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9000000" cx="1260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35">
          <p15:clr>
            <a:srgbClr val="747775"/>
          </p15:clr>
        </p15:guide>
        <p15:guide id="2" pos="3969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DE3548-C373-47E7-AF43-4126A4CF7FE6}">
  <a:tblStyle styleId="{02DE3548-C373-47E7-AF43-4126A4CF7F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35" orient="horz"/>
        <p:guide pos="396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28836" y="685800"/>
            <a:ext cx="48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616525a03_0_10:notes"/>
          <p:cNvSpPr/>
          <p:nvPr>
            <p:ph idx="2" type="sldImg"/>
          </p:nvPr>
        </p:nvSpPr>
        <p:spPr>
          <a:xfrm>
            <a:off x="1028806" y="685800"/>
            <a:ext cx="48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616525a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1028836" y="685800"/>
            <a:ext cx="48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616525a03_0_69:notes"/>
          <p:cNvSpPr/>
          <p:nvPr>
            <p:ph idx="2" type="sldImg"/>
          </p:nvPr>
        </p:nvSpPr>
        <p:spPr>
          <a:xfrm>
            <a:off x="1028836" y="685800"/>
            <a:ext cx="48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616525a0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625153bbb_0_11:notes"/>
          <p:cNvSpPr/>
          <p:nvPr>
            <p:ph idx="2" type="sldImg"/>
          </p:nvPr>
        </p:nvSpPr>
        <p:spPr>
          <a:xfrm>
            <a:off x="1028836" y="685800"/>
            <a:ext cx="48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625153bb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625153bbb_0_16:notes"/>
          <p:cNvSpPr/>
          <p:nvPr>
            <p:ph idx="2" type="sldImg"/>
          </p:nvPr>
        </p:nvSpPr>
        <p:spPr>
          <a:xfrm>
            <a:off x="1028836" y="685800"/>
            <a:ext cx="48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625153b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625153bbb_0_21:notes"/>
          <p:cNvSpPr/>
          <p:nvPr>
            <p:ph idx="2" type="sldImg"/>
          </p:nvPr>
        </p:nvSpPr>
        <p:spPr>
          <a:xfrm>
            <a:off x="1028836" y="685800"/>
            <a:ext cx="48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625153bb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29519" y="1302843"/>
            <a:ext cx="11741100" cy="3591900"/>
          </a:xfrm>
          <a:prstGeom prst="rect">
            <a:avLst/>
          </a:prstGeom>
        </p:spPr>
        <p:txBody>
          <a:bodyPr anchorCtr="0" anchor="b" bIns="297275" lIns="297275" spcFirstLastPara="1" rIns="297275" wrap="square" tIns="297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29508" y="4959099"/>
            <a:ext cx="11741100" cy="1386900"/>
          </a:xfrm>
          <a:prstGeom prst="rect">
            <a:avLst/>
          </a:prstGeom>
        </p:spPr>
        <p:txBody>
          <a:bodyPr anchorCtr="0" anchor="t" bIns="297275" lIns="297275" spcFirstLastPara="1" rIns="297275" wrap="square" tIns="297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674647" y="8159609"/>
            <a:ext cx="756000" cy="688800"/>
          </a:xfrm>
          <a:prstGeom prst="rect">
            <a:avLst/>
          </a:prstGeom>
        </p:spPr>
        <p:txBody>
          <a:bodyPr anchorCtr="0" anchor="ctr" bIns="297275" lIns="297275" spcFirstLastPara="1" rIns="297275" wrap="square" tIns="297275">
            <a:normAutofit fontScale="2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29508" y="1935477"/>
            <a:ext cx="11741100" cy="3435900"/>
          </a:xfrm>
          <a:prstGeom prst="rect">
            <a:avLst/>
          </a:prstGeom>
        </p:spPr>
        <p:txBody>
          <a:bodyPr anchorCtr="0" anchor="b" bIns="297275" lIns="297275" spcFirstLastPara="1" rIns="297275" wrap="square" tIns="297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0"/>
              <a:buNone/>
              <a:defRPr sz="3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9000"/>
              <a:buNone/>
              <a:defRPr sz="3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9000"/>
              <a:buNone/>
              <a:defRPr sz="3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9000"/>
              <a:buNone/>
              <a:defRPr sz="3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9000"/>
              <a:buNone/>
              <a:defRPr sz="3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9000"/>
              <a:buNone/>
              <a:defRPr sz="3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9000"/>
              <a:buNone/>
              <a:defRPr sz="3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9000"/>
              <a:buNone/>
              <a:defRPr sz="3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9000"/>
              <a:buNone/>
              <a:defRPr sz="3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29508" y="5515704"/>
            <a:ext cx="11741100" cy="2276400"/>
          </a:xfrm>
          <a:prstGeom prst="rect">
            <a:avLst/>
          </a:prstGeom>
        </p:spPr>
        <p:txBody>
          <a:bodyPr anchorCtr="0" anchor="t" bIns="297275" lIns="297275" spcFirstLastPara="1" rIns="297275" wrap="square" tIns="297275">
            <a:normAutofit/>
          </a:bodyPr>
          <a:lstStyle>
            <a:lvl1pPr indent="-603250" lvl="0" marL="457200" algn="ctr">
              <a:spcBef>
                <a:spcPts val="0"/>
              </a:spcBef>
              <a:spcAft>
                <a:spcPts val="0"/>
              </a:spcAft>
              <a:buSzPts val="5900"/>
              <a:buChar char="●"/>
              <a:defRPr/>
            </a:lvl1pPr>
            <a:lvl2pPr indent="-520700" lvl="1" marL="914400" algn="ctr">
              <a:spcBef>
                <a:spcPts val="0"/>
              </a:spcBef>
              <a:spcAft>
                <a:spcPts val="0"/>
              </a:spcAft>
              <a:buSzPts val="4600"/>
              <a:buChar char="○"/>
              <a:defRPr/>
            </a:lvl2pPr>
            <a:lvl3pPr indent="-520700" lvl="2" marL="1371600" algn="ctr">
              <a:spcBef>
                <a:spcPts val="0"/>
              </a:spcBef>
              <a:spcAft>
                <a:spcPts val="0"/>
              </a:spcAft>
              <a:buSzPts val="4600"/>
              <a:buChar char="■"/>
              <a:defRPr/>
            </a:lvl3pPr>
            <a:lvl4pPr indent="-520700" lvl="3" marL="1828800" algn="ctr">
              <a:spcBef>
                <a:spcPts val="0"/>
              </a:spcBef>
              <a:spcAft>
                <a:spcPts val="0"/>
              </a:spcAft>
              <a:buSzPts val="4600"/>
              <a:buChar char="●"/>
              <a:defRPr/>
            </a:lvl4pPr>
            <a:lvl5pPr indent="-520700" lvl="4" marL="2286000" algn="ctr">
              <a:spcBef>
                <a:spcPts val="0"/>
              </a:spcBef>
              <a:spcAft>
                <a:spcPts val="0"/>
              </a:spcAft>
              <a:buSzPts val="4600"/>
              <a:buChar char="○"/>
              <a:defRPr/>
            </a:lvl5pPr>
            <a:lvl6pPr indent="-520700" lvl="5" marL="2743200" algn="ctr">
              <a:spcBef>
                <a:spcPts val="0"/>
              </a:spcBef>
              <a:spcAft>
                <a:spcPts val="0"/>
              </a:spcAft>
              <a:buSzPts val="4600"/>
              <a:buChar char="■"/>
              <a:defRPr/>
            </a:lvl6pPr>
            <a:lvl7pPr indent="-520700" lvl="6" marL="3200400" algn="ctr">
              <a:spcBef>
                <a:spcPts val="0"/>
              </a:spcBef>
              <a:spcAft>
                <a:spcPts val="0"/>
              </a:spcAft>
              <a:buSzPts val="4600"/>
              <a:buChar char="●"/>
              <a:defRPr/>
            </a:lvl7pPr>
            <a:lvl8pPr indent="-520700" lvl="7" marL="3657600" algn="ctr">
              <a:spcBef>
                <a:spcPts val="0"/>
              </a:spcBef>
              <a:spcAft>
                <a:spcPts val="0"/>
              </a:spcAft>
              <a:buSzPts val="4600"/>
              <a:buChar char="○"/>
              <a:defRPr/>
            </a:lvl8pPr>
            <a:lvl9pPr indent="-520700" lvl="8" marL="4114800" algn="ctr">
              <a:spcBef>
                <a:spcPts val="0"/>
              </a:spcBef>
              <a:spcAft>
                <a:spcPts val="0"/>
              </a:spcAft>
              <a:buSzPts val="46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674647" y="8159609"/>
            <a:ext cx="756000" cy="688800"/>
          </a:xfrm>
          <a:prstGeom prst="rect">
            <a:avLst/>
          </a:prstGeom>
        </p:spPr>
        <p:txBody>
          <a:bodyPr anchorCtr="0" anchor="ctr" bIns="297275" lIns="297275" spcFirstLastPara="1" rIns="297275" wrap="square" tIns="297275">
            <a:normAutofit fontScale="2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674647" y="8159609"/>
            <a:ext cx="756000" cy="688800"/>
          </a:xfrm>
          <a:prstGeom prst="rect">
            <a:avLst/>
          </a:prstGeom>
        </p:spPr>
        <p:txBody>
          <a:bodyPr anchorCtr="0" anchor="ctr" bIns="297275" lIns="297275" spcFirstLastPara="1" rIns="297275" wrap="square" tIns="297275">
            <a:normAutofit fontScale="2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29508" y="3763517"/>
            <a:ext cx="11741100" cy="1473000"/>
          </a:xfrm>
          <a:prstGeom prst="rect">
            <a:avLst/>
          </a:prstGeom>
        </p:spPr>
        <p:txBody>
          <a:bodyPr anchorCtr="0" anchor="ctr" bIns="297275" lIns="297275" spcFirstLastPara="1" rIns="297275" wrap="square" tIns="297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674647" y="8159609"/>
            <a:ext cx="756000" cy="688800"/>
          </a:xfrm>
          <a:prstGeom prst="rect">
            <a:avLst/>
          </a:prstGeom>
        </p:spPr>
        <p:txBody>
          <a:bodyPr anchorCtr="0" anchor="ctr" bIns="297275" lIns="297275" spcFirstLastPara="1" rIns="297275" wrap="square" tIns="297275">
            <a:normAutofit fontScale="2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29508" y="778696"/>
            <a:ext cx="11741100" cy="1002300"/>
          </a:xfrm>
          <a:prstGeom prst="rect">
            <a:avLst/>
          </a:prstGeom>
        </p:spPr>
        <p:txBody>
          <a:bodyPr anchorCtr="0" anchor="t" bIns="297275" lIns="297275" spcFirstLastPara="1" rIns="297275" wrap="square" tIns="297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29508" y="2016579"/>
            <a:ext cx="11741100" cy="5978100"/>
          </a:xfrm>
          <a:prstGeom prst="rect">
            <a:avLst/>
          </a:prstGeom>
        </p:spPr>
        <p:txBody>
          <a:bodyPr anchorCtr="0" anchor="t" bIns="297275" lIns="297275" spcFirstLastPara="1" rIns="297275" wrap="square" tIns="297275">
            <a:normAutofit/>
          </a:bodyPr>
          <a:lstStyle>
            <a:lvl1pPr indent="-603250" lvl="0" marL="457200">
              <a:spcBef>
                <a:spcPts val="0"/>
              </a:spcBef>
              <a:spcAft>
                <a:spcPts val="0"/>
              </a:spcAft>
              <a:buSzPts val="5900"/>
              <a:buChar char="●"/>
              <a:defRPr/>
            </a:lvl1pPr>
            <a:lvl2pPr indent="-520700" lvl="1" marL="914400">
              <a:spcBef>
                <a:spcPts val="0"/>
              </a:spcBef>
              <a:spcAft>
                <a:spcPts val="0"/>
              </a:spcAft>
              <a:buSzPts val="4600"/>
              <a:buChar char="○"/>
              <a:defRPr/>
            </a:lvl2pPr>
            <a:lvl3pPr indent="-520700" lvl="2" marL="1371600">
              <a:spcBef>
                <a:spcPts val="0"/>
              </a:spcBef>
              <a:spcAft>
                <a:spcPts val="0"/>
              </a:spcAft>
              <a:buSzPts val="4600"/>
              <a:buChar char="■"/>
              <a:defRPr/>
            </a:lvl3pPr>
            <a:lvl4pPr indent="-520700" lvl="3" marL="1828800">
              <a:spcBef>
                <a:spcPts val="0"/>
              </a:spcBef>
              <a:spcAft>
                <a:spcPts val="0"/>
              </a:spcAft>
              <a:buSzPts val="4600"/>
              <a:buChar char="●"/>
              <a:defRPr/>
            </a:lvl4pPr>
            <a:lvl5pPr indent="-520700" lvl="4" marL="2286000">
              <a:spcBef>
                <a:spcPts val="0"/>
              </a:spcBef>
              <a:spcAft>
                <a:spcPts val="0"/>
              </a:spcAft>
              <a:buSzPts val="4600"/>
              <a:buChar char="○"/>
              <a:defRPr/>
            </a:lvl5pPr>
            <a:lvl6pPr indent="-520700" lvl="5" marL="2743200">
              <a:spcBef>
                <a:spcPts val="0"/>
              </a:spcBef>
              <a:spcAft>
                <a:spcPts val="0"/>
              </a:spcAft>
              <a:buSzPts val="4600"/>
              <a:buChar char="■"/>
              <a:defRPr/>
            </a:lvl6pPr>
            <a:lvl7pPr indent="-520700" lvl="6" marL="3200400">
              <a:spcBef>
                <a:spcPts val="0"/>
              </a:spcBef>
              <a:spcAft>
                <a:spcPts val="0"/>
              </a:spcAft>
              <a:buSzPts val="4600"/>
              <a:buChar char="●"/>
              <a:defRPr/>
            </a:lvl7pPr>
            <a:lvl8pPr indent="-520700" lvl="7" marL="3657600">
              <a:spcBef>
                <a:spcPts val="0"/>
              </a:spcBef>
              <a:spcAft>
                <a:spcPts val="0"/>
              </a:spcAft>
              <a:buSzPts val="4600"/>
              <a:buChar char="○"/>
              <a:defRPr/>
            </a:lvl8pPr>
            <a:lvl9pPr indent="-520700" lvl="8" marL="4114800">
              <a:spcBef>
                <a:spcPts val="0"/>
              </a:spcBef>
              <a:spcAft>
                <a:spcPts val="0"/>
              </a:spcAft>
              <a:buSzPts val="4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674647" y="8159609"/>
            <a:ext cx="756000" cy="688800"/>
          </a:xfrm>
          <a:prstGeom prst="rect">
            <a:avLst/>
          </a:prstGeom>
        </p:spPr>
        <p:txBody>
          <a:bodyPr anchorCtr="0" anchor="ctr" bIns="297275" lIns="297275" spcFirstLastPara="1" rIns="297275" wrap="square" tIns="297275">
            <a:normAutofit fontScale="2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29508" y="778696"/>
            <a:ext cx="11741100" cy="1002300"/>
          </a:xfrm>
          <a:prstGeom prst="rect">
            <a:avLst/>
          </a:prstGeom>
        </p:spPr>
        <p:txBody>
          <a:bodyPr anchorCtr="0" anchor="t" bIns="297275" lIns="297275" spcFirstLastPara="1" rIns="297275" wrap="square" tIns="297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29508" y="2016579"/>
            <a:ext cx="5511600" cy="5978100"/>
          </a:xfrm>
          <a:prstGeom prst="rect">
            <a:avLst/>
          </a:prstGeom>
        </p:spPr>
        <p:txBody>
          <a:bodyPr anchorCtr="0" anchor="t" bIns="297275" lIns="297275" spcFirstLastPara="1" rIns="297275" wrap="square" tIns="297275">
            <a:normAutofit/>
          </a:bodyPr>
          <a:lstStyle>
            <a:lvl1pPr indent="-520700" lvl="0" marL="4572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1pPr>
            <a:lvl2pPr indent="-476250" lvl="1" marL="914400">
              <a:spcBef>
                <a:spcPts val="0"/>
              </a:spcBef>
              <a:spcAft>
                <a:spcPts val="0"/>
              </a:spcAft>
              <a:buSzPts val="3900"/>
              <a:buChar char="○"/>
              <a:defRPr sz="3900"/>
            </a:lvl2pPr>
            <a:lvl3pPr indent="-476250" lvl="2" marL="1371600">
              <a:spcBef>
                <a:spcPts val="0"/>
              </a:spcBef>
              <a:spcAft>
                <a:spcPts val="0"/>
              </a:spcAft>
              <a:buSzPts val="3900"/>
              <a:buChar char="■"/>
              <a:defRPr sz="3900"/>
            </a:lvl3pPr>
            <a:lvl4pPr indent="-476250" lvl="3" marL="182880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4pPr>
            <a:lvl5pPr indent="-476250" lvl="4" marL="2286000">
              <a:spcBef>
                <a:spcPts val="0"/>
              </a:spcBef>
              <a:spcAft>
                <a:spcPts val="0"/>
              </a:spcAft>
              <a:buSzPts val="3900"/>
              <a:buChar char="○"/>
              <a:defRPr sz="3900"/>
            </a:lvl5pPr>
            <a:lvl6pPr indent="-476250" lvl="5" marL="2743200">
              <a:spcBef>
                <a:spcPts val="0"/>
              </a:spcBef>
              <a:spcAft>
                <a:spcPts val="0"/>
              </a:spcAft>
              <a:buSzPts val="3900"/>
              <a:buChar char="■"/>
              <a:defRPr sz="3900"/>
            </a:lvl6pPr>
            <a:lvl7pPr indent="-476250" lvl="6" marL="320040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7pPr>
            <a:lvl8pPr indent="-476250" lvl="7" marL="3657600">
              <a:spcBef>
                <a:spcPts val="0"/>
              </a:spcBef>
              <a:spcAft>
                <a:spcPts val="0"/>
              </a:spcAft>
              <a:buSzPts val="3900"/>
              <a:buChar char="○"/>
              <a:defRPr sz="3900"/>
            </a:lvl8pPr>
            <a:lvl9pPr indent="-476250" lvl="8" marL="4114800">
              <a:spcBef>
                <a:spcPts val="0"/>
              </a:spcBef>
              <a:spcAft>
                <a:spcPts val="0"/>
              </a:spcAft>
              <a:buSzPts val="3900"/>
              <a:buChar char="■"/>
              <a:defRPr sz="39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658819" y="2016579"/>
            <a:ext cx="5511600" cy="5978100"/>
          </a:xfrm>
          <a:prstGeom prst="rect">
            <a:avLst/>
          </a:prstGeom>
        </p:spPr>
        <p:txBody>
          <a:bodyPr anchorCtr="0" anchor="t" bIns="297275" lIns="297275" spcFirstLastPara="1" rIns="297275" wrap="square" tIns="297275">
            <a:normAutofit/>
          </a:bodyPr>
          <a:lstStyle>
            <a:lvl1pPr indent="-520700" lvl="0" marL="4572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1pPr>
            <a:lvl2pPr indent="-476250" lvl="1" marL="914400">
              <a:spcBef>
                <a:spcPts val="0"/>
              </a:spcBef>
              <a:spcAft>
                <a:spcPts val="0"/>
              </a:spcAft>
              <a:buSzPts val="3900"/>
              <a:buChar char="○"/>
              <a:defRPr sz="3900"/>
            </a:lvl2pPr>
            <a:lvl3pPr indent="-476250" lvl="2" marL="1371600">
              <a:spcBef>
                <a:spcPts val="0"/>
              </a:spcBef>
              <a:spcAft>
                <a:spcPts val="0"/>
              </a:spcAft>
              <a:buSzPts val="3900"/>
              <a:buChar char="■"/>
              <a:defRPr sz="3900"/>
            </a:lvl3pPr>
            <a:lvl4pPr indent="-476250" lvl="3" marL="182880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4pPr>
            <a:lvl5pPr indent="-476250" lvl="4" marL="2286000">
              <a:spcBef>
                <a:spcPts val="0"/>
              </a:spcBef>
              <a:spcAft>
                <a:spcPts val="0"/>
              </a:spcAft>
              <a:buSzPts val="3900"/>
              <a:buChar char="○"/>
              <a:defRPr sz="3900"/>
            </a:lvl5pPr>
            <a:lvl6pPr indent="-476250" lvl="5" marL="2743200">
              <a:spcBef>
                <a:spcPts val="0"/>
              </a:spcBef>
              <a:spcAft>
                <a:spcPts val="0"/>
              </a:spcAft>
              <a:buSzPts val="3900"/>
              <a:buChar char="■"/>
              <a:defRPr sz="3900"/>
            </a:lvl6pPr>
            <a:lvl7pPr indent="-476250" lvl="6" marL="320040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7pPr>
            <a:lvl8pPr indent="-476250" lvl="7" marL="3657600">
              <a:spcBef>
                <a:spcPts val="0"/>
              </a:spcBef>
              <a:spcAft>
                <a:spcPts val="0"/>
              </a:spcAft>
              <a:buSzPts val="3900"/>
              <a:buChar char="○"/>
              <a:defRPr sz="3900"/>
            </a:lvl8pPr>
            <a:lvl9pPr indent="-476250" lvl="8" marL="4114800">
              <a:spcBef>
                <a:spcPts val="0"/>
              </a:spcBef>
              <a:spcAft>
                <a:spcPts val="0"/>
              </a:spcAft>
              <a:buSzPts val="3900"/>
              <a:buChar char="■"/>
              <a:defRPr sz="39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674647" y="8159609"/>
            <a:ext cx="756000" cy="688800"/>
          </a:xfrm>
          <a:prstGeom prst="rect">
            <a:avLst/>
          </a:prstGeom>
        </p:spPr>
        <p:txBody>
          <a:bodyPr anchorCtr="0" anchor="ctr" bIns="297275" lIns="297275" spcFirstLastPara="1" rIns="297275" wrap="square" tIns="297275">
            <a:normAutofit fontScale="2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29508" y="778696"/>
            <a:ext cx="11741100" cy="1002300"/>
          </a:xfrm>
          <a:prstGeom prst="rect">
            <a:avLst/>
          </a:prstGeom>
        </p:spPr>
        <p:txBody>
          <a:bodyPr anchorCtr="0" anchor="t" bIns="297275" lIns="297275" spcFirstLastPara="1" rIns="297275" wrap="square" tIns="297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674647" y="8159609"/>
            <a:ext cx="756000" cy="688800"/>
          </a:xfrm>
          <a:prstGeom prst="rect">
            <a:avLst/>
          </a:prstGeom>
        </p:spPr>
        <p:txBody>
          <a:bodyPr anchorCtr="0" anchor="ctr" bIns="297275" lIns="297275" spcFirstLastPara="1" rIns="297275" wrap="square" tIns="297275">
            <a:normAutofit fontScale="2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29508" y="972178"/>
            <a:ext cx="3869400" cy="1322400"/>
          </a:xfrm>
          <a:prstGeom prst="rect">
            <a:avLst/>
          </a:prstGeom>
        </p:spPr>
        <p:txBody>
          <a:bodyPr anchorCtr="0" anchor="b" bIns="297275" lIns="297275" spcFirstLastPara="1" rIns="297275" wrap="square" tIns="297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29508" y="2431496"/>
            <a:ext cx="3869400" cy="5563200"/>
          </a:xfrm>
          <a:prstGeom prst="rect">
            <a:avLst/>
          </a:prstGeom>
        </p:spPr>
        <p:txBody>
          <a:bodyPr anchorCtr="0" anchor="t" bIns="297275" lIns="297275" spcFirstLastPara="1" rIns="297275" wrap="square" tIns="297275">
            <a:normAutofit/>
          </a:bodyPr>
          <a:lstStyle>
            <a:lvl1pPr indent="-476250" lvl="0" marL="45720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1pPr>
            <a:lvl2pPr indent="-476250" lvl="1" marL="914400">
              <a:spcBef>
                <a:spcPts val="0"/>
              </a:spcBef>
              <a:spcAft>
                <a:spcPts val="0"/>
              </a:spcAft>
              <a:buSzPts val="3900"/>
              <a:buChar char="○"/>
              <a:defRPr sz="3900"/>
            </a:lvl2pPr>
            <a:lvl3pPr indent="-476250" lvl="2" marL="1371600">
              <a:spcBef>
                <a:spcPts val="0"/>
              </a:spcBef>
              <a:spcAft>
                <a:spcPts val="0"/>
              </a:spcAft>
              <a:buSzPts val="3900"/>
              <a:buChar char="■"/>
              <a:defRPr sz="3900"/>
            </a:lvl3pPr>
            <a:lvl4pPr indent="-476250" lvl="3" marL="182880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4pPr>
            <a:lvl5pPr indent="-476250" lvl="4" marL="2286000">
              <a:spcBef>
                <a:spcPts val="0"/>
              </a:spcBef>
              <a:spcAft>
                <a:spcPts val="0"/>
              </a:spcAft>
              <a:buSzPts val="3900"/>
              <a:buChar char="○"/>
              <a:defRPr sz="3900"/>
            </a:lvl5pPr>
            <a:lvl6pPr indent="-476250" lvl="5" marL="2743200">
              <a:spcBef>
                <a:spcPts val="0"/>
              </a:spcBef>
              <a:spcAft>
                <a:spcPts val="0"/>
              </a:spcAft>
              <a:buSzPts val="3900"/>
              <a:buChar char="■"/>
              <a:defRPr sz="3900"/>
            </a:lvl6pPr>
            <a:lvl7pPr indent="-476250" lvl="6" marL="320040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7pPr>
            <a:lvl8pPr indent="-476250" lvl="7" marL="3657600">
              <a:spcBef>
                <a:spcPts val="0"/>
              </a:spcBef>
              <a:spcAft>
                <a:spcPts val="0"/>
              </a:spcAft>
              <a:buSzPts val="3900"/>
              <a:buChar char="○"/>
              <a:defRPr sz="3900"/>
            </a:lvl8pPr>
            <a:lvl9pPr indent="-476250" lvl="8" marL="4114800">
              <a:spcBef>
                <a:spcPts val="0"/>
              </a:spcBef>
              <a:spcAft>
                <a:spcPts val="0"/>
              </a:spcAft>
              <a:buSzPts val="3900"/>
              <a:buChar char="■"/>
              <a:defRPr sz="39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674647" y="8159609"/>
            <a:ext cx="756000" cy="688800"/>
          </a:xfrm>
          <a:prstGeom prst="rect">
            <a:avLst/>
          </a:prstGeom>
        </p:spPr>
        <p:txBody>
          <a:bodyPr anchorCtr="0" anchor="ctr" bIns="297275" lIns="297275" spcFirstLastPara="1" rIns="297275" wrap="square" tIns="297275">
            <a:normAutofit fontScale="2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75541" y="787664"/>
            <a:ext cx="8774400" cy="7158000"/>
          </a:xfrm>
          <a:prstGeom prst="rect">
            <a:avLst/>
          </a:prstGeom>
        </p:spPr>
        <p:txBody>
          <a:bodyPr anchorCtr="0" anchor="ctr" bIns="297275" lIns="297275" spcFirstLastPara="1" rIns="297275" wrap="square" tIns="297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600"/>
              <a:buNone/>
              <a:defRPr sz="15600"/>
            </a:lvl1pPr>
            <a:lvl2pPr lvl="1">
              <a:spcBef>
                <a:spcPts val="0"/>
              </a:spcBef>
              <a:spcAft>
                <a:spcPts val="0"/>
              </a:spcAft>
              <a:buSzPts val="15600"/>
              <a:buNone/>
              <a:defRPr sz="15600"/>
            </a:lvl2pPr>
            <a:lvl3pPr lvl="2">
              <a:spcBef>
                <a:spcPts val="0"/>
              </a:spcBef>
              <a:spcAft>
                <a:spcPts val="0"/>
              </a:spcAft>
              <a:buSzPts val="15600"/>
              <a:buNone/>
              <a:defRPr sz="15600"/>
            </a:lvl3pPr>
            <a:lvl4pPr lvl="3">
              <a:spcBef>
                <a:spcPts val="0"/>
              </a:spcBef>
              <a:spcAft>
                <a:spcPts val="0"/>
              </a:spcAft>
              <a:buSzPts val="15600"/>
              <a:buNone/>
              <a:defRPr sz="15600"/>
            </a:lvl4pPr>
            <a:lvl5pPr lvl="4">
              <a:spcBef>
                <a:spcPts val="0"/>
              </a:spcBef>
              <a:spcAft>
                <a:spcPts val="0"/>
              </a:spcAft>
              <a:buSzPts val="15600"/>
              <a:buNone/>
              <a:defRPr sz="15600"/>
            </a:lvl5pPr>
            <a:lvl6pPr lvl="5">
              <a:spcBef>
                <a:spcPts val="0"/>
              </a:spcBef>
              <a:spcAft>
                <a:spcPts val="0"/>
              </a:spcAft>
              <a:buSzPts val="15600"/>
              <a:buNone/>
              <a:defRPr sz="15600"/>
            </a:lvl6pPr>
            <a:lvl7pPr lvl="6">
              <a:spcBef>
                <a:spcPts val="0"/>
              </a:spcBef>
              <a:spcAft>
                <a:spcPts val="0"/>
              </a:spcAft>
              <a:buSzPts val="15600"/>
              <a:buNone/>
              <a:defRPr sz="15600"/>
            </a:lvl7pPr>
            <a:lvl8pPr lvl="7">
              <a:spcBef>
                <a:spcPts val="0"/>
              </a:spcBef>
              <a:spcAft>
                <a:spcPts val="0"/>
              </a:spcAft>
              <a:buSzPts val="15600"/>
              <a:buNone/>
              <a:defRPr sz="15600"/>
            </a:lvl8pPr>
            <a:lvl9pPr lvl="8">
              <a:spcBef>
                <a:spcPts val="0"/>
              </a:spcBef>
              <a:spcAft>
                <a:spcPts val="0"/>
              </a:spcAft>
              <a:buSzPts val="15600"/>
              <a:buNone/>
              <a:defRPr sz="15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674647" y="8159609"/>
            <a:ext cx="756000" cy="688800"/>
          </a:xfrm>
          <a:prstGeom prst="rect">
            <a:avLst/>
          </a:prstGeom>
        </p:spPr>
        <p:txBody>
          <a:bodyPr anchorCtr="0" anchor="ctr" bIns="297275" lIns="297275" spcFirstLastPara="1" rIns="297275" wrap="square" tIns="297275">
            <a:normAutofit fontScale="2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300000" y="-219"/>
            <a:ext cx="6300000" cy="90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97275" lIns="297275" spcFirstLastPara="1" rIns="297275" wrap="square" tIns="297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65846" y="2157787"/>
            <a:ext cx="5574000" cy="2593800"/>
          </a:xfrm>
          <a:prstGeom prst="rect">
            <a:avLst/>
          </a:prstGeom>
        </p:spPr>
        <p:txBody>
          <a:bodyPr anchorCtr="0" anchor="b" bIns="297275" lIns="297275" spcFirstLastPara="1" rIns="297275" wrap="square" tIns="297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65846" y="4904768"/>
            <a:ext cx="5574000" cy="2161200"/>
          </a:xfrm>
          <a:prstGeom prst="rect">
            <a:avLst/>
          </a:prstGeom>
        </p:spPr>
        <p:txBody>
          <a:bodyPr anchorCtr="0" anchor="t" bIns="297275" lIns="297275" spcFirstLastPara="1" rIns="297275" wrap="square" tIns="297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806398" y="1266973"/>
            <a:ext cx="5287200" cy="6465900"/>
          </a:xfrm>
          <a:prstGeom prst="rect">
            <a:avLst/>
          </a:prstGeom>
        </p:spPr>
        <p:txBody>
          <a:bodyPr anchorCtr="0" anchor="ctr" bIns="297275" lIns="297275" spcFirstLastPara="1" rIns="297275" wrap="square" tIns="297275">
            <a:normAutofit/>
          </a:bodyPr>
          <a:lstStyle>
            <a:lvl1pPr indent="-603250" lvl="0" marL="457200">
              <a:spcBef>
                <a:spcPts val="0"/>
              </a:spcBef>
              <a:spcAft>
                <a:spcPts val="0"/>
              </a:spcAft>
              <a:buSzPts val="5900"/>
              <a:buChar char="●"/>
              <a:defRPr/>
            </a:lvl1pPr>
            <a:lvl2pPr indent="-520700" lvl="1" marL="914400">
              <a:spcBef>
                <a:spcPts val="0"/>
              </a:spcBef>
              <a:spcAft>
                <a:spcPts val="0"/>
              </a:spcAft>
              <a:buSzPts val="4600"/>
              <a:buChar char="○"/>
              <a:defRPr/>
            </a:lvl2pPr>
            <a:lvl3pPr indent="-520700" lvl="2" marL="1371600">
              <a:spcBef>
                <a:spcPts val="0"/>
              </a:spcBef>
              <a:spcAft>
                <a:spcPts val="0"/>
              </a:spcAft>
              <a:buSzPts val="4600"/>
              <a:buChar char="■"/>
              <a:defRPr/>
            </a:lvl3pPr>
            <a:lvl4pPr indent="-520700" lvl="3" marL="1828800">
              <a:spcBef>
                <a:spcPts val="0"/>
              </a:spcBef>
              <a:spcAft>
                <a:spcPts val="0"/>
              </a:spcAft>
              <a:buSzPts val="4600"/>
              <a:buChar char="●"/>
              <a:defRPr/>
            </a:lvl4pPr>
            <a:lvl5pPr indent="-520700" lvl="4" marL="2286000">
              <a:spcBef>
                <a:spcPts val="0"/>
              </a:spcBef>
              <a:spcAft>
                <a:spcPts val="0"/>
              </a:spcAft>
              <a:buSzPts val="4600"/>
              <a:buChar char="○"/>
              <a:defRPr/>
            </a:lvl5pPr>
            <a:lvl6pPr indent="-520700" lvl="5" marL="2743200">
              <a:spcBef>
                <a:spcPts val="0"/>
              </a:spcBef>
              <a:spcAft>
                <a:spcPts val="0"/>
              </a:spcAft>
              <a:buSzPts val="4600"/>
              <a:buChar char="■"/>
              <a:defRPr/>
            </a:lvl6pPr>
            <a:lvl7pPr indent="-520700" lvl="6" marL="3200400">
              <a:spcBef>
                <a:spcPts val="0"/>
              </a:spcBef>
              <a:spcAft>
                <a:spcPts val="0"/>
              </a:spcAft>
              <a:buSzPts val="4600"/>
              <a:buChar char="●"/>
              <a:defRPr/>
            </a:lvl7pPr>
            <a:lvl8pPr indent="-520700" lvl="7" marL="3657600">
              <a:spcBef>
                <a:spcPts val="0"/>
              </a:spcBef>
              <a:spcAft>
                <a:spcPts val="0"/>
              </a:spcAft>
              <a:buSzPts val="4600"/>
              <a:buChar char="○"/>
              <a:defRPr/>
            </a:lvl8pPr>
            <a:lvl9pPr indent="-520700" lvl="8" marL="4114800">
              <a:spcBef>
                <a:spcPts val="0"/>
              </a:spcBef>
              <a:spcAft>
                <a:spcPts val="0"/>
              </a:spcAft>
              <a:buSzPts val="4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674647" y="8159609"/>
            <a:ext cx="756000" cy="688800"/>
          </a:xfrm>
          <a:prstGeom prst="rect">
            <a:avLst/>
          </a:prstGeom>
        </p:spPr>
        <p:txBody>
          <a:bodyPr anchorCtr="0" anchor="ctr" bIns="297275" lIns="297275" spcFirstLastPara="1" rIns="297275" wrap="square" tIns="297275">
            <a:normAutofit fontScale="2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29508" y="7402581"/>
            <a:ext cx="8266200" cy="1058700"/>
          </a:xfrm>
          <a:prstGeom prst="rect">
            <a:avLst/>
          </a:prstGeom>
        </p:spPr>
        <p:txBody>
          <a:bodyPr anchorCtr="0" anchor="ctr" bIns="297275" lIns="297275" spcFirstLastPara="1" rIns="297275" wrap="square" tIns="2972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674647" y="8159609"/>
            <a:ext cx="756000" cy="688800"/>
          </a:xfrm>
          <a:prstGeom prst="rect">
            <a:avLst/>
          </a:prstGeom>
        </p:spPr>
        <p:txBody>
          <a:bodyPr anchorCtr="0" anchor="ctr" bIns="297275" lIns="297275" spcFirstLastPara="1" rIns="297275" wrap="square" tIns="297275">
            <a:normAutofit fontScale="2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29508" y="778696"/>
            <a:ext cx="117411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97275" lIns="297275" spcFirstLastPara="1" rIns="297275" wrap="square" tIns="297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9508" y="2016579"/>
            <a:ext cx="11741100" cy="5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97275" lIns="297275" spcFirstLastPara="1" rIns="297275" wrap="square" tIns="297275">
            <a:normAutofit/>
          </a:bodyPr>
          <a:lstStyle>
            <a:lvl1pPr indent="-603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Char char="●"/>
              <a:defRPr sz="5900">
                <a:solidFill>
                  <a:schemeClr val="dk2"/>
                </a:solidFill>
              </a:defRPr>
            </a:lvl1pPr>
            <a:lvl2pPr indent="-5207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Char char="○"/>
              <a:defRPr sz="4600">
                <a:solidFill>
                  <a:schemeClr val="dk2"/>
                </a:solidFill>
              </a:defRPr>
            </a:lvl2pPr>
            <a:lvl3pPr indent="-5207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Char char="■"/>
              <a:defRPr sz="4600">
                <a:solidFill>
                  <a:schemeClr val="dk2"/>
                </a:solidFill>
              </a:defRPr>
            </a:lvl3pPr>
            <a:lvl4pPr indent="-5207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Char char="●"/>
              <a:defRPr sz="4600">
                <a:solidFill>
                  <a:schemeClr val="dk2"/>
                </a:solidFill>
              </a:defRPr>
            </a:lvl4pPr>
            <a:lvl5pPr indent="-5207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Char char="○"/>
              <a:defRPr sz="4600">
                <a:solidFill>
                  <a:schemeClr val="dk2"/>
                </a:solidFill>
              </a:defRPr>
            </a:lvl5pPr>
            <a:lvl6pPr indent="-5207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Char char="■"/>
              <a:defRPr sz="4600">
                <a:solidFill>
                  <a:schemeClr val="dk2"/>
                </a:solidFill>
              </a:defRPr>
            </a:lvl6pPr>
            <a:lvl7pPr indent="-5207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Char char="●"/>
              <a:defRPr sz="4600">
                <a:solidFill>
                  <a:schemeClr val="dk2"/>
                </a:solidFill>
              </a:defRPr>
            </a:lvl7pPr>
            <a:lvl8pPr indent="-5207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Char char="○"/>
              <a:defRPr sz="4600">
                <a:solidFill>
                  <a:schemeClr val="dk2"/>
                </a:solidFill>
              </a:defRPr>
            </a:lvl8pPr>
            <a:lvl9pPr indent="-5207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Char char="■"/>
              <a:defRPr sz="4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674647" y="8159609"/>
            <a:ext cx="7560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97275" lIns="297275" spcFirstLastPara="1" rIns="297275" wrap="square" tIns="297275">
            <a:normAutofit fontScale="25000" lnSpcReduction="20000"/>
          </a:bodyPr>
          <a:lstStyle>
            <a:lvl1pPr lvl="0" algn="r">
              <a:buNone/>
              <a:defRPr sz="3300">
                <a:solidFill>
                  <a:schemeClr val="dk2"/>
                </a:solidFill>
              </a:defRPr>
            </a:lvl1pPr>
            <a:lvl2pPr lvl="1" algn="r">
              <a:buNone/>
              <a:defRPr sz="3300">
                <a:solidFill>
                  <a:schemeClr val="dk2"/>
                </a:solidFill>
              </a:defRPr>
            </a:lvl2pPr>
            <a:lvl3pPr lvl="2" algn="r">
              <a:buNone/>
              <a:defRPr sz="3300">
                <a:solidFill>
                  <a:schemeClr val="dk2"/>
                </a:solidFill>
              </a:defRPr>
            </a:lvl3pPr>
            <a:lvl4pPr lvl="3" algn="r">
              <a:buNone/>
              <a:defRPr sz="3300">
                <a:solidFill>
                  <a:schemeClr val="dk2"/>
                </a:solidFill>
              </a:defRPr>
            </a:lvl4pPr>
            <a:lvl5pPr lvl="4" algn="r">
              <a:buNone/>
              <a:defRPr sz="3300">
                <a:solidFill>
                  <a:schemeClr val="dk2"/>
                </a:solidFill>
              </a:defRPr>
            </a:lvl5pPr>
            <a:lvl6pPr lvl="5" algn="r">
              <a:buNone/>
              <a:defRPr sz="3300">
                <a:solidFill>
                  <a:schemeClr val="dk2"/>
                </a:solidFill>
              </a:defRPr>
            </a:lvl6pPr>
            <a:lvl7pPr lvl="6" algn="r">
              <a:buNone/>
              <a:defRPr sz="3300">
                <a:solidFill>
                  <a:schemeClr val="dk2"/>
                </a:solidFill>
              </a:defRPr>
            </a:lvl7pPr>
            <a:lvl8pPr lvl="7" algn="r">
              <a:buNone/>
              <a:defRPr sz="3300">
                <a:solidFill>
                  <a:schemeClr val="dk2"/>
                </a:solidFill>
              </a:defRPr>
            </a:lvl8pPr>
            <a:lvl9pPr lvl="8" algn="r">
              <a:buNone/>
              <a:defRPr sz="3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93374" y="730275"/>
            <a:ext cx="2484900" cy="341100"/>
          </a:xfrm>
          <a:prstGeom prst="rect">
            <a:avLst/>
          </a:prstGeom>
        </p:spPr>
        <p:txBody>
          <a:bodyPr anchorCtr="0" anchor="t" bIns="297275" lIns="297275" spcFirstLastPara="1" rIns="297275" wrap="square" tIns="297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화면 흐름도</a:t>
            </a:r>
            <a:endParaRPr sz="2500"/>
          </a:p>
        </p:txBody>
      </p:sp>
      <p:cxnSp>
        <p:nvCxnSpPr>
          <p:cNvPr id="55" name="Google Shape;55;p13"/>
          <p:cNvCxnSpPr/>
          <p:nvPr/>
        </p:nvCxnSpPr>
        <p:spPr>
          <a:xfrm>
            <a:off x="3132745" y="2462304"/>
            <a:ext cx="93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" name="Google Shape;56;p13"/>
          <p:cNvSpPr/>
          <p:nvPr/>
        </p:nvSpPr>
        <p:spPr>
          <a:xfrm>
            <a:off x="830985" y="2306003"/>
            <a:ext cx="2342700" cy="341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7275" lIns="297275" spcFirstLastPara="1" rIns="297275" wrap="square" tIns="29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HOME</a:t>
            </a:r>
            <a:endParaRPr sz="1700"/>
          </a:p>
        </p:txBody>
      </p:sp>
      <p:sp>
        <p:nvSpPr>
          <p:cNvPr id="57" name="Google Shape;57;p13"/>
          <p:cNvSpPr/>
          <p:nvPr/>
        </p:nvSpPr>
        <p:spPr>
          <a:xfrm>
            <a:off x="7307722" y="2330518"/>
            <a:ext cx="2138700" cy="34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7275" lIns="297275" spcFirstLastPara="1" rIns="297275" wrap="square" tIns="29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과학</a:t>
            </a:r>
            <a:endParaRPr sz="1700"/>
          </a:p>
        </p:txBody>
      </p:sp>
      <p:sp>
        <p:nvSpPr>
          <p:cNvPr id="58" name="Google Shape;58;p13"/>
          <p:cNvSpPr/>
          <p:nvPr/>
        </p:nvSpPr>
        <p:spPr>
          <a:xfrm>
            <a:off x="7298813" y="1809157"/>
            <a:ext cx="2138700" cy="34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7275" lIns="297275" spcFirstLastPara="1" rIns="297275" wrap="square" tIns="29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종합</a:t>
            </a:r>
            <a:endParaRPr sz="1700"/>
          </a:p>
        </p:txBody>
      </p:sp>
      <p:sp>
        <p:nvSpPr>
          <p:cNvPr id="59" name="Google Shape;59;p13"/>
          <p:cNvSpPr/>
          <p:nvPr/>
        </p:nvSpPr>
        <p:spPr>
          <a:xfrm>
            <a:off x="7298813" y="2851880"/>
            <a:ext cx="2138700" cy="34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7275" lIns="297275" spcFirstLastPara="1" rIns="297275" wrap="square" tIns="29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지리</a:t>
            </a:r>
            <a:endParaRPr sz="1700"/>
          </a:p>
        </p:txBody>
      </p:sp>
      <p:sp>
        <p:nvSpPr>
          <p:cNvPr id="60" name="Google Shape;60;p13"/>
          <p:cNvSpPr/>
          <p:nvPr/>
        </p:nvSpPr>
        <p:spPr>
          <a:xfrm>
            <a:off x="4069354" y="2306003"/>
            <a:ext cx="2342700" cy="34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7275" lIns="297275" spcFirstLastPara="1" rIns="297275" wrap="square" tIns="29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추천 도서</a:t>
            </a:r>
            <a:endParaRPr sz="1700"/>
          </a:p>
        </p:txBody>
      </p:sp>
      <p:cxnSp>
        <p:nvCxnSpPr>
          <p:cNvPr id="61" name="Google Shape;61;p13"/>
          <p:cNvCxnSpPr>
            <a:stCxn id="60" idx="3"/>
          </p:cNvCxnSpPr>
          <p:nvPr/>
        </p:nvCxnSpPr>
        <p:spPr>
          <a:xfrm>
            <a:off x="6412054" y="2476553"/>
            <a:ext cx="8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/>
          <p:nvPr/>
        </p:nvCxnSpPr>
        <p:spPr>
          <a:xfrm>
            <a:off x="6778475" y="1965048"/>
            <a:ext cx="0" cy="10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 flipH="1" rot="10800000">
            <a:off x="6778475" y="1964491"/>
            <a:ext cx="5205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/>
          <p:nvPr/>
        </p:nvCxnSpPr>
        <p:spPr>
          <a:xfrm flipH="1" rot="10800000">
            <a:off x="6778475" y="3021441"/>
            <a:ext cx="5205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/>
          <p:nvPr/>
        </p:nvCxnSpPr>
        <p:spPr>
          <a:xfrm>
            <a:off x="3586975" y="2466783"/>
            <a:ext cx="0" cy="9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 flipH="1" rot="10800000">
            <a:off x="3586975" y="3397532"/>
            <a:ext cx="481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3"/>
          <p:cNvSpPr/>
          <p:nvPr/>
        </p:nvSpPr>
        <p:spPr>
          <a:xfrm>
            <a:off x="4069354" y="3227099"/>
            <a:ext cx="2342700" cy="34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7275" lIns="297275" spcFirstLastPara="1" rIns="297275" wrap="square" tIns="29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공지사항</a:t>
            </a:r>
            <a:endParaRPr sz="1700"/>
          </a:p>
        </p:txBody>
      </p:sp>
      <p:cxnSp>
        <p:nvCxnSpPr>
          <p:cNvPr id="68" name="Google Shape;68;p13"/>
          <p:cNvCxnSpPr>
            <a:stCxn id="56" idx="2"/>
            <a:endCxn id="69" idx="0"/>
          </p:cNvCxnSpPr>
          <p:nvPr/>
        </p:nvCxnSpPr>
        <p:spPr>
          <a:xfrm>
            <a:off x="2002335" y="2647103"/>
            <a:ext cx="0" cy="22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9" name="Google Shape;69;p13"/>
          <p:cNvSpPr/>
          <p:nvPr/>
        </p:nvSpPr>
        <p:spPr>
          <a:xfrm>
            <a:off x="830985" y="4857246"/>
            <a:ext cx="2342700" cy="341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7275" lIns="297275" spcFirstLastPara="1" rIns="297275" wrap="square" tIns="29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새로 들어온 책</a:t>
            </a:r>
            <a:endParaRPr sz="1700"/>
          </a:p>
        </p:txBody>
      </p:sp>
      <p:cxnSp>
        <p:nvCxnSpPr>
          <p:cNvPr id="70" name="Google Shape;70;p13"/>
          <p:cNvCxnSpPr>
            <a:stCxn id="69" idx="3"/>
          </p:cNvCxnSpPr>
          <p:nvPr/>
        </p:nvCxnSpPr>
        <p:spPr>
          <a:xfrm>
            <a:off x="3173685" y="5027796"/>
            <a:ext cx="8991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/>
          <p:nvPr/>
        </p:nvSpPr>
        <p:spPr>
          <a:xfrm>
            <a:off x="4069354" y="4857237"/>
            <a:ext cx="2342700" cy="34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7275" lIns="297275" spcFirstLastPara="1" rIns="297275" wrap="square" tIns="29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책 제목 검색</a:t>
            </a:r>
            <a:endParaRPr sz="1700"/>
          </a:p>
        </p:txBody>
      </p:sp>
      <p:cxnSp>
        <p:nvCxnSpPr>
          <p:cNvPr id="72" name="Google Shape;72;p13"/>
          <p:cNvCxnSpPr/>
          <p:nvPr/>
        </p:nvCxnSpPr>
        <p:spPr>
          <a:xfrm rot="10800000">
            <a:off x="579988" y="2932279"/>
            <a:ext cx="14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>
            <a:off x="582989" y="2932279"/>
            <a:ext cx="0" cy="3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>
            <a:endCxn id="75" idx="1"/>
          </p:cNvCxnSpPr>
          <p:nvPr/>
        </p:nvCxnSpPr>
        <p:spPr>
          <a:xfrm>
            <a:off x="593385" y="6327785"/>
            <a:ext cx="23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3"/>
          <p:cNvSpPr/>
          <p:nvPr/>
        </p:nvSpPr>
        <p:spPr>
          <a:xfrm>
            <a:off x="830985" y="6157235"/>
            <a:ext cx="2342700" cy="341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7275" lIns="297275" spcFirstLastPara="1" rIns="297275" wrap="square" tIns="29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찾아 오시는 길</a:t>
            </a:r>
            <a:endParaRPr sz="1700"/>
          </a:p>
        </p:txBody>
      </p:sp>
      <p:cxnSp>
        <p:nvCxnSpPr>
          <p:cNvPr id="76" name="Google Shape;76;p13"/>
          <p:cNvCxnSpPr/>
          <p:nvPr/>
        </p:nvCxnSpPr>
        <p:spPr>
          <a:xfrm>
            <a:off x="3173581" y="6324767"/>
            <a:ext cx="8991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3"/>
          <p:cNvSpPr/>
          <p:nvPr/>
        </p:nvSpPr>
        <p:spPr>
          <a:xfrm>
            <a:off x="4069354" y="6157227"/>
            <a:ext cx="2342700" cy="34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7275" lIns="297275" spcFirstLastPara="1" rIns="297275" wrap="square" tIns="29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지도</a:t>
            </a:r>
            <a:endParaRPr sz="1700"/>
          </a:p>
        </p:txBody>
      </p:sp>
      <p:sp>
        <p:nvSpPr>
          <p:cNvPr id="78" name="Google Shape;78;p13"/>
          <p:cNvSpPr/>
          <p:nvPr/>
        </p:nvSpPr>
        <p:spPr>
          <a:xfrm>
            <a:off x="830985" y="7592773"/>
            <a:ext cx="2342700" cy="341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7275" lIns="297275" spcFirstLastPara="1" rIns="297275" wrap="square" tIns="29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자주 묻는 질문</a:t>
            </a:r>
            <a:endParaRPr sz="1700"/>
          </a:p>
        </p:txBody>
      </p:sp>
      <p:cxnSp>
        <p:nvCxnSpPr>
          <p:cNvPr id="79" name="Google Shape;79;p13"/>
          <p:cNvCxnSpPr/>
          <p:nvPr/>
        </p:nvCxnSpPr>
        <p:spPr>
          <a:xfrm>
            <a:off x="581091" y="6330989"/>
            <a:ext cx="6900" cy="14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endCxn id="78" idx="1"/>
          </p:cNvCxnSpPr>
          <p:nvPr/>
        </p:nvCxnSpPr>
        <p:spPr>
          <a:xfrm flipH="1" rot="10800000">
            <a:off x="578385" y="7763323"/>
            <a:ext cx="252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3173581" y="7761828"/>
            <a:ext cx="8991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/>
          <p:nvPr/>
        </p:nvSpPr>
        <p:spPr>
          <a:xfrm>
            <a:off x="4069354" y="7578781"/>
            <a:ext cx="2342700" cy="34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7275" lIns="297275" spcFirstLastPara="1" rIns="297275" wrap="square" tIns="29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질문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930500" y="1882600"/>
            <a:ext cx="2739000" cy="6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7275" lIns="297275" spcFirstLastPara="1" rIns="297275" wrap="square" tIns="29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HOME</a:t>
            </a:r>
            <a:endParaRPr sz="2000"/>
          </a:p>
        </p:txBody>
      </p:sp>
      <p:sp>
        <p:nvSpPr>
          <p:cNvPr id="88" name="Google Shape;88;p14"/>
          <p:cNvSpPr txBox="1"/>
          <p:nvPr/>
        </p:nvSpPr>
        <p:spPr>
          <a:xfrm>
            <a:off x="393875" y="211450"/>
            <a:ext cx="40062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97275" lIns="297275" spcFirstLastPara="1" rIns="297275" wrap="square" tIns="297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       화면 구성도 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89" name="Google Shape;89;p14"/>
          <p:cNvCxnSpPr>
            <a:stCxn id="87" idx="2"/>
            <a:endCxn id="90" idx="0"/>
          </p:cNvCxnSpPr>
          <p:nvPr/>
        </p:nvCxnSpPr>
        <p:spPr>
          <a:xfrm>
            <a:off x="6300000" y="2509000"/>
            <a:ext cx="0" cy="26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/>
          <p:nvPr/>
        </p:nvCxnSpPr>
        <p:spPr>
          <a:xfrm rot="10800000">
            <a:off x="2837308" y="4028956"/>
            <a:ext cx="34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/>
          <p:nvPr/>
        </p:nvCxnSpPr>
        <p:spPr>
          <a:xfrm flipH="1">
            <a:off x="2817751" y="4047914"/>
            <a:ext cx="19500" cy="11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6300010" y="4028956"/>
            <a:ext cx="34944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4"/>
          <p:cNvCxnSpPr/>
          <p:nvPr/>
        </p:nvCxnSpPr>
        <p:spPr>
          <a:xfrm>
            <a:off x="9781371" y="4067006"/>
            <a:ext cx="900" cy="11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4"/>
          <p:cNvSpPr/>
          <p:nvPr/>
        </p:nvSpPr>
        <p:spPr>
          <a:xfrm>
            <a:off x="4876700" y="5149432"/>
            <a:ext cx="2739000" cy="6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7275" lIns="297275" spcFirstLastPara="1" rIns="297275" wrap="square" tIns="29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찾아오시는 길</a:t>
            </a:r>
            <a:endParaRPr sz="2000"/>
          </a:p>
        </p:txBody>
      </p:sp>
      <p:sp>
        <p:nvSpPr>
          <p:cNvPr id="96" name="Google Shape;96;p14"/>
          <p:cNvSpPr/>
          <p:nvPr/>
        </p:nvSpPr>
        <p:spPr>
          <a:xfrm>
            <a:off x="8412325" y="5149432"/>
            <a:ext cx="2739000" cy="6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7275" lIns="297275" spcFirstLastPara="1" rIns="297275" wrap="square" tIns="29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자주 묻는 질문</a:t>
            </a:r>
            <a:endParaRPr sz="2000"/>
          </a:p>
        </p:txBody>
      </p:sp>
      <p:sp>
        <p:nvSpPr>
          <p:cNvPr id="97" name="Google Shape;97;p14"/>
          <p:cNvSpPr/>
          <p:nvPr/>
        </p:nvSpPr>
        <p:spPr>
          <a:xfrm>
            <a:off x="1448675" y="5149432"/>
            <a:ext cx="2739000" cy="6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7275" lIns="297275" spcFirstLastPara="1" rIns="297275" wrap="square" tIns="29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새로나온 책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-555875" y="-119100"/>
            <a:ext cx="40062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97275" lIns="297275" spcFirstLastPara="1" rIns="297275" wrap="square" tIns="297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       스토리 보드 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103" name="Google Shape;103;p15"/>
          <p:cNvGraphicFramePr/>
          <p:nvPr/>
        </p:nvGraphicFramePr>
        <p:xfrm>
          <a:off x="80400" y="77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{02DE3548-C373-47E7-AF43-4126A4CF7FE6}</a:tableStyleId>
              </a:tblPr>
              <a:tblGrid>
                <a:gridCol w="1008350"/>
                <a:gridCol w="6703825"/>
                <a:gridCol w="382850"/>
                <a:gridCol w="4424575"/>
              </a:tblGrid>
              <a:tr h="40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화면 경로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HOME 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화면 설명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1774150">
                <a:tc gridSpan="2" row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7"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HOME  &gt; 상세 페이지 상단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종합</a:t>
                      </a:r>
                      <a:r>
                        <a:rPr lang="ko"/>
                        <a:t>, 과학 지리 3개의 버튼이 있고 클릭시 해당 도서들을 보여준다.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HOME  &gt; 상세 페이지 하단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HOME  첫화면에 공지사항과 자치구도서관 공지 리스트들을 볼 수 있다.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5988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추천 도서 종합,과학,지리 버튼 박스 클릭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도서 별로 이미지와 제목,작가이름들을 보여준다.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2625">
                <a:tc gridSpan="2" vMerge="1"/>
                <a:tc hMerge="1" vMerge="1"/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공지사항과 자치구도서관 공지사항 리스트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5줄 씩까지 보여준다.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72625">
                <a:tc gridSpan="2" vMerge="1"/>
                <a:tc hMerge="1" vMerge="1"/>
                <a:tc vMerge="1"/>
                <a:tc vMerge="1"/>
              </a:tr>
              <a:tr h="93875">
                <a:tc gridSpan="2" vMerge="1"/>
                <a:tc hMerge="1" vMerge="1"/>
                <a:tc vMerge="1"/>
                <a:tc vMerge="1"/>
              </a:tr>
              <a:tr h="371975">
                <a:tc gridSpan="2" vMerge="1"/>
                <a:tc hMerge="1"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이미지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74775">
                <a:tc gridSpan="2" vMerge="1"/>
                <a:tc hMerge="1"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-01.jpg         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-11.jpg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-02 jpg          -12.jpg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-03.jpg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-04.jpg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-05.jpg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-06.jpg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-07.jpg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-08.jpg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-09.jpg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-10.jpg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04" name="Google Shape;104;p15"/>
          <p:cNvSpPr/>
          <p:nvPr/>
        </p:nvSpPr>
        <p:spPr>
          <a:xfrm>
            <a:off x="1932600" y="2816075"/>
            <a:ext cx="12009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종합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355000" y="2816075"/>
            <a:ext cx="12009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과학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4915425" y="2816075"/>
            <a:ext cx="12009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지리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1173350" y="3701225"/>
            <a:ext cx="911100" cy="17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책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2740375" y="3701225"/>
            <a:ext cx="911100" cy="17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책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4312513" y="3701225"/>
            <a:ext cx="911100" cy="17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책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이미지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5884650" y="3701225"/>
            <a:ext cx="911100" cy="17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책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이미지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1088775" y="5761150"/>
            <a:ext cx="12855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책 제목</a:t>
            </a:r>
            <a:br>
              <a:rPr lang="ko"/>
            </a:br>
            <a:r>
              <a:rPr lang="ko"/>
              <a:t>작가 이름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2607038" y="5761150"/>
            <a:ext cx="12855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책 제목</a:t>
            </a:r>
            <a:br>
              <a:rPr lang="ko"/>
            </a:br>
            <a:r>
              <a:rPr lang="ko"/>
              <a:t>작가 이름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4125325" y="5761150"/>
            <a:ext cx="12855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책 제목</a:t>
            </a:r>
            <a:br>
              <a:rPr lang="ko"/>
            </a:br>
            <a:r>
              <a:rPr lang="ko"/>
              <a:t>작가 이름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657250" y="5761150"/>
            <a:ext cx="12855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책 제목</a:t>
            </a:r>
            <a:br>
              <a:rPr lang="ko"/>
            </a:br>
            <a:r>
              <a:rPr lang="ko"/>
              <a:t>작가 이름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1173350" y="7130650"/>
            <a:ext cx="2360700" cy="12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5줄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4312525" y="7130650"/>
            <a:ext cx="2360700" cy="12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자치구도서관공지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5줄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1573550" y="2249975"/>
            <a:ext cx="510900" cy="566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966875" y="6564550"/>
            <a:ext cx="510900" cy="566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2740375" y="1242375"/>
            <a:ext cx="4989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HOME    새로나온 책      찾아오시는 길      자주묻는 질문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/>
        </p:nvSpPr>
        <p:spPr>
          <a:xfrm>
            <a:off x="-555875" y="-119100"/>
            <a:ext cx="40062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97275" lIns="297275" spcFirstLastPara="1" rIns="297275" wrap="square" tIns="297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       스토리 보드 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125" name="Google Shape;125;p16"/>
          <p:cNvGraphicFramePr/>
          <p:nvPr/>
        </p:nvGraphicFramePr>
        <p:xfrm>
          <a:off x="80400" y="77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{02DE3548-C373-47E7-AF43-4126A4CF7FE6}</a:tableStyleId>
              </a:tblPr>
              <a:tblGrid>
                <a:gridCol w="1008350"/>
                <a:gridCol w="6703825"/>
                <a:gridCol w="382850"/>
                <a:gridCol w="4424575"/>
              </a:tblGrid>
              <a:tr h="43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화면 경로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새로 나온 책</a:t>
                      </a:r>
                      <a:r>
                        <a:rPr lang="ko"/>
                        <a:t> &gt;  책 제목 </a:t>
                      </a:r>
                      <a:r>
                        <a:rPr lang="ko"/>
                        <a:t>검색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화면 설명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411475">
                <a:tc gridSpan="2" row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                                                           </a:t>
                      </a:r>
                      <a:r>
                        <a:rPr lang="ko"/>
                        <a:t>HOME    새로나온 책      찾아오시는 길      자주묻는 질문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7"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새로 들어온 책</a:t>
                      </a:r>
                      <a:r>
                        <a:rPr lang="ko"/>
                        <a:t> &gt; 책 제목 검색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책 제목, 현재 페이지, 열을 입력하면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책에 대한 정보 리스트들을 보여준다.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703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새로 들어온 책 리스트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검색 클릭 &gt;&gt; 책의 제목, 작가, 출판사, 발행년도, 입수일, 들이 리스트로 보여준다.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22950">
                <a:tc gridSpan="2" vMerge="1"/>
                <a:tc hMerge="1" vMerge="1"/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지우기 클릭  &gt;&gt;  보여주던 리스트들을 지운다.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22950">
                <a:tc gridSpan="2" vMerge="1"/>
                <a:tc hMerge="1" vMerge="1"/>
                <a:tc vMerge="1"/>
                <a:tc vMerge="1"/>
              </a:tr>
              <a:tr h="100000">
                <a:tc gridSpan="2" vMerge="1"/>
                <a:tc hMerge="1" vMerge="1"/>
                <a:tc vMerge="1"/>
                <a:tc vMerge="1"/>
              </a:tr>
              <a:tr h="424625">
                <a:tc gridSpan="2" vMerge="1"/>
                <a:tc hMerge="1"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이미지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310250">
                <a:tc gridSpan="2" vMerge="1"/>
                <a:tc hMerge="1"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26" name="Google Shape;126;p16"/>
          <p:cNvSpPr/>
          <p:nvPr/>
        </p:nvSpPr>
        <p:spPr>
          <a:xfrm>
            <a:off x="2015425" y="2029250"/>
            <a:ext cx="40062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책 제목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2015425" y="2614794"/>
            <a:ext cx="4006200" cy="31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페이지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2015425" y="3167950"/>
            <a:ext cx="4006200" cy="31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출력 줄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2098250" y="3796200"/>
            <a:ext cx="690300" cy="31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2899450" y="3796200"/>
            <a:ext cx="800100" cy="31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지우기</a:t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1504525" y="1676675"/>
            <a:ext cx="510900" cy="566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3699550" y="3601925"/>
            <a:ext cx="510900" cy="566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/>
        </p:nvSpPr>
        <p:spPr>
          <a:xfrm>
            <a:off x="-555875" y="-119100"/>
            <a:ext cx="40062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97275" lIns="297275" spcFirstLastPara="1" rIns="297275" wrap="square" tIns="297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       스토리 보드 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138" name="Google Shape;138;p17"/>
          <p:cNvGraphicFramePr/>
          <p:nvPr/>
        </p:nvGraphicFramePr>
        <p:xfrm>
          <a:off x="80400" y="77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{02DE3548-C373-47E7-AF43-4126A4CF7FE6}</a:tableStyleId>
              </a:tblPr>
              <a:tblGrid>
                <a:gridCol w="1008350"/>
                <a:gridCol w="6696275"/>
                <a:gridCol w="390400"/>
                <a:gridCol w="4424575"/>
              </a:tblGrid>
              <a:tr h="43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화면 경로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찾아오시는 길 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화면 설명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411475">
                <a:tc gridSpan="2" row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                                                        HOME    새로나온 책      찾아오시는 길      자주묻는 질문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7"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찾아오시는 길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703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찾아오시는 길 &gt; 버스번호 테이블과 주차장 안내를 보여준다.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22950">
                <a:tc gridSpan="2" vMerge="1"/>
                <a:tc hMerge="1" vMerge="1"/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사이트 하단에 구글맵으로 도서관 위치를 보여준다.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22950">
                <a:tc gridSpan="2" vMerge="1"/>
                <a:tc hMerge="1" vMerge="1"/>
                <a:tc vMerge="1"/>
                <a:tc vMerge="1"/>
              </a:tr>
              <a:tr h="100000">
                <a:tc gridSpan="2" vMerge="1"/>
                <a:tc hMerge="1" vMerge="1"/>
                <a:tc vMerge="1"/>
                <a:tc vMerge="1"/>
              </a:tr>
              <a:tr h="396175">
                <a:tc gridSpan="2" vMerge="1"/>
                <a:tc hMerge="1"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이미지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310250">
                <a:tc gridSpan="2" vMerge="1"/>
                <a:tc hMerge="1"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39" name="Google Shape;139;p17"/>
          <p:cNvSpPr/>
          <p:nvPr/>
        </p:nvSpPr>
        <p:spPr>
          <a:xfrm>
            <a:off x="1559900" y="5245650"/>
            <a:ext cx="4740000" cy="180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구글 맵</a:t>
            </a:r>
            <a:endParaRPr/>
          </a:p>
        </p:txBody>
      </p:sp>
      <p:graphicFrame>
        <p:nvGraphicFramePr>
          <p:cNvPr id="140" name="Google Shape;140;p17"/>
          <p:cNvGraphicFramePr/>
          <p:nvPr/>
        </p:nvGraphicFramePr>
        <p:xfrm>
          <a:off x="345125" y="173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{02DE3548-C373-47E7-AF43-4126A4CF7FE6}</a:tableStyleId>
              </a:tblPr>
              <a:tblGrid>
                <a:gridCol w="2037925"/>
                <a:gridCol w="2037925"/>
              </a:tblGrid>
              <a:tr h="60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버스 정류장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버스명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0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0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1" name="Google Shape;141;p17"/>
          <p:cNvSpPr/>
          <p:nvPr/>
        </p:nvSpPr>
        <p:spPr>
          <a:xfrm>
            <a:off x="4735450" y="1930550"/>
            <a:ext cx="2801700" cy="180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주차장 안내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207050" y="1164425"/>
            <a:ext cx="510900" cy="566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1381000" y="4679550"/>
            <a:ext cx="510900" cy="566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/>
        </p:nvSpPr>
        <p:spPr>
          <a:xfrm>
            <a:off x="-555875" y="-119100"/>
            <a:ext cx="40062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97275" lIns="297275" spcFirstLastPara="1" rIns="297275" wrap="square" tIns="297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       스토리 보드 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149" name="Google Shape;149;p18"/>
          <p:cNvGraphicFramePr/>
          <p:nvPr/>
        </p:nvGraphicFramePr>
        <p:xfrm>
          <a:off x="80400" y="77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{02DE3548-C373-47E7-AF43-4126A4CF7FE6}</a:tableStyleId>
              </a:tblPr>
              <a:tblGrid>
                <a:gridCol w="1008350"/>
                <a:gridCol w="6696275"/>
                <a:gridCol w="390400"/>
                <a:gridCol w="4424575"/>
              </a:tblGrid>
              <a:tr h="43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화면 경로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자주 묻는 질문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화면 설명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411475">
                <a:tc gridSpan="2" row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                                                    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                                                         </a:t>
                      </a:r>
                      <a:r>
                        <a:rPr lang="ko"/>
                        <a:t>HOME    새로나온 책      찾아오시는 길      자주묻는 질문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7"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자주 묻는 질문 &gt; 질문 박스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703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질문 박스 클릭 &gt;&gt; 해당 질문 답변이 나온다.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22950">
                <a:tc gridSpan="2" vMerge="1"/>
                <a:tc hMerge="1" vMerge="1"/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22950">
                <a:tc gridSpan="2" vMerge="1"/>
                <a:tc hMerge="1" vMerge="1"/>
                <a:tc vMerge="1"/>
                <a:tc vMerge="1"/>
              </a:tr>
              <a:tr h="100000">
                <a:tc gridSpan="2" vMerge="1"/>
                <a:tc hMerge="1" vMerge="1"/>
                <a:tc vMerge="1"/>
                <a:tc vMerge="1"/>
              </a:tr>
              <a:tr h="396175">
                <a:tc gridSpan="2" vMerge="1"/>
                <a:tc hMerge="1"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이미지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310250">
                <a:tc gridSpan="2" vMerge="1"/>
                <a:tc hMerge="1"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50" name="Google Shape;150;p18"/>
          <p:cNvSpPr/>
          <p:nvPr/>
        </p:nvSpPr>
        <p:spPr>
          <a:xfrm>
            <a:off x="2070650" y="2291525"/>
            <a:ext cx="3603000" cy="5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질문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2070650" y="3496838"/>
            <a:ext cx="3603000" cy="5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질문</a:t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2070650" y="4702150"/>
            <a:ext cx="3603000" cy="5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질문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2070650" y="5843175"/>
            <a:ext cx="3603000" cy="5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질문</a:t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3395875" y="3036950"/>
            <a:ext cx="1007700" cy="28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답변</a:t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3368300" y="4241100"/>
            <a:ext cx="1007700" cy="28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답변</a:t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3395875" y="5414263"/>
            <a:ext cx="1007700" cy="28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답변</a:t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3395875" y="6650550"/>
            <a:ext cx="1007700" cy="28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답변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1559750" y="2020300"/>
            <a:ext cx="510900" cy="566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