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041F63-5A8B-4629-BE42-F942F616501B}">
  <a:tblStyle styleId="{D9041F63-5A8B-4629-BE42-F942F61650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2cb014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2cb014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2cb0145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2cb0145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3e689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3e689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2cb0145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2cb0145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2cb0145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2cb0145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2cb0145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2cb0145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2cb0145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2cb014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COVID 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배경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모델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분석 / 예측 내용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실험결과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계획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2020년 2월부터 시작된 COVID 19 로 인하여 전세계적으로 확산이 진행중입니다.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전세계적으로 코로나 바이러스를 진단하는데 어려움을 겪고있습니다. 초기에는 확진자가 많지 않아 진단을 하는데 문제가 없었지만 빠르게 확진자들이 많아짐으로써 진단을 받지 못하는 나라의 국민도 있습니다. 이 질병이 확진자가 많지않은 초기에는 “임기서열 분석법” 이라는 방법으로 진단을 내렸지만  이 방법은 정확하지만 단기간에 하기에는 역부족이였으며 코로나바이러스가 빠르게 확산됨으로써 환자수가 많아져 진단하는 것이 어려웠습니다.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하지만 이 모델을 개발함으로써 자신이 코로나에 걸렸는지 안걸렸는지에 대해 빠르게 진단함으로써 전세계적으로 빠르게 확진자를 걸러낼수 있게 되겠습니다.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Fail_RNN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Loss - &gt;  </a:t>
            </a:r>
            <a:r>
              <a:rPr lang="ko"/>
              <a:t>step: 200 loss: 10082527232.0        				</a:t>
            </a:r>
            <a:r>
              <a:rPr b="1" lang="ko">
                <a:solidFill>
                  <a:srgbClr val="FFFFFF"/>
                </a:solidFill>
              </a:rPr>
              <a:t>Why? Fail?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step: 400 loss: 9980201984.0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step: 499 loss: 9929937920.0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69700" y="175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{D9041F63-5A8B-4629-BE42-F942F616501B}</a:tableStyleId>
              </a:tblPr>
              <a:tblGrid>
                <a:gridCol w="1137250"/>
                <a:gridCol w="1137250"/>
                <a:gridCol w="1137250"/>
                <a:gridCol w="1137250"/>
                <a:gridCol w="1137250"/>
                <a:gridCol w="1137250"/>
                <a:gridCol w="113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데이터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날짜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일일 확진자수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누적 사망자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격리해제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의심환자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검사 음성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2020-01-21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2020-06-23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10,974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1,207,915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1,189,015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6668275" y="4292150"/>
            <a:ext cx="22191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적은 데이터셋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구글에서 제공해주는 Inception V3의 모델을 사용함으로써 더적은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Parameter로 컴퓨터 메모리 최소화시킬수있습니다.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1162575" y="24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{D9041F63-5A8B-4629-BE42-F942F616501B}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데이터 개수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박테리아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2535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코로나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일반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바이러스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1407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148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및 예측내용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사람의 폐 사진으로 코로나인지 아닌지를 분류를 해줍니다.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4가지의 질병을 예측 (박테리아, 코로나 ,일반, 바이러스)을 하며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코로나 바이러스는 바이러스이지만 코로나와 바이러스는 따로 판단 하는 모델은 생성하였습니다.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CNN 모델을 사용하여 환자의 폐 사진에서 코로나에 대한특징을 더 정확하게 판단을 할수있습니다.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일반 CNN 모델보다 Transfer-Learning 을 이용하여 높은 정확도와 적은 데이터를 사용하며 빠른시간내에 수행할수있습니다.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 결과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정확도 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4269250" y="7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{D9041F63-5A8B-4629-BE42-F942F616501B}</a:tableStyleId>
              </a:tblPr>
              <a:tblGrid>
                <a:gridCol w="1809750"/>
                <a:gridCol w="1809750"/>
              </a:tblGrid>
              <a:tr h="5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Inception V3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모델 정확도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86%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박테리아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89%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코로나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바이러스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일반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76%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더많은 데이터를 확보하여 정확도를 올리겠습니다.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