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c2253f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c2253f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c2253f0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c2253f0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c2253f0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c2253f0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c2253f0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c2253f0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c2253f0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c2253f0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c2253f0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c2253f0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c2253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c2253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c2253f02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c2253f02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미리 학습된 모델의 데이터와 내가 만들 모델의 데이터가 다르다면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c2253f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c2253f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c2253f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c2253f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c2253f0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c2253f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Transfer Learning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김동휘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453"/>
            <a:ext cx="9144000" cy="469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Classifier 종류  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ko" sz="3100"/>
              <a:t>Fully-Connected Layer</a:t>
            </a:r>
            <a:endParaRPr sz="3100"/>
          </a:p>
          <a:p>
            <a:pPr indent="-425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ko" sz="3100"/>
              <a:t>Global Average Pooling </a:t>
            </a:r>
            <a:endParaRPr sz="3100">
              <a:solidFill>
                <a:srgbClr val="FF0000"/>
              </a:solidFill>
            </a:endParaRPr>
          </a:p>
          <a:p>
            <a:pPr indent="-425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ko" sz="3100"/>
              <a:t>Linear Support Vector Machines (SVM)</a:t>
            </a:r>
            <a:endParaRPr sz="3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 amt="92000"/>
          </a:blip>
          <a:srcRect b="0" l="0" r="0" t="-48214"/>
          <a:stretch/>
        </p:blipFill>
        <p:spPr>
          <a:xfrm>
            <a:off x="199075" y="1266315"/>
            <a:ext cx="467600" cy="4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Transfer Learning (전이 학</a:t>
            </a:r>
            <a:r>
              <a:rPr lang="ko"/>
              <a:t>습) 이란?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Transfer Learning 과정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Fine - Tune (미세 조정)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Classification (분류)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실습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Transfer Learning 이</a:t>
            </a:r>
            <a:r>
              <a:rPr lang="ko"/>
              <a:t>란?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전이 학습 이란 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일반적으로 사전에 학습이 완료된 모델 (Pre-Training Model) 을 가지고 우리가 원하는 학습에 미세 조정(Fine_tuning)을 이용하여 학습 시키는 방법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 학습된 Weight 들을 Transfer(전송) 하여 자신의 Model 에 맞게 학습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장점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기존의 만들어진 모델을 사용하여 새로운 모델을 만들시 학습을 빠르게 하며, 정확도를 더 높이고 적은 데이터로도 높은 정확도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475" y="152400"/>
            <a:ext cx="371942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모델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Transfer Learning 과정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사전 학습 모델 선택  (</a:t>
            </a:r>
            <a:r>
              <a:rPr lang="ko">
                <a:solidFill>
                  <a:srgbClr val="000000"/>
                </a:solidFill>
              </a:rPr>
              <a:t>예: VGG16 , InceptionV3 등)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데이터크기-유사성 그래프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에서 어떤 부분에 속하는지 확인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ko">
                <a:solidFill>
                  <a:srgbClr val="000000"/>
                </a:solidFill>
              </a:rPr>
              <a:t>Fine-tune</a:t>
            </a:r>
            <a:r>
              <a:rPr lang="ko">
                <a:solidFill>
                  <a:srgbClr val="000000"/>
                </a:solidFill>
              </a:rPr>
              <a:t> 하기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3-1  </a:t>
            </a:r>
            <a:r>
              <a:rPr lang="ko" sz="1800">
                <a:solidFill>
                  <a:srgbClr val="000000"/>
                </a:solidFill>
              </a:rPr>
              <a:t>3가지 Fine-tune 중 하나를 하고자하는 모델에 맞춰 사용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Classification 선택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데이터크기 - 유사성 그래프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2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데이터크기-유사성 그래프ㅤㅤㅤㅤㅤㅤㅤㅤㅤㅤ ㅤㅤㅤㅤ	 각 상황에 따른 Fine-tuning 방법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13" y="1102350"/>
            <a:ext cx="832176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 - tune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403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lgun Gothic"/>
              <a:buAutoNum type="arabicPeriod"/>
            </a:pPr>
            <a:r>
              <a:rPr lang="ko" sz="2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모델을 새로 학습</a:t>
            </a:r>
            <a:endParaRPr sz="2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Malgun Gothic"/>
              <a:buChar char="-"/>
            </a:pPr>
            <a:r>
              <a:rPr lang="ko" sz="16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사전학습 모델의 구조만 사용하면서, 내 데이터셋에 맞게 전부 새로 학습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algun Gothic"/>
              <a:buChar char="●"/>
            </a:pPr>
            <a:r>
              <a:rPr lang="ko" sz="16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데이터 ↑  유사성 ↓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650" y="3940425"/>
            <a:ext cx="677950" cy="6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600" y="0"/>
            <a:ext cx="1287400" cy="485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 - tune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000000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2. Convolutional base의 일부분은 고정시킨 상태로,</a:t>
            </a:r>
            <a:endParaRPr sz="2500">
              <a:solidFill>
                <a:srgbClr val="000000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33000"/>
              </a:lnSpc>
              <a:spcBef>
                <a:spcPts val="180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lang="ko" sz="120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나머지 계층과 classifier를 새로 학습시키기 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lang="ko" sz="1200">
                <a:solidFill>
                  <a:srgbClr val="333333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낮은 레벨의 계층은 일반적인 특징(어떤 문제를 푸느냐에 상관 없이 독립적인 특징)을 추출하고, 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3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    높은 레벨의 계층은 구체적이고 특유한 특징(문제에 따라 달라지는 특징)을 추출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33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algun Gothic"/>
              <a:buChar char="●"/>
            </a:pPr>
            <a:r>
              <a:rPr lang="ko" sz="1200">
                <a:solidFill>
                  <a:srgbClr val="333333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↓유사성 ↑  or  데이터 ↑ 유사성 ↑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3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3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3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350" y="3966400"/>
            <a:ext cx="677950" cy="6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300" y="0"/>
            <a:ext cx="1812700" cy="487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 - tune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Convolutional base는 고정시키고, classifier만 새로 학습시키기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convolutional base는 건들지 않고 그대로 두면서 </a:t>
            </a:r>
            <a:r>
              <a:rPr b="1" lang="ko" sz="1200">
                <a:solidFill>
                  <a:srgbClr val="66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특징 추출 메커니즘으로써 활용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하고,                        </a:t>
            </a:r>
            <a:r>
              <a:rPr b="1" lang="ko" sz="1200">
                <a:solidFill>
                  <a:srgbClr val="66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classifier만 재학습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데이터 ↓  유사성 ↑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125" y="3966400"/>
            <a:ext cx="677950" cy="6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075" y="0"/>
            <a:ext cx="1443925" cy="490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