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0"/>
  </p:notesMasterIdLst>
  <p:sldIdLst>
    <p:sldId id="467" r:id="rId6"/>
    <p:sldId id="469" r:id="rId7"/>
    <p:sldId id="470" r:id="rId8"/>
    <p:sldId id="471" r:id="rId9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03D"/>
    <a:srgbClr val="008000"/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909" autoAdjust="0"/>
  </p:normalViewPr>
  <p:slideViewPr>
    <p:cSldViewPr showGuides="1">
      <p:cViewPr varScale="1">
        <p:scale>
          <a:sx n="109" d="100"/>
          <a:sy n="109" d="100"/>
        </p:scale>
        <p:origin x="1314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71596-46AB-40C8-9A29-D2F21EFF2E9A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D15BB-4CCE-4535-8E47-8B4BAAB5B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6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5637-092B-4B8C-8980-6605B04AD98F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E249-6956-42AE-99E2-EA44014FF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21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5637-092B-4B8C-8980-6605B04AD98F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E249-6956-42AE-99E2-EA44014FF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22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5637-092B-4B8C-8980-6605B04AD98F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E249-6956-42AE-99E2-EA44014FF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23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EBA5-FE13-44C9-BA3E-F26981E3CA1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0D99-11FC-4E7A-B7D2-D90888C868F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59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08721"/>
            <a:ext cx="8915400" cy="521744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1"/>
            </a:lvl1pPr>
            <a:lvl2pPr marL="457200" indent="0">
              <a:buFontTx/>
              <a:buNone/>
              <a:defRPr sz="1600" b="1"/>
            </a:lvl2pPr>
            <a:lvl3pPr marL="914400" indent="0">
              <a:buFontTx/>
              <a:buNone/>
              <a:defRPr sz="1400" b="1"/>
            </a:lvl3pPr>
            <a:lvl4pPr marL="1371600" indent="0">
              <a:buFontTx/>
              <a:buNone/>
              <a:defRPr sz="1200" b="1"/>
            </a:lvl4pPr>
            <a:lvl5pPr marL="1828800" indent="0">
              <a:buFontTx/>
              <a:buNone/>
              <a:defRPr sz="12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B9F-638A-4829-A6B9-704166DF28B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0D99-11FC-4E7A-B7D2-D90888C868F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33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1C62-0393-431E-A0FB-5222E90170D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0D99-11FC-4E7A-B7D2-D90888C868F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42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225C-9FF3-43D0-AB76-194F99DD11D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0D99-11FC-4E7A-B7D2-D90888C868F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90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B79A-21A9-4824-8C6A-89530B65607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0D99-11FC-4E7A-B7D2-D90888C868F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77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DEFC-0749-4328-93B5-A35D6E131F5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0D99-11FC-4E7A-B7D2-D90888C868F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997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D6D6-B5AA-4F19-B763-947BDC78FE0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0D99-11FC-4E7A-B7D2-D90888C868F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36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77FC-7571-4660-AB12-B2C5610AADF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0D99-11FC-4E7A-B7D2-D90888C868F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9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5637-092B-4B8C-8980-6605B04AD98F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E249-6956-42AE-99E2-EA44014FF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37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710-B714-4EFC-8E30-E07FBE9A594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0D99-11FC-4E7A-B7D2-D90888C868F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70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2E1B-9FFF-4712-889B-77C536FC817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0D99-11FC-4E7A-B7D2-D90888C868F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79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5720-98A3-4E14-9F50-A37DA95CF6A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0D99-11FC-4E7A-B7D2-D90888C868F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07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52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3D20-F019-43EC-8A3B-78853FF342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566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1005-5784-40AD-9606-F62401A4A55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72480" y="764704"/>
            <a:ext cx="8915400" cy="521744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1"/>
            </a:lvl1pPr>
            <a:lvl2pPr marL="457200" indent="0">
              <a:buFontTx/>
              <a:buNone/>
              <a:defRPr sz="1600" b="1"/>
            </a:lvl2pPr>
            <a:lvl3pPr marL="914400" indent="0">
              <a:buFontTx/>
              <a:buNone/>
              <a:defRPr sz="1400" b="1"/>
            </a:lvl3pPr>
            <a:lvl4pPr marL="1371600" indent="0">
              <a:buFontTx/>
              <a:buNone/>
              <a:defRPr sz="1200" b="1"/>
            </a:lvl4pPr>
            <a:lvl5pPr marL="1828800" indent="0">
              <a:buFontTx/>
              <a:buNone/>
              <a:defRPr sz="12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0423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78DE-BA79-4A2E-8333-4DE34E0A18F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9099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550B-90DE-450D-B51A-A5F37B19B3A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9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1BC5-8A40-45AA-B8BB-A473092DA16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172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52BB-B666-43DA-9877-9168060C13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29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5637-092B-4B8C-8980-6605B04AD98F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E249-6956-42AE-99E2-EA44014FF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647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8D0D-8B49-4879-97FE-3256FB6AF44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214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948-4F6D-4D44-8E5D-F1A707B8C01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305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9D3B-ACE5-4D83-8455-64CB01C3C7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67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5939-35E2-437F-9E1B-B801081C5F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1712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EA2F-1203-44CA-800D-ED3D7C71D5A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26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865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3D20-F019-43EC-8A3B-78853FF342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9583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1005-5784-40AD-9606-F62401A4A55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72480" y="764704"/>
            <a:ext cx="8915400" cy="521744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1"/>
            </a:lvl1pPr>
            <a:lvl2pPr marL="457200" indent="0">
              <a:buFontTx/>
              <a:buNone/>
              <a:defRPr sz="1600" b="1"/>
            </a:lvl2pPr>
            <a:lvl3pPr marL="914400" indent="0">
              <a:buFontTx/>
              <a:buNone/>
              <a:defRPr sz="1400" b="1"/>
            </a:lvl3pPr>
            <a:lvl4pPr marL="1371600" indent="0">
              <a:buFontTx/>
              <a:buNone/>
              <a:defRPr sz="1200" b="1"/>
            </a:lvl4pPr>
            <a:lvl5pPr marL="1828800" indent="0">
              <a:buFontTx/>
              <a:buNone/>
              <a:defRPr sz="12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0964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78DE-BA79-4A2E-8333-4DE34E0A18F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884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550B-90DE-450D-B51A-A5F37B19B3A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2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5637-092B-4B8C-8980-6605B04AD98F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E249-6956-42AE-99E2-EA44014FF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7910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1BC5-8A40-45AA-B8BB-A473092DA16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833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52BB-B666-43DA-9877-9168060C13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86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8D0D-8B49-4879-97FE-3256FB6AF44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107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948-4F6D-4D44-8E5D-F1A707B8C01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341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9D3B-ACE5-4D83-8455-64CB01C3C7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4811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5939-35E2-437F-9E1B-B801081C5F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200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EA2F-1203-44CA-800D-ED3D7C71D5A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009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4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3D20-F019-43EC-8A3B-78853FF342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343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1005-5784-40AD-9606-F62401A4A55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72480" y="764704"/>
            <a:ext cx="8915400" cy="521744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1"/>
            </a:lvl1pPr>
            <a:lvl2pPr marL="457200" indent="0">
              <a:buFontTx/>
              <a:buNone/>
              <a:defRPr sz="1600" b="1"/>
            </a:lvl2pPr>
            <a:lvl3pPr marL="914400" indent="0">
              <a:buFontTx/>
              <a:buNone/>
              <a:defRPr sz="1400" b="1"/>
            </a:lvl3pPr>
            <a:lvl4pPr marL="1371600" indent="0">
              <a:buFontTx/>
              <a:buNone/>
              <a:defRPr sz="1200" b="1"/>
            </a:lvl4pPr>
            <a:lvl5pPr marL="1828800" indent="0">
              <a:buFontTx/>
              <a:buNone/>
              <a:defRPr sz="12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21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5637-092B-4B8C-8980-6605B04AD98F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E249-6956-42AE-99E2-EA44014FF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492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78DE-BA79-4A2E-8333-4DE34E0A18F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3195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550B-90DE-450D-B51A-A5F37B19B3A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300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1BC5-8A40-45AA-B8BB-A473092DA16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746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52BB-B666-43DA-9877-9168060C13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7245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8D0D-8B49-4879-97FE-3256FB6AF44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487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948-4F6D-4D44-8E5D-F1A707B8C01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017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9D3B-ACE5-4D83-8455-64CB01C3C7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033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5939-35E2-437F-9E1B-B801081C5F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944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EA2F-1203-44CA-800D-ED3D7C71D5A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183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9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5637-092B-4B8C-8980-6605B04AD98F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E249-6956-42AE-99E2-EA44014FF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68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5637-092B-4B8C-8980-6605B04AD98F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E249-6956-42AE-99E2-EA44014FF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3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5637-092B-4B8C-8980-6605B04AD98F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E249-6956-42AE-99E2-EA44014FF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7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5637-092B-4B8C-8980-6605B04AD98F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E249-6956-42AE-99E2-EA44014FF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9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F5637-092B-4B8C-8980-6605B04AD98F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E249-6956-42AE-99E2-EA44014FF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84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6173891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908721"/>
            <a:ext cx="89154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D1997-3AD7-4E9F-ADC5-13F2CB35029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defRPr>
            </a:lvl1pPr>
          </a:lstStyle>
          <a:p>
            <a:fld id="{44AB0D99-11FC-4E7A-B7D2-D90888C868F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94471" y="678707"/>
            <a:ext cx="6084676" cy="45719"/>
          </a:xfrm>
          <a:prstGeom prst="rect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490195" y="720571"/>
            <a:ext cx="6084676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89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46805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G스마트체 Regular" pitchFamily="50" charset="-127"/>
                <a:ea typeface="LG스마트체 Regular" pitchFamily="50" charset="-127"/>
              </a:defRPr>
            </a:lvl1pPr>
          </a:lstStyle>
          <a:p>
            <a:fld id="{B6C31DAF-49AC-4ED0-8552-D60D71C44C4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G스마트체 Regular" pitchFamily="50" charset="-127"/>
                <a:ea typeface="LG스마트체 Regular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G스마트체 Regular" pitchFamily="50" charset="-127"/>
                <a:ea typeface="LG스마트체 Regular" pitchFamily="50" charset="-127"/>
              </a:defRPr>
            </a:lvl1pPr>
          </a:lstStyle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620688"/>
            <a:ext cx="100655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70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46805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G스마트체 Regular" pitchFamily="50" charset="-127"/>
                <a:ea typeface="LG스마트체 Regular" pitchFamily="50" charset="-127"/>
              </a:defRPr>
            </a:lvl1pPr>
          </a:lstStyle>
          <a:p>
            <a:fld id="{B6C31DAF-49AC-4ED0-8552-D60D71C44C4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G스마트체 Regular" pitchFamily="50" charset="-127"/>
                <a:ea typeface="LG스마트체 Regular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G스마트체 Regular" pitchFamily="50" charset="-127"/>
                <a:ea typeface="LG스마트체 Regular" pitchFamily="50" charset="-127"/>
              </a:defRPr>
            </a:lvl1pPr>
          </a:lstStyle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620688"/>
            <a:ext cx="100655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7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46805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G스마트체 Regular" pitchFamily="50" charset="-127"/>
                <a:ea typeface="LG스마트체 Regular" pitchFamily="50" charset="-127"/>
              </a:defRPr>
            </a:lvl1pPr>
          </a:lstStyle>
          <a:p>
            <a:fld id="{B6C31DAF-49AC-4ED0-8552-D60D71C44C4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G스마트체 Regular" pitchFamily="50" charset="-127"/>
                <a:ea typeface="LG스마트체 Regular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G스마트체 Regular" pitchFamily="50" charset="-127"/>
                <a:ea typeface="LG스마트체 Regular" pitchFamily="50" charset="-127"/>
              </a:defRPr>
            </a:lvl1pPr>
          </a:lstStyle>
          <a:p>
            <a:fld id="{7CD30CFF-48B0-4EB4-9A9E-42B1FB3C9BC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620688"/>
            <a:ext cx="100655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LG스마트체 Regular" pitchFamily="50" charset="-127"/>
          <a:ea typeface="LG스마트체 Regular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4431" y="280012"/>
            <a:ext cx="2190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근태시스템 소개</a:t>
            </a:r>
            <a:endParaRPr lang="ko-KR" altLang="en-US" sz="24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Rectangl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0927" y="265776"/>
            <a:ext cx="109062" cy="42692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ko-KR" altLang="en-US" b="1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00" y="1196752"/>
            <a:ext cx="9360000" cy="4259937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9027782" y="1946506"/>
            <a:ext cx="288032" cy="288032"/>
          </a:xfrm>
          <a:prstGeom prst="roundRect">
            <a:avLst/>
          </a:prstGeom>
          <a:noFill/>
          <a:ln>
            <a:solidFill>
              <a:srgbClr val="C50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545288" y="1196752"/>
            <a:ext cx="1296144" cy="792088"/>
          </a:xfrm>
          <a:prstGeom prst="straightConnector1">
            <a:avLst/>
          </a:prstGeom>
          <a:ln>
            <a:solidFill>
              <a:srgbClr val="C500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36898" y="888975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근태입력 시스템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3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4431" y="280012"/>
            <a:ext cx="2190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근태시스템 소개</a:t>
            </a:r>
            <a:endParaRPr lang="ko-KR" altLang="en-US" sz="24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Rectangl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0927" y="265776"/>
            <a:ext cx="109062" cy="42692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ko-KR" altLang="en-US" b="1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00" y="1147771"/>
            <a:ext cx="9360000" cy="39032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48744" y="3501008"/>
            <a:ext cx="1008112" cy="504056"/>
          </a:xfrm>
          <a:prstGeom prst="rect">
            <a:avLst/>
          </a:prstGeom>
          <a:noFill/>
          <a:ln>
            <a:solidFill>
              <a:srgbClr val="C50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6" idx="2"/>
          </p:cNvCxnSpPr>
          <p:nvPr/>
        </p:nvCxnSpPr>
        <p:spPr>
          <a:xfrm flipV="1">
            <a:off x="3008784" y="4005064"/>
            <a:ext cx="144016" cy="1458689"/>
          </a:xfrm>
          <a:prstGeom prst="straightConnector1">
            <a:avLst/>
          </a:prstGeom>
          <a:ln>
            <a:solidFill>
              <a:srgbClr val="C500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00396" y="5506144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근태입력일 클릭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6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4431" y="280012"/>
            <a:ext cx="2190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근태시스템 소개</a:t>
            </a:r>
            <a:endParaRPr lang="ko-KR" altLang="en-US" sz="24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Rectangl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0927" y="265776"/>
            <a:ext cx="109062" cy="42692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ko-KR" altLang="en-US" b="1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00" y="1147771"/>
            <a:ext cx="9360000" cy="39032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48744" y="3501008"/>
            <a:ext cx="1008112" cy="504056"/>
          </a:xfrm>
          <a:prstGeom prst="rect">
            <a:avLst/>
          </a:prstGeom>
          <a:noFill/>
          <a:ln>
            <a:solidFill>
              <a:srgbClr val="C50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00" y="1172944"/>
            <a:ext cx="9360000" cy="3852952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520952" y="836712"/>
            <a:ext cx="720080" cy="1824008"/>
          </a:xfrm>
          <a:prstGeom prst="straightConnector1">
            <a:avLst/>
          </a:prstGeom>
          <a:ln>
            <a:solidFill>
              <a:srgbClr val="C500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9880" y="384919"/>
            <a:ext cx="2342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일반적인 상황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근태시간 입력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241032" y="836712"/>
            <a:ext cx="1008112" cy="1824008"/>
          </a:xfrm>
          <a:prstGeom prst="straightConnector1">
            <a:avLst/>
          </a:prstGeom>
          <a:ln>
            <a:solidFill>
              <a:srgbClr val="C500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13604" y="5144838"/>
            <a:ext cx="3092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특수 상황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간편 메뉴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휴가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부재 신청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52800" y="3261567"/>
            <a:ext cx="917080" cy="214268"/>
          </a:xfrm>
          <a:prstGeom prst="rect">
            <a:avLst/>
          </a:prstGeom>
          <a:noFill/>
          <a:ln>
            <a:solidFill>
              <a:srgbClr val="C50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3152800" y="3501008"/>
            <a:ext cx="504056" cy="1575235"/>
          </a:xfrm>
          <a:prstGeom prst="straightConnector1">
            <a:avLst/>
          </a:prstGeom>
          <a:ln>
            <a:solidFill>
              <a:srgbClr val="C500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4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2" y="795985"/>
            <a:ext cx="9777536" cy="371589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34431" y="280012"/>
            <a:ext cx="2190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근태시스템 소개</a:t>
            </a:r>
            <a:endParaRPr lang="ko-KR" altLang="en-US" sz="24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Rectangl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0927" y="265776"/>
            <a:ext cx="109062" cy="42692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ko-KR" altLang="en-US" b="1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3000" y="4860206"/>
            <a:ext cx="6282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공가 신청방법 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해당날짜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휴가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”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클릭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근태유형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기타휴가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근태구분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공가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사유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졸업식 참석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29064" y="2657252"/>
            <a:ext cx="607967" cy="247854"/>
          </a:xfrm>
          <a:prstGeom prst="rect">
            <a:avLst/>
          </a:prstGeom>
          <a:noFill/>
          <a:ln>
            <a:solidFill>
              <a:srgbClr val="C50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6943" y="4005063"/>
            <a:ext cx="5382121" cy="506811"/>
          </a:xfrm>
          <a:prstGeom prst="rect">
            <a:avLst/>
          </a:prstGeom>
          <a:noFill/>
          <a:ln>
            <a:solidFill>
              <a:srgbClr val="C50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41032" y="23145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ⓛ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60806" y="34917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d4pgSRgRUqCa_pKSGB0v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d4pgSRgRUqCa_pKSGB0v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d4pgSRgRUqCa_pKSGB0v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d4pgSRgRUqCa_pKSGB0vQ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14451</TotalTime>
  <Words>50</Words>
  <Application>Microsoft Office PowerPoint</Application>
  <PresentationFormat>A4 용지(210x297mm)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LG스마트체 Regular</vt:lpstr>
      <vt:lpstr>맑은 고딕</vt:lpstr>
      <vt:lpstr>Arial</vt:lpstr>
      <vt:lpstr>Arial Narrow</vt:lpstr>
      <vt:lpstr>Wingdings</vt:lpstr>
      <vt:lpstr>Office 테마</vt:lpstr>
      <vt:lpstr>2_디자인 사용자 지정</vt:lpstr>
      <vt:lpstr>1_디자인 사용자 지정</vt:lpstr>
      <vt:lpstr>3_디자인 사용자 지정</vt:lpstr>
      <vt:lpstr>4_디자인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배희정/선임/에어솔루션HR팀(heejeong.bae@lge.com)</dc:creator>
  <cp:lastModifiedBy>윤성민/선임/H&amp;A인재육성팀(seongmin.yoon@lge.com)</cp:lastModifiedBy>
  <cp:revision>184</cp:revision>
  <cp:lastPrinted>2020-08-10T04:20:49Z</cp:lastPrinted>
  <dcterms:created xsi:type="dcterms:W3CDTF">2020-01-07T06:56:49Z</dcterms:created>
  <dcterms:modified xsi:type="dcterms:W3CDTF">2023-02-10T02:31:06Z</dcterms:modified>
</cp:coreProperties>
</file>