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64" r:id="rId4"/>
    <p:sldId id="267" r:id="rId5"/>
    <p:sldId id="258" r:id="rId6"/>
    <p:sldId id="265" r:id="rId7"/>
    <p:sldId id="263" r:id="rId8"/>
    <p:sldId id="268" r:id="rId9"/>
    <p:sldId id="266" r:id="rId10"/>
    <p:sldId id="269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다원/사원/H&amp;A인재육성팀(dawon.hwang@lge.com)" initials="황" lastIdx="2" clrIdx="0">
    <p:extLst>
      <p:ext uri="{19B8F6BF-5375-455C-9EA6-DF929625EA0E}">
        <p15:presenceInfo xmlns:p15="http://schemas.microsoft.com/office/powerpoint/2012/main" userId="S-1-5-21-2543426832-1914326140-3112152631-2224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96A11-9EFC-477E-8D96-C274C772546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F2B8-9F70-4BD6-B28E-1EE9F58C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36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6EE0-66D7-44A9-97F1-E3B0F5A287D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96741-EA5C-4DB3-95A9-A9BAA033E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3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8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AB62-5CB9-4EF6-8804-02BA52EFFEC0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3C9E-B166-4FCB-9A1B-E04B5BBE645A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5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67F5-5088-4581-ADAA-17B1B45A914E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6998-73D6-4D64-86F4-6C1E61CAFCCD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6ABC-AA38-4030-AE12-140716007695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0B4B-EA0E-48B7-84C3-A671B45FDDEF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4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8161-6BD4-4D93-9CA6-E79CBFC014CC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7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A9F-E5BF-4DAE-BB8E-A8D0441FBB59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D391-C83B-49D7-8B04-00994AF53972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00FA-7A00-43D4-B719-E178106F95EC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3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EA1-5D4C-4D2E-A3F2-DCA2DEDED619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1902-F5F2-4CB2-B66A-12F282F0444B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52F0-C14B-4D22-99BB-0FDD75C1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8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812" y="1552763"/>
            <a:ext cx="7720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시내교통비</a:t>
            </a:r>
            <a:r>
              <a:rPr lang="en-US" altLang="ko-KR" sz="480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sz="480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전표 </a:t>
            </a:r>
            <a:r>
              <a:rPr lang="ko-KR" altLang="en-US" sz="48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작성 가이드</a:t>
            </a:r>
            <a:endParaRPr lang="ko-KR" altLang="en-US" sz="4800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935" y="4981431"/>
            <a:ext cx="4386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H&amp;A</a:t>
            </a:r>
            <a:r>
              <a:rPr lang="ko-KR" altLang="en-US" sz="24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인재육성팀</a:t>
            </a:r>
            <a:r>
              <a:rPr lang="ko-KR" altLang="en-US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교육서비스센터</a:t>
            </a:r>
            <a:endParaRPr lang="en-US" altLang="ko-KR" sz="24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23.02.27</a:t>
            </a:r>
            <a:endParaRPr lang="ko-KR" altLang="en-US" sz="24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28583" y="2858520"/>
            <a:ext cx="462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접속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----------- 2~3p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처리 방법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----------------- 4~7p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개인카드 처리 방법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----------------- 8~11p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246" y="215867"/>
            <a:ext cx="106032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전표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작성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인카드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④</a:t>
            </a:r>
            <a:r>
              <a:rPr lang="ko-KR" altLang="en-US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일반 선택 →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⑤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금액 </a:t>
            </a:r>
            <a:r>
              <a:rPr lang="ko-KR" altLang="en-US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 →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⑥상세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(XX/XX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택시비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출발지 → 도착지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신입사원교육참가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endParaRPr lang="en-US" altLang="ko-KR" sz="16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⑦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계정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⑧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DFF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⑨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Create</a:t>
            </a:r>
            <a:endParaRPr lang="ko-KR" altLang="en-US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3500" y="1299384"/>
            <a:ext cx="12234630" cy="5509187"/>
            <a:chOff x="-43500" y="1299384"/>
            <a:chExt cx="12234630" cy="5509187"/>
          </a:xfrm>
        </p:grpSpPr>
        <p:grpSp>
          <p:nvGrpSpPr>
            <p:cNvPr id="8" name="그룹 7"/>
            <p:cNvGrpSpPr/>
            <p:nvPr/>
          </p:nvGrpSpPr>
          <p:grpSpPr>
            <a:xfrm>
              <a:off x="230657" y="1299384"/>
              <a:ext cx="11960473" cy="5509187"/>
              <a:chOff x="263609" y="1118148"/>
              <a:chExt cx="11960473" cy="550918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l="135" t="18894" r="64527" b="26271"/>
              <a:stretch/>
            </p:blipFill>
            <p:spPr>
              <a:xfrm>
                <a:off x="263609" y="1118148"/>
                <a:ext cx="10490092" cy="499432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678411" y="3652976"/>
                <a:ext cx="1107997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05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★발생금액 입력</a:t>
                </a:r>
                <a:endParaRPr lang="ko-KR" altLang="en-US" sz="105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cxnSp>
            <p:nvCxnSpPr>
              <p:cNvPr id="27" name="꺾인 연결선 26"/>
              <p:cNvCxnSpPr/>
              <p:nvPr/>
            </p:nvCxnSpPr>
            <p:spPr>
              <a:xfrm rot="16200000" flipH="1">
                <a:off x="7670553" y="5441849"/>
                <a:ext cx="678031" cy="264276"/>
              </a:xfrm>
              <a:prstGeom prst="bentConnector2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5230" y="5149242"/>
                <a:ext cx="3926724" cy="147809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491755" y="290477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④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640745" y="2959912"/>
                <a:ext cx="1232833" cy="344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68921" y="483640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⑥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711327" y="4908120"/>
                <a:ext cx="753381" cy="2846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40777" y="354385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⑤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560516" y="2969516"/>
                <a:ext cx="3117714" cy="9194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280137" y="2398098"/>
                <a:ext cx="49439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★본인 팀 코드로 자동 </a:t>
                </a:r>
                <a:r>
                  <a:rPr lang="ko-KR" altLang="en-US" sz="1400" dirty="0" err="1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셋팅되어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 있음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. </a:t>
                </a:r>
                <a:r>
                  <a:rPr lang="ko-KR" altLang="en-US" sz="1400" dirty="0" err="1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인재육성팀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 코드로 수정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!</a:t>
                </a:r>
                <a:endParaRPr lang="ko-KR" altLang="en-US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0514313" y="5433358"/>
                <a:ext cx="14174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★영수증에 있는</a:t>
                </a:r>
                <a:endParaRPr lang="en-US" altLang="ko-KR" sz="1400" dirty="0" smtClean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  <a:p>
                <a:r>
                  <a:rPr lang="ko-KR" altLang="en-US" sz="1400" dirty="0" smtClean="0">
                    <a:solidFill>
                      <a:srgbClr val="FF0000"/>
                    </a:solidFill>
                    <a:latin typeface="LG스마트체2.0 SemiBold" panose="020B0600000101010101" pitchFamily="50" charset="-127"/>
                    <a:ea typeface="LG스마트체2.0 SemiBold" panose="020B0600000101010101" pitchFamily="50" charset="-127"/>
                  </a:rPr>
                  <a:t>  시간으로 기록</a:t>
                </a:r>
                <a:endParaRPr lang="ko-KR" altLang="en-US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584401" y="4863272"/>
                <a:ext cx="2976115" cy="344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59948" y="272406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⑦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546233" y="4510385"/>
                <a:ext cx="463588" cy="381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⑧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-43500" y="5685433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⑨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7130" y="5773941"/>
              <a:ext cx="566026" cy="2846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245" y="215867"/>
            <a:ext cx="119707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전표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작성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인카드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⑩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Create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후 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Invoice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라인에 추가 되었는지 반드시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여러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건 처리가 필요한 경우 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1~9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번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작업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반복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</a:t>
            </a:r>
            <a:endParaRPr lang="en-US" altLang="ko-KR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⑪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Total 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Amount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 제출금액이랑 </a:t>
            </a:r>
            <a:r>
              <a:rPr lang="ko-KR" altLang="en-US" sz="16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같은지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확인→ ⑫사유서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(EP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품의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첨부 → ⑬ 결재라인 확인 후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Submit (H&amp;A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인재육성팀 팀장 전결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9827" y="1226530"/>
            <a:ext cx="11437244" cy="5539099"/>
            <a:chOff x="-19827" y="1226530"/>
            <a:chExt cx="11437244" cy="55390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37" t="15297" r="64426" b="26844"/>
            <a:stretch/>
          </p:blipFill>
          <p:spPr>
            <a:xfrm>
              <a:off x="360686" y="1226530"/>
              <a:ext cx="11056731" cy="5539099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-14693" y="2231055"/>
              <a:ext cx="11321455" cy="4395099"/>
              <a:chOff x="18259" y="2049819"/>
              <a:chExt cx="11321455" cy="43950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12395" y="2049819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⑩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96318" y="2144071"/>
                <a:ext cx="295130" cy="344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2395" y="536745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⑬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0586333" y="6160271"/>
                <a:ext cx="753381" cy="2846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8965" y="3862887"/>
                <a:ext cx="739086" cy="3222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37313" y="5387312"/>
                <a:ext cx="8051315" cy="42036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259" y="38097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⑫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-19827" y="1443887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⑪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0983" y="1356103"/>
              <a:ext cx="7848617" cy="5546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246" y="215867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1. GERP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GEVS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접속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2462" y="215867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2. 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시내교통비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복수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선택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21246" y="656922"/>
            <a:ext cx="5203687" cy="5116082"/>
            <a:chOff x="221246" y="656922"/>
            <a:chExt cx="5203687" cy="51160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18063" t="29662" r="50564" b="15477"/>
            <a:stretch/>
          </p:blipFill>
          <p:spPr>
            <a:xfrm>
              <a:off x="221246" y="656922"/>
              <a:ext cx="5203687" cy="5116082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73524" y="2759160"/>
              <a:ext cx="1233447" cy="281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65166" y="656922"/>
            <a:ext cx="6262977" cy="5170672"/>
            <a:chOff x="5665166" y="656922"/>
            <a:chExt cx="6262977" cy="51706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-679" t="10227" r="56507" b="24909"/>
            <a:stretch/>
          </p:blipFill>
          <p:spPr>
            <a:xfrm>
              <a:off x="5665166" y="656922"/>
              <a:ext cx="6262977" cy="517067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964442" y="4296943"/>
              <a:ext cx="1174911" cy="281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246" y="215867"/>
            <a:ext cx="39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1. System Map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GEVS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접속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3143" y="687302"/>
            <a:ext cx="9536080" cy="5951221"/>
            <a:chOff x="953143" y="687302"/>
            <a:chExt cx="9536080" cy="59512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143" y="687302"/>
              <a:ext cx="9536080" cy="595122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531524" y="3464169"/>
              <a:ext cx="1148807" cy="207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92462" y="215867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2. 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시내교통비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복수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선택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784" y="2828836"/>
            <a:ext cx="518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법인카드 처리 방법</a:t>
            </a:r>
            <a:endParaRPr lang="ko-KR" altLang="en-US" sz="4800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246" y="215867"/>
            <a:ext cx="1034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전표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작성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법인카드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①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Invoice Type :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법인카드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일반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②법인카드 및 전표 선택 → ③일반 선택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endParaRPr lang="en-US" altLang="ko-KR" sz="16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④상세 입력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(XX/XX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택시비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출발지 → 도착지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신입사원교육참가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⑤계정 변경→ ⑥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DFF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⑦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Create</a:t>
            </a:r>
            <a:endParaRPr lang="ko-KR" altLang="en-US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60513" y="1230989"/>
            <a:ext cx="12309309" cy="5627010"/>
            <a:chOff x="-60513" y="1230989"/>
            <a:chExt cx="12309309" cy="5627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3" y="1230989"/>
              <a:ext cx="10390476" cy="489523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0" y="2704378"/>
              <a:ext cx="421444" cy="39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①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64040" y="2809567"/>
              <a:ext cx="1701889" cy="292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90" y="3048738"/>
              <a:ext cx="421444" cy="39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3133" y="3163349"/>
              <a:ext cx="3390619" cy="5655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7280" y="2769089"/>
              <a:ext cx="421444" cy="39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08724" y="3137033"/>
              <a:ext cx="1154194" cy="344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5851" y="3983724"/>
              <a:ext cx="954107" cy="16817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발생금액 확인</a:t>
              </a:r>
              <a:endParaRPr lang="ko-KR" altLang="en-US" sz="10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cxnSp>
          <p:nvCxnSpPr>
            <p:cNvPr id="23" name="꺾인 연결선 22"/>
            <p:cNvCxnSpPr>
              <a:endCxn id="4" idx="1"/>
            </p:cNvCxnSpPr>
            <p:nvPr/>
          </p:nvCxnSpPr>
          <p:spPr>
            <a:xfrm rot="16200000" flipH="1">
              <a:off x="7794123" y="5647799"/>
              <a:ext cx="678031" cy="264276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5276" y="5379906"/>
              <a:ext cx="3926724" cy="147809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87280" y="4667540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08724" y="5035484"/>
              <a:ext cx="2534758" cy="344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80184" y="4859786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3772" y="5035484"/>
              <a:ext cx="753381" cy="344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60513" y="5605910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033" y="5706630"/>
              <a:ext cx="602705" cy="3248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73057" y="2959912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36645" y="3135610"/>
              <a:ext cx="3117714" cy="91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04851" y="2579334"/>
              <a:ext cx="4943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★본인 팀 코드로 자동 </a:t>
              </a:r>
              <a:r>
                <a:rPr lang="ko-KR" altLang="en-US" sz="1400" dirty="0" err="1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셋팅되어</a:t>
              </a:r>
              <a:r>
                <a:rPr lang="ko-KR" altLang="en-US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있음</a:t>
              </a:r>
              <a:r>
                <a:rPr lang="en-US" altLang="ko-KR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. </a:t>
              </a:r>
              <a:r>
                <a:rPr lang="ko-KR" altLang="en-US" sz="1400" dirty="0" err="1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인재육성팀</a:t>
              </a:r>
              <a:r>
                <a:rPr lang="ko-KR" altLang="en-US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코드로 수정</a:t>
              </a:r>
              <a:r>
                <a:rPr lang="en-US" altLang="ko-KR" sz="1400" dirty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!</a:t>
              </a:r>
              <a:endParaRPr lang="ko-KR" altLang="en-US" sz="14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654359" y="5664022"/>
              <a:ext cx="14174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★영수증에 있는</a:t>
              </a:r>
              <a:endParaRPr lang="en-US" altLang="ko-KR" sz="14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r>
                <a:rPr lang="ko-KR" altLang="en-US" sz="1400" dirty="0" smtClean="0">
                  <a:solidFill>
                    <a:srgbClr val="FF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 시간으로 기록</a:t>
              </a:r>
              <a:endParaRPr lang="ko-KR" altLang="en-US" sz="14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246" y="215867"/>
            <a:ext cx="1034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전표 작성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⑧ 여러 건 처리가 필요한 경우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1~7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번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작업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반복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⑨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Create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후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Invoice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라인에 추가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되었는지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반드시 확인 →</a:t>
            </a:r>
            <a:endParaRPr lang="en-US" altLang="ko-KR" sz="16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⑩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Total Amount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 제출금액이랑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같은지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</a:t>
            </a:r>
            <a:endParaRPr lang="ko-KR" altLang="en-US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8951" y="1253959"/>
            <a:ext cx="8905195" cy="5532183"/>
            <a:chOff x="528951" y="1253959"/>
            <a:chExt cx="8905195" cy="55321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619" y="1253959"/>
              <a:ext cx="8490527" cy="5532183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041458" y="5028062"/>
              <a:ext cx="321352" cy="2633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951" y="1637811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⑧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41457" y="1736970"/>
              <a:ext cx="2712857" cy="540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951" y="37606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⑨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41458" y="3859765"/>
              <a:ext cx="435650" cy="2633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951" y="4222270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⑩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35264" y="4283709"/>
              <a:ext cx="5984282" cy="400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951" y="4928902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⑧</a:t>
              </a:r>
              <a:endParaRPr lang="ko-KR" altLang="en-US" sz="2400" b="1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7" y="2046298"/>
            <a:ext cx="10380952" cy="2628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246" y="215867"/>
            <a:ext cx="103421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4. </a:t>
            </a: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결재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</a:p>
          <a:p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영수증 첨부</a:t>
            </a:r>
            <a:endParaRPr lang="en-US" altLang="ko-KR" sz="16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결재라인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(H&amp;A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인재육성팀장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전결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확인 후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‘Submit’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제출</a:t>
            </a:r>
            <a:endParaRPr lang="ko-KR" altLang="en-US" sz="1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8050" y="2388993"/>
            <a:ext cx="751281" cy="257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0747" y="3022029"/>
            <a:ext cx="4535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★ 택시 영수증 </a:t>
            </a:r>
            <a:r>
              <a:rPr lang="ko-KR" altLang="en-US" sz="1600" dirty="0" err="1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스캔본</a:t>
            </a:r>
            <a:r>
              <a:rPr lang="ko-KR" altLang="en-US" sz="16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첨부 </a:t>
            </a:r>
            <a:r>
              <a:rPr lang="en-US" altLang="ko-KR" sz="16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(3</a:t>
            </a:r>
            <a:r>
              <a:rPr lang="ko-KR" altLang="en-US" sz="16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만원 이하는 </a:t>
            </a:r>
            <a:r>
              <a:rPr lang="ko-KR" altLang="en-US" sz="1600" dirty="0" err="1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무증빙</a:t>
            </a:r>
            <a:r>
              <a:rPr lang="en-US" altLang="ko-KR" sz="16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2854" y="4374342"/>
            <a:ext cx="828846" cy="300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3703" y="981513"/>
            <a:ext cx="5208477" cy="107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개인카드</a:t>
            </a:r>
            <a:r>
              <a:rPr lang="ko-KR" altLang="en-US" sz="48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처리 방법</a:t>
            </a:r>
            <a:endParaRPr lang="en-US" altLang="ko-KR" sz="4800" dirty="0" smtClean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5928" y="4146885"/>
            <a:ext cx="7789312" cy="257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#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처리 기준 참조</a:t>
            </a:r>
            <a:endParaRPr lang="en-US" altLang="ko-KR" sz="1400" b="1" dirty="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</a:t>
            </a:r>
            <a:r>
              <a:rPr lang="ko-KR" altLang="en-US" sz="105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처리기준</a:t>
            </a:r>
            <a:r>
              <a:rPr lang="en-US" altLang="ko-KR" sz="105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r>
              <a:rPr lang="ko-KR" altLang="en-US" sz="105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 제 </a:t>
            </a:r>
            <a:r>
              <a:rPr lang="en-US" altLang="ko-KR" sz="105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5 </a:t>
            </a:r>
            <a:r>
              <a:rPr lang="ko-KR" altLang="en-US" sz="105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 </a:t>
            </a:r>
            <a:r>
              <a:rPr lang="en-US" altLang="ko-KR" sz="105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 </a:t>
            </a:r>
            <a:r>
              <a:rPr lang="ko-KR" altLang="en-US" sz="105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증빙의 수취 </a:t>
            </a:r>
            <a:r>
              <a:rPr lang="en-US" altLang="ko-KR" sz="105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5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2. 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불가피하게  현금 및 개인카드를 사용한 경우는 사전에 사유서 작성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재량권에 따른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비용처리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해야한다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 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출장시 발생한 증빙은 “여비규정”에 따라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팀장 전결로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처리가능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가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EP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결재라인은 금액에 관계없이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 소속팀장 승인 →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소속임원급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조직책임자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  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사유서에는 증빙일자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비용처리금액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사용내역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현금 및 개인카드 사용 사유를 기재하여야 한다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  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 작성시 영수증은 파일로 첨부하고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월계표 제출시 사유서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(EP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영수증을 제출해야 한다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base"/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 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개인카드 사용한 경우 비용처리시 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품의를 사전 첨부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해야한다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50" b="1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 </a:t>
            </a:r>
            <a:r>
              <a:rPr lang="ko-KR" altLang="en-US" sz="1050" b="1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작성여부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개인카드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영수증을 수취한 경우 아래 구분에 따라 사유서 필요 여부를 판단한다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               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 필요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식사 및 간식 구입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물품대 구입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도서구입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소모품구입 등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</a:t>
            </a:r>
            <a:r>
              <a:rPr lang="en-US" altLang="ko-KR" sz="1100" b="1" dirty="0">
                <a:solidFill>
                  <a:srgbClr val="C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 </a:t>
            </a:r>
            <a:r>
              <a:rPr lang="ko-KR" altLang="en-US" sz="1100" b="1">
                <a:solidFill>
                  <a:srgbClr val="C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택시비등 법인카드로 결제 가능한 항목</a:t>
            </a:r>
            <a:endParaRPr lang="ko-KR" altLang="en-US" sz="1050" b="1">
              <a:solidFill>
                <a:srgbClr val="C00000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 불필요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퀵서비스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개인용달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택배 등 소액화물에 대한 운송료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은행수수료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인지대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부동산 중개수수료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열쇠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입장료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우편료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주차비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                     대중교통비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지하철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버스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통행료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비자수수료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 Caddie Fee, 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국가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지방자치단체 세금 등 법인카드로 결제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불가능한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</a:t>
            </a:r>
            <a:endParaRPr lang="ko-KR" altLang="en-US" sz="105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9933" y="2061424"/>
            <a:ext cx="61494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개인카드 사용 건 영수증 원본 </a:t>
            </a:r>
            <a:r>
              <a:rPr lang="ko-KR" altLang="en-US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보관</a:t>
            </a:r>
            <a:r>
              <a:rPr lang="en-US" altLang="ko-KR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</a:t>
            </a:r>
            <a:r>
              <a:rPr lang="ko-KR" altLang="en-US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개인카드 </a:t>
            </a:r>
            <a:r>
              <a:rPr lang="ko-KR" altLang="en-US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사유서 </a:t>
            </a:r>
            <a:r>
              <a:rPr lang="en-US" altLang="ko-KR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 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품의 작성</a:t>
            </a:r>
            <a:r>
              <a:rPr lang="en-US" altLang="ko-KR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임원 </a:t>
            </a:r>
            <a:r>
              <a:rPr lang="ko-KR" altLang="en-US" sz="12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전결</a:t>
            </a:r>
            <a:r>
              <a:rPr lang="en-US" altLang="ko-KR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b="1" smtClean="0">
                <a:solidFill>
                  <a:srgbClr val="008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인재육성팀에서 일괄 작성하여 전달</a:t>
            </a:r>
            <a:r>
              <a:rPr lang="ko-KR" altLang="en-US" sz="1400" b="1" smtClean="0">
                <a:solidFill>
                  <a:srgbClr val="008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함</a:t>
            </a:r>
            <a:endParaRPr lang="en-US" altLang="ko-KR" sz="1400" b="1" dirty="0">
              <a:solidFill>
                <a:srgbClr val="008000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 </a:t>
            </a:r>
            <a:r>
              <a:rPr lang="en-US" altLang="ko-KR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전표 처리 후 부서 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</a:t>
            </a:r>
            <a:r>
              <a:rPr lang="ko-KR" altLang="en-US" sz="12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담당자에게 원본 영수증</a:t>
            </a:r>
            <a:r>
              <a:rPr lang="en-US" altLang="ko-KR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사유서 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전달</a:t>
            </a:r>
            <a:r>
              <a:rPr lang="en-US" altLang="ko-KR" sz="12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월계표 </a:t>
            </a:r>
            <a:r>
              <a:rPr lang="ko-KR" altLang="en-US" sz="120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증빙 </a:t>
            </a:r>
            <a:r>
              <a:rPr lang="ko-KR" altLang="en-US" sz="12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제출용</a:t>
            </a:r>
            <a:r>
              <a:rPr lang="en-US" altLang="ko-KR" sz="12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246" y="215867"/>
            <a:ext cx="10342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전표 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작성 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20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개인카드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20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①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Invoice Type :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개인카드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②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Payee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돋보기 클릭 → ③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Code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선택 후 </a:t>
            </a:r>
            <a:r>
              <a:rPr lang="en-US" altLang="ko-KR" sz="1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%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본인 사번 검색 하여 </a:t>
            </a:r>
            <a:r>
              <a:rPr lang="en-US" altLang="ko-KR" sz="16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Quick Select </a:t>
            </a:r>
            <a:r>
              <a:rPr lang="ko-KR" altLang="en-US" sz="1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클릭 </a:t>
            </a:r>
            <a:endParaRPr lang="en-US" altLang="ko-KR" sz="16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4770" y="1159000"/>
            <a:ext cx="11762701" cy="5577315"/>
            <a:chOff x="122980" y="228121"/>
            <a:chExt cx="11762701" cy="557731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67" t="18677" r="64594" b="26713"/>
            <a:stretch/>
          </p:blipFill>
          <p:spPr>
            <a:xfrm>
              <a:off x="122980" y="228121"/>
              <a:ext cx="11762701" cy="55773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36" t="11406" r="78363" b="54680"/>
            <a:stretch/>
          </p:blipFill>
          <p:spPr>
            <a:xfrm>
              <a:off x="4650246" y="1733424"/>
              <a:ext cx="6035782" cy="29209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grpSp>
          <p:nvGrpSpPr>
            <p:cNvPr id="2" name="그룹 1"/>
            <p:cNvGrpSpPr/>
            <p:nvPr/>
          </p:nvGrpSpPr>
          <p:grpSpPr>
            <a:xfrm>
              <a:off x="295975" y="1549458"/>
              <a:ext cx="8060762" cy="1843149"/>
              <a:chOff x="295975" y="1549458"/>
              <a:chExt cx="8060762" cy="184314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250377" y="1549458"/>
                <a:ext cx="421444" cy="397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①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75961" y="1971582"/>
                <a:ext cx="2059286" cy="3535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5975" y="2995197"/>
                <a:ext cx="421444" cy="397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②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674075" y="3039888"/>
                <a:ext cx="420129" cy="3511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30565" y="2330220"/>
                <a:ext cx="383131" cy="397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FF00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③</a:t>
                </a:r>
                <a:endParaRPr lang="ko-KR" altLang="en-US" sz="2400" b="1" dirty="0">
                  <a:solidFill>
                    <a:srgbClr val="FF0000"/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363057" y="2547181"/>
                <a:ext cx="2993680" cy="344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꺾인 연결선 25"/>
            <p:cNvCxnSpPr/>
            <p:nvPr/>
          </p:nvCxnSpPr>
          <p:spPr>
            <a:xfrm rot="16200000" flipH="1">
              <a:off x="4008310" y="3299862"/>
              <a:ext cx="414807" cy="663146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5388198" y="3573853"/>
              <a:ext cx="462142" cy="263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2F0-C14B-4D22-99BB-0FDD75C194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425</Words>
  <Application>Microsoft Office PowerPoint</Application>
  <PresentationFormat>와이드스크린</PresentationFormat>
  <Paragraphs>90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LG스마트체 Bold</vt:lpstr>
      <vt:lpstr>LG스마트체 Regular</vt:lpstr>
      <vt:lpstr>LG스마트체2.0 Bold</vt:lpstr>
      <vt:lpstr>LG스마트체2.0 SemiBold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황다원/사원/H&amp;A인재육성팀(dawon.hwang@lge.com)</dc:creator>
  <cp:lastModifiedBy>황다원/사원/H&amp;A인재육성팀(dawon.hwang@lge.com)</cp:lastModifiedBy>
  <cp:revision>38</cp:revision>
  <dcterms:created xsi:type="dcterms:W3CDTF">2022-03-16T07:39:37Z</dcterms:created>
  <dcterms:modified xsi:type="dcterms:W3CDTF">2023-02-27T02:53:07Z</dcterms:modified>
</cp:coreProperties>
</file>