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2"/>
    <p:sldId id="265" r:id="rId3"/>
    <p:sldId id="26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9E44C-9401-4959-AE04-C26B663E1BF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39BFB-901D-476C-A703-B77770AC1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81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AC99-C50E-45FB-BF0F-4F6DDBAE120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3873-0438-4C66-A75C-0A4DE32A8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82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AC99-C50E-45FB-BF0F-4F6DDBAE120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3873-0438-4C66-A75C-0A4DE32A8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08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AC99-C50E-45FB-BF0F-4F6DDBAE120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3873-0438-4C66-A75C-0A4DE32A8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56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AC99-C50E-45FB-BF0F-4F6DDBAE120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3873-0438-4C66-A75C-0A4DE32A8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89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AC99-C50E-45FB-BF0F-4F6DDBAE120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3873-0438-4C66-A75C-0A4DE32A8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52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AC99-C50E-45FB-BF0F-4F6DDBAE120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3873-0438-4C66-A75C-0A4DE32A8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9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AC99-C50E-45FB-BF0F-4F6DDBAE120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3873-0438-4C66-A75C-0A4DE32A8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97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AC99-C50E-45FB-BF0F-4F6DDBAE120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3873-0438-4C66-A75C-0A4DE32A8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6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AC99-C50E-45FB-BF0F-4F6DDBAE120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3873-0438-4C66-A75C-0A4DE32A8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4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AC99-C50E-45FB-BF0F-4F6DDBAE120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3873-0438-4C66-A75C-0A4DE32A8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60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AC99-C50E-45FB-BF0F-4F6DDBAE120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3873-0438-4C66-A75C-0A4DE32A8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98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2AC99-C50E-45FB-BF0F-4F6DDBAE120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A3873-0438-4C66-A75C-0A4DE32A8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70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C:\Users\hyun\Desktop\비전로고_두줄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47912" y="106428"/>
            <a:ext cx="1300616" cy="514260"/>
          </a:xfrm>
          <a:prstGeom prst="rect">
            <a:avLst/>
          </a:prstGeom>
          <a:noFill/>
        </p:spPr>
      </p:pic>
      <p:pic>
        <p:nvPicPr>
          <p:cNvPr id="14" name="Picture 11" descr="D:\조직문화\로고\LGE_CI_LOGO\누끼 컷\LGE_Logo_3D_Tagline(W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916" y="6153011"/>
            <a:ext cx="900319" cy="45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2279592" y="2211312"/>
            <a:ext cx="78535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632" tIns="38812" rIns="77632" bIns="38812"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488641" y="1628801"/>
            <a:ext cx="705364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6413" tIns="0" rIns="76413" bIns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eaLnBrk="1" hangingPunct="1"/>
            <a:r>
              <a:rPr lang="ko-KR" altLang="en-US" sz="3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안녕하십니까</a:t>
            </a:r>
            <a:r>
              <a:rPr lang="en-US" altLang="ko-KR" sz="3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36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신입사원 김동현입니다</a:t>
            </a:r>
            <a:r>
              <a:rPr lang="en-US" altLang="ko-KR" sz="3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35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54294" y="5184410"/>
            <a:ext cx="18646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H&amp;A </a:t>
            </a:r>
            <a:r>
              <a:rPr lang="en-US" altLang="ko-KR" sz="15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RAC</a:t>
            </a:r>
            <a:r>
              <a:rPr lang="ko-KR" altLang="en-US" sz="15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제어개발팀</a:t>
            </a:r>
            <a:endParaRPr lang="en-US" altLang="ko-KR" sz="15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5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김동현 신입사원</a:t>
            </a:r>
            <a:endParaRPr lang="ko-KR" altLang="en-US" sz="15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471" y="3190912"/>
            <a:ext cx="1312045" cy="165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C:\Users\hyun\Desktop\비전로고_두줄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33144" y="6179097"/>
            <a:ext cx="1300616" cy="514260"/>
          </a:xfrm>
          <a:prstGeom prst="rect">
            <a:avLst/>
          </a:prstGeom>
          <a:noFill/>
        </p:spPr>
      </p:pic>
      <p:pic>
        <p:nvPicPr>
          <p:cNvPr id="14" name="Picture 11" descr="D:\조직문화\로고\LGE_CI_LOGO\누끼 컷\LGE_Logo_3D_Tagline(W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532" y="6179097"/>
            <a:ext cx="900319" cy="45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0254" y="1593788"/>
            <a:ext cx="18646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H&amp;A </a:t>
            </a:r>
            <a:r>
              <a:rPr lang="en-US" altLang="ko-KR" sz="15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RAC</a:t>
            </a:r>
            <a:r>
              <a:rPr lang="ko-KR" altLang="en-US" sz="15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제어개발팀</a:t>
            </a:r>
            <a:endParaRPr lang="en-US" altLang="ko-KR" sz="15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5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김동현 신입사원</a:t>
            </a:r>
            <a:endParaRPr lang="ko-KR" altLang="en-US" sz="15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258319"/>
              </p:ext>
            </p:extLst>
          </p:nvPr>
        </p:nvGraphicFramePr>
        <p:xfrm>
          <a:off x="3715767" y="155495"/>
          <a:ext cx="8476233" cy="5553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851"/>
                <a:gridCol w="7382382"/>
              </a:tblGrid>
              <a:tr h="314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이      </a:t>
                      </a:r>
                      <a:r>
                        <a:rPr lang="ko-KR" altLang="en-US" sz="1500" dirty="0" err="1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름</a:t>
                      </a:r>
                      <a:endParaRPr lang="ko-KR" altLang="en-US" sz="1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63300" marR="63300" marT="31652" marB="31652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김동현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63300" marR="63300" marT="31652" marB="31652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소      속</a:t>
                      </a:r>
                      <a:endParaRPr lang="ko-KR" altLang="en-US" sz="1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63300" marR="63300" marT="31652" marB="31652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RAC</a:t>
                      </a:r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제어개발팀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63300" marR="63300" marT="31652" marB="31652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별     명</a:t>
                      </a:r>
                      <a:endParaRPr lang="en-US" altLang="ko-KR" sz="1500" dirty="0" smtClean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63300" marR="63300" marT="31652" marB="31652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개구리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, 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왕눈이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(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눈이 다른 사람에 비해 조금 큰 편이여서 이러한 별명이 생겼습니다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.)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흑인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, 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나니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… 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등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(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피부가 약간 검하고 자연 곱슬이 있어서 외형적으로 비슷하다는 의견이 많습니다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.)</a:t>
                      </a:r>
                    </a:p>
                  </a:txBody>
                  <a:tcPr marL="63300" marR="63300" marT="31652" marB="31652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생년월일</a:t>
                      </a:r>
                      <a:endParaRPr lang="en-US" altLang="ko-KR" sz="1500" dirty="0" smtClean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63300" marR="63300" marT="31652" marB="31652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1998.11.19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63300" marR="63300" marT="31652" marB="31652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취</a:t>
                      </a:r>
                      <a:r>
                        <a:rPr lang="ko-KR" altLang="en-US" sz="15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    미</a:t>
                      </a:r>
                      <a:endParaRPr lang="ko-KR" altLang="en-US" sz="1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63300" marR="63300" marT="31652" marB="31652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풋살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, </a:t>
                      </a:r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등산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, </a:t>
                      </a:r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보드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, </a:t>
                      </a:r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서핑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, </a:t>
                      </a:r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자전거 등 다양한 액티비티 활동들을 좋아합니다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영화나 다양한 영상물을 챙겨보는 것도 좋아합니다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퇴근 후 간단히 마시는 맥주 한잔</a:t>
                      </a:r>
                      <a:endParaRPr lang="en-US" altLang="ko-KR" sz="1500" dirty="0" smtClean="0">
                        <a:solidFill>
                          <a:schemeClr val="tx1"/>
                        </a:solidFill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63300" marR="63300" marT="31652" marB="31652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MBTI (</a:t>
                      </a:r>
                      <a:r>
                        <a:rPr lang="ko-KR" altLang="en-US" sz="150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성격</a:t>
                      </a:r>
                      <a:r>
                        <a:rPr lang="en-US" altLang="ko-KR" sz="15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)</a:t>
                      </a:r>
                      <a:endParaRPr lang="ko-KR" altLang="en-US" sz="1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63300" marR="63300" marT="31652" marB="31652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ENTP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(</a:t>
                      </a:r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외향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/</a:t>
                      </a:r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직관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/</a:t>
                      </a:r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사고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/</a:t>
                      </a:r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인식으로 다양한 사람을 만나고 노는 것을 좋아하지만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, </a:t>
                      </a:r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가끔 혼자만의 시간도 좋아합니다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.)</a:t>
                      </a:r>
                    </a:p>
                  </a:txBody>
                  <a:tcPr marL="63300" marR="63300" marT="31652" marB="31652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9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주     량</a:t>
                      </a:r>
                      <a:endParaRPr lang="ko-KR" altLang="en-US" sz="1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63300" marR="63300" marT="31652" marB="31652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0.5</a:t>
                      </a:r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병 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(</a:t>
                      </a:r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많이는 못 마시지만 술 자리를 좋아합니다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.)</a:t>
                      </a:r>
                    </a:p>
                  </a:txBody>
                  <a:tcPr marL="63300" marR="63300" marT="31652" marB="31652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9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좌  우  명</a:t>
                      </a:r>
                      <a:endParaRPr lang="ko-KR" altLang="en-US" sz="1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63300" marR="63300" marT="31652" marB="31652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현재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, </a:t>
                      </a:r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지금 최선을 다하자</a:t>
                      </a:r>
                      <a:endParaRPr lang="en-US" altLang="ko-KR" sz="1500" dirty="0" smtClean="0">
                        <a:solidFill>
                          <a:schemeClr val="tx1"/>
                        </a:solidFill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63300" marR="63300" marT="31652" marB="31652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4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각    오</a:t>
                      </a:r>
                      <a:endParaRPr lang="ko-KR" altLang="en-US" sz="1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63300" marR="63300" marT="31652" marB="31652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500" baseline="0" dirty="0" smtClean="0">
                        <a:solidFill>
                          <a:schemeClr val="tx1"/>
                        </a:solidFill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다루어보지 못한 새로운 기술 </a:t>
                      </a:r>
                      <a:r>
                        <a:rPr lang="ko-KR" altLang="en-US" sz="1500" baseline="0" dirty="0" err="1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스택들을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다루다 보니 헷갈리는 부분들이 많지만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, </a:t>
                      </a:r>
                      <a:r>
                        <a:rPr lang="ko-KR" altLang="en-US" sz="1500" baseline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빠르게 적응하여 무엇이든 맡길 수 있는 신입사원이 되겠습니다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. </a:t>
                      </a:r>
                      <a:r>
                        <a:rPr lang="ko-KR" altLang="en-US" sz="1500" baseline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감사합니다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!</a:t>
                      </a:r>
                    </a:p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63300" marR="63300" marT="31652" marB="31652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349" y="184088"/>
            <a:ext cx="1114425" cy="14097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39210" y="2638356"/>
            <a:ext cx="1510937" cy="11332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4" y="2319950"/>
            <a:ext cx="2040763" cy="13520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393" y="3801495"/>
            <a:ext cx="1672824" cy="22315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30" y="4880648"/>
            <a:ext cx="1359211" cy="18127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43"/>
          <a:stretch/>
        </p:blipFill>
        <p:spPr>
          <a:xfrm rot="5400000">
            <a:off x="-43899" y="3553164"/>
            <a:ext cx="1663338" cy="143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5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4" name="Text Box 4"/>
          <p:cNvSpPr txBox="1">
            <a:spLocks noChangeArrowheads="1"/>
          </p:cNvSpPr>
          <p:nvPr/>
        </p:nvSpPr>
        <p:spPr bwMode="auto">
          <a:xfrm>
            <a:off x="1255714" y="76200"/>
            <a:ext cx="160172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Arial Narrow" pitchFamily="34" charset="0"/>
                <a:ea typeface="LG스마트체 Regular" pitchFamily="50" charset="-127"/>
                <a:cs typeface="Arial" pitchFamily="34" charset="0"/>
              </a:rPr>
              <a:t>2. </a:t>
            </a:r>
            <a:r>
              <a:rPr lang="ko-KR" altLang="en-US" sz="2000" b="1">
                <a:latin typeface="Arial Narrow" pitchFamily="34" charset="0"/>
                <a:ea typeface="LG스마트체 Regular" pitchFamily="50" charset="-127"/>
                <a:cs typeface="Arial" pitchFamily="34" charset="0"/>
              </a:rPr>
              <a:t>결과 </a:t>
            </a:r>
            <a:r>
              <a:rPr lang="en-US" altLang="ko-KR" sz="2000" b="1" dirty="0">
                <a:latin typeface="Arial Narrow" pitchFamily="34" charset="0"/>
                <a:ea typeface="LG스마트체 Regular" pitchFamily="50" charset="-127"/>
                <a:cs typeface="Arial" pitchFamily="34" charset="0"/>
              </a:rPr>
              <a:t>Report</a:t>
            </a:r>
            <a:endParaRPr lang="ko-KR" altLang="en-US" sz="2000" b="1" dirty="0">
              <a:latin typeface="Arial Narrow" pitchFamily="34" charset="0"/>
              <a:ea typeface="LG스마트체 Regular" pitchFamily="50" charset="-127"/>
              <a:cs typeface="Arial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72001" y="682825"/>
            <a:ext cx="7024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■ </a:t>
            </a:r>
            <a:r>
              <a:rPr lang="ko-KR" altLang="en-US" sz="1400">
                <a:latin typeface="Arial Narrow" panose="020B0606020202030204" pitchFamily="34" charset="0"/>
                <a:ea typeface="LG스마트체 Regular" panose="020B0600000101010101" pitchFamily="50" charset="-127"/>
              </a:rPr>
              <a:t>개요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87240" y="980728"/>
            <a:ext cx="3600648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indent="0">
              <a:lnSpc>
                <a:spcPct val="140000"/>
              </a:lnSpc>
              <a:defRPr/>
            </a:pPr>
            <a:r>
              <a:rPr lang="en-US" altLang="ko-KR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1. </a:t>
            </a:r>
            <a:r>
              <a:rPr lang="ko-KR" altLang="en-US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대상 조직 </a:t>
            </a:r>
            <a:r>
              <a:rPr lang="en-US" altLang="ko-KR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RAC</a:t>
            </a:r>
            <a:r>
              <a:rPr lang="ko-KR" altLang="en-US" sz="1300">
                <a:latin typeface="Arial Narrow" panose="020B0606020202030204" pitchFamily="34" charset="0"/>
                <a:ea typeface="LG스마트체 Regular" panose="020B0600000101010101" pitchFamily="50" charset="-127"/>
              </a:rPr>
              <a:t>제어개발팀</a:t>
            </a:r>
            <a:r>
              <a:rPr lang="en-US" altLang="ko-KR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,</a:t>
            </a:r>
            <a:r>
              <a:rPr lang="ko-KR" altLang="en-US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300">
                <a:latin typeface="Arial Narrow" panose="020B0606020202030204" pitchFamily="34" charset="0"/>
                <a:ea typeface="LG스마트체 Regular" panose="020B0600000101010101" pitchFamily="50" charset="-127"/>
              </a:rPr>
              <a:t>인원 </a:t>
            </a:r>
            <a:r>
              <a:rPr lang="en-US" altLang="ko-KR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30</a:t>
            </a:r>
            <a:r>
              <a:rPr lang="ko-KR" altLang="en-US" sz="1300">
                <a:latin typeface="Arial Narrow" panose="020B0606020202030204" pitchFamily="34" charset="0"/>
                <a:ea typeface="LG스마트체 Regular" panose="020B0600000101010101" pitchFamily="50" charset="-127"/>
              </a:rPr>
              <a:t>명</a:t>
            </a:r>
            <a:endParaRPr lang="ko-KR" altLang="en-US" sz="13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0" indent="0">
              <a:lnSpc>
                <a:spcPct val="140000"/>
              </a:lnSpc>
              <a:defRPr/>
            </a:pPr>
            <a:r>
              <a:rPr lang="en-US" altLang="ko-KR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2. </a:t>
            </a:r>
            <a:r>
              <a:rPr lang="ko-KR" altLang="en-US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일시 </a:t>
            </a:r>
            <a:r>
              <a:rPr lang="en-US" altLang="ko-KR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03</a:t>
            </a:r>
            <a:r>
              <a:rPr lang="ko-KR" altLang="en-US" sz="1300">
                <a:latin typeface="Arial Narrow" panose="020B0606020202030204" pitchFamily="34" charset="0"/>
                <a:ea typeface="LG스마트체 Regular" panose="020B0600000101010101" pitchFamily="50" charset="-127"/>
              </a:rPr>
              <a:t>월 </a:t>
            </a:r>
            <a:r>
              <a:rPr lang="en-US" altLang="ko-KR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16</a:t>
            </a:r>
            <a:r>
              <a:rPr lang="ko-KR" altLang="en-US" sz="1300">
                <a:latin typeface="Arial Narrow" panose="020B0606020202030204" pitchFamily="34" charset="0"/>
                <a:ea typeface="LG스마트체 Regular" panose="020B0600000101010101" pitchFamily="50" charset="-127"/>
              </a:rPr>
              <a:t>일</a:t>
            </a:r>
            <a:r>
              <a:rPr lang="en-US" altLang="ko-KR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09:00 ~ 10:00</a:t>
            </a:r>
          </a:p>
          <a:p>
            <a:pPr marL="0" indent="0">
              <a:lnSpc>
                <a:spcPct val="140000"/>
              </a:lnSpc>
              <a:defRPr/>
            </a:pPr>
            <a:r>
              <a:rPr lang="en-US" altLang="ko-KR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3. </a:t>
            </a:r>
            <a:r>
              <a:rPr lang="ko-KR" altLang="en-US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장소 </a:t>
            </a:r>
            <a:r>
              <a:rPr lang="en-US" altLang="ko-KR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A3</a:t>
            </a:r>
            <a:r>
              <a:rPr lang="ko-KR" altLang="en-US" sz="1300">
                <a:latin typeface="Arial Narrow" panose="020B0606020202030204" pitchFamily="34" charset="0"/>
                <a:ea typeface="LG스마트체 Regular" panose="020B0600000101010101" pitchFamily="50" charset="-127"/>
              </a:rPr>
              <a:t>동 </a:t>
            </a:r>
            <a:r>
              <a:rPr lang="en-US" altLang="ko-KR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4</a:t>
            </a:r>
            <a:r>
              <a:rPr lang="ko-KR" altLang="en-US" sz="1300">
                <a:latin typeface="Arial Narrow" panose="020B0606020202030204" pitchFamily="34" charset="0"/>
                <a:ea typeface="LG스마트체 Regular" panose="020B0600000101010101" pitchFamily="50" charset="-127"/>
              </a:rPr>
              <a:t>층 </a:t>
            </a:r>
            <a:r>
              <a:rPr lang="en-US" altLang="ko-KR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NPI room</a:t>
            </a:r>
          </a:p>
          <a:p>
            <a:pPr marL="0" indent="0">
              <a:lnSpc>
                <a:spcPct val="140000"/>
              </a:lnSpc>
              <a:defRPr/>
            </a:pPr>
            <a:r>
              <a:rPr lang="en-US" altLang="ko-KR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4. </a:t>
            </a:r>
            <a:r>
              <a:rPr lang="ko-KR" altLang="en-US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진행</a:t>
            </a:r>
            <a:endParaRPr lang="en-US" altLang="ko-KR" sz="13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807968" y="682825"/>
            <a:ext cx="16172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400">
                <a:latin typeface="Arial Narrow" panose="020B0606020202030204" pitchFamily="34" charset="0"/>
                <a:ea typeface="LG스마트체 Regular" panose="020B0600000101010101" pitchFamily="50" charset="-127"/>
              </a:rPr>
              <a:t>■ </a:t>
            </a:r>
            <a:r>
              <a:rPr lang="en-US" altLang="ko-KR" sz="1400">
                <a:latin typeface="Arial Narrow" panose="020B0606020202030204" pitchFamily="34" charset="0"/>
                <a:ea typeface="LG스마트체 Regular" panose="020B0600000101010101" pitchFamily="50" charset="-127"/>
              </a:rPr>
              <a:t>Assimilation </a:t>
            </a:r>
            <a:r>
              <a:rPr lang="ko-KR" altLang="en-US" sz="1400">
                <a:latin typeface="Arial Narrow" panose="020B0606020202030204" pitchFamily="34" charset="0"/>
                <a:ea typeface="LG스마트체 Regular" panose="020B0600000101010101" pitchFamily="50" charset="-127"/>
              </a:rPr>
              <a:t>소감</a:t>
            </a:r>
            <a:endParaRPr lang="en-US" altLang="ko-KR" sz="14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1579628" y="2193369"/>
            <a:ext cx="3096344" cy="3664255"/>
          </a:xfrm>
          <a:prstGeom prst="roundRect">
            <a:avLst>
              <a:gd name="adj" fmla="val 979"/>
            </a:avLst>
          </a:prstGeom>
          <a:solidFill>
            <a:srgbClr val="EAD7C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5879976" y="1105096"/>
            <a:ext cx="4608512" cy="4752529"/>
          </a:xfrm>
          <a:prstGeom prst="roundRect">
            <a:avLst>
              <a:gd name="adj" fmla="val 1589"/>
            </a:avLst>
          </a:prstGeom>
          <a:solidFill>
            <a:srgbClr val="EAD7C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1"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ko-KR" altLang="en-US" sz="1400">
                <a:latin typeface="Arial Narrow" panose="020B0606020202030204" pitchFamily="34" charset="0"/>
                <a:ea typeface="LG스마트체 Regular" panose="020B0600000101010101" pitchFamily="50" charset="-127"/>
              </a:rPr>
              <a:t>전반적인 소감</a:t>
            </a:r>
            <a:endParaRPr kumimoji="1" lang="en-US" altLang="ko-KR" sz="14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- </a:t>
            </a:r>
            <a:r>
              <a:rPr lang="ko-KR" altLang="en-US" sz="14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선배님들에게 자신의 모습을 소개하는 자리인 만큼 다양한 저의 모습을 보여줄 수 있는 기회가 되어 좋았습니다</a:t>
            </a:r>
            <a:r>
              <a:rPr lang="en-US" altLang="ko-KR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</a:t>
            </a:r>
            <a:r>
              <a:rPr lang="ko-KR" altLang="en-US" sz="14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추후 다양한 자리를 통해서 선배님들을 알아가는 시간을 가져가고 싶습니다</a:t>
            </a:r>
            <a:r>
              <a:rPr lang="en-US" altLang="ko-KR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en-US" altLang="ko-KR" sz="14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1"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ko-KR" altLang="en-US" sz="1400">
                <a:latin typeface="Arial Narrow" panose="020B0606020202030204" pitchFamily="34" charset="0"/>
                <a:ea typeface="LG스마트체 Regular" panose="020B0600000101010101" pitchFamily="50" charset="-127"/>
              </a:rPr>
              <a:t>선배들이 바라는 신입사원의 모습은</a:t>
            </a:r>
            <a:endParaRPr kumimoji="1" lang="en-US" altLang="ko-KR" sz="14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14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모르는 것이 있으면 적극적이게 질문</a:t>
            </a:r>
            <a:endParaRPr lang="en-US" altLang="ko-KR" sz="14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의견이 있다면 </a:t>
            </a:r>
            <a:r>
              <a:rPr lang="ko-KR" altLang="en-US" sz="14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부담없이</a:t>
            </a:r>
            <a:r>
              <a:rPr lang="ko-KR" altLang="en-US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의견을 어필할 수 있는 모습</a:t>
            </a:r>
            <a:endParaRPr lang="en-US" altLang="ko-KR" sz="14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스트레스를 다양한 취미 활동으로 해결할 수 있는 모습</a:t>
            </a:r>
            <a:endParaRPr kumimoji="1" lang="en-US" altLang="ko-KR" sz="14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kumimoji="1" lang="en-US" altLang="ko-KR" sz="14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1"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나의 다짐</a:t>
            </a:r>
            <a:r>
              <a:rPr kumimoji="1"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kumimoji="1" lang="ko-KR" altLang="en-US" sz="1400">
                <a:latin typeface="Arial Narrow" panose="020B0606020202030204" pitchFamily="34" charset="0"/>
                <a:ea typeface="LG스마트체 Regular" panose="020B0600000101010101" pitchFamily="50" charset="-127"/>
              </a:rPr>
              <a:t>약속</a:t>
            </a:r>
            <a:endParaRPr kumimoji="1" lang="en-US" altLang="ko-KR" sz="14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다양한 문제 상황 속에서 해결책을 강구하고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4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색다른 아이디어를 제공하는 연구원이 되겠습니다</a:t>
            </a:r>
            <a:r>
              <a:rPr lang="en-US" altLang="ko-KR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en-US" altLang="ko-KR" sz="14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맡겨진 스탠드 </a:t>
            </a:r>
            <a:r>
              <a:rPr kumimoji="1" lang="en-US" altLang="ko-KR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LCD, LED, </a:t>
            </a:r>
            <a:r>
              <a:rPr kumimoji="1" lang="ko-KR" altLang="en-US" sz="14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리모컨</a:t>
            </a:r>
            <a:r>
              <a:rPr kumimoji="1" lang="en-US" altLang="ko-KR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OS</a:t>
            </a:r>
            <a:r>
              <a:rPr kumimoji="1" lang="ko-KR" altLang="en-US" sz="14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관련된 다양한 내용들을 빠르게 습득하는 연구원이 되겠습니다</a:t>
            </a:r>
            <a:r>
              <a:rPr kumimoji="1" lang="en-US" altLang="ko-KR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kumimoji="1" lang="ko-KR" altLang="en-US" sz="14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98013" y="2652445"/>
            <a:ext cx="2059576" cy="274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8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293</Words>
  <Application>Microsoft Office PowerPoint</Application>
  <PresentationFormat>와이드스크린</PresentationFormat>
  <Paragraphs>47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LG스마트체 Regular</vt:lpstr>
      <vt:lpstr>LG스마트체2.0 SemiBold</vt:lpstr>
      <vt:lpstr>맑은 고딕</vt:lpstr>
      <vt:lpstr>Arial</vt:lpstr>
      <vt:lpstr>Arial Narrow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H&amp;A인재육성팀/*/H&amp;A인재육성팀(learning@lge.com)</dc:creator>
  <cp:lastModifiedBy>김동현/연구원/에어솔루션제어연구담당(donghyeon.kim@lge.com)</cp:lastModifiedBy>
  <cp:revision>24</cp:revision>
  <dcterms:created xsi:type="dcterms:W3CDTF">2022-11-24T05:41:29Z</dcterms:created>
  <dcterms:modified xsi:type="dcterms:W3CDTF">2023-03-16T02:29:27Z</dcterms:modified>
</cp:coreProperties>
</file>