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9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1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8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9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3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5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9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4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1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3E6E-3A91-47A2-9901-790F0B958C4D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E315-6DD9-4726-9528-22F4BCDAD4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4062442" y="188641"/>
            <a:ext cx="1781116" cy="204086"/>
          </a:xfrm>
          <a:prstGeom prst="rect">
            <a:avLst/>
          </a:prstGeom>
          <a:noFill/>
          <a:ln w="9525">
            <a:solidFill>
              <a:srgbClr val="FFFFFF">
                <a:lumMod val="85000"/>
              </a:srgbClr>
            </a:solidFill>
            <a:miter lim="800000"/>
            <a:headEnd/>
            <a:tailEnd/>
          </a:ln>
        </p:spPr>
        <p:txBody>
          <a:bodyPr wrap="square" lIns="49713" tIns="24856" rIns="49713" bIns="24856">
            <a:spAutoFit/>
          </a:bodyPr>
          <a:lstStyle/>
          <a:p>
            <a:pPr marL="0" marR="0" lvl="0" indent="0" algn="ctr" defTabSz="4723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938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0230"/>
              </p:ext>
            </p:extLst>
          </p:nvPr>
        </p:nvGraphicFramePr>
        <p:xfrm>
          <a:off x="560512" y="2314972"/>
          <a:ext cx="8856983" cy="4080771"/>
        </p:xfrm>
        <a:graphic>
          <a:graphicData uri="http://schemas.openxmlformats.org/drawingml/2006/table">
            <a:tbl>
              <a:tblPr/>
              <a:tblGrid>
                <a:gridCol w="996439"/>
                <a:gridCol w="1210963"/>
                <a:gridCol w="3193198"/>
                <a:gridCol w="3456383"/>
              </a:tblGrid>
              <a:tr h="143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학습 모듈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기간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주요 학습 내용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적용 시사점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느낀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새롭게 알게 된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적용할 점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17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품질경영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01.26~01.27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신뢰성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고장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욕조곡선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MINITAB 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가상품질검증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규제와 규격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친환경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신뢰성을 확보하기 위해 정량적인 수치와 수식들을 사용하고 있다는 점을 배움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가상품질검증에서 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CAE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업무의 중요성을 느낄 수 있었고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다양한 시뮬레이션 기술들을 확인할 수 있었음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7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도면작성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01.30~01.31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도면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구성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선의 종류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도면의 크기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도면의 종류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CTQ/CTP Table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공차의 의미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설계변경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시방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도면 작성법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각법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각법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등각법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),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투상도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치수기입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3D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도면이 아닌 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2D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도면을 사용하는 이유에 대해 새롭게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알게됨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시그마 관련 공차를 설정하는 것이 신뢰성 문제와 더불어 비용적인 측면도 고려한다는 것을 깨달음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7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BOM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02.01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BOM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정의 및 개요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BOM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구성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(P/NO, Level, UOM, QTY, UIT, Supply Type, …)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BOM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작성 및 실습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BOM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업무의 중요성을 인식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사내자작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직거래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사급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등의 의미와 특징을 이해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실습해보며 어떻게 사용되고 적용하는지 경험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.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26312"/>
              </p:ext>
            </p:extLst>
          </p:nvPr>
        </p:nvGraphicFramePr>
        <p:xfrm>
          <a:off x="560512" y="1268760"/>
          <a:ext cx="8856985" cy="504056"/>
        </p:xfrm>
        <a:graphic>
          <a:graphicData uri="http://schemas.openxmlformats.org/drawingml/2006/table">
            <a:tbl>
              <a:tblPr/>
              <a:tblGrid>
                <a:gridCol w="1728192"/>
                <a:gridCol w="2739027"/>
                <a:gridCol w="1797477"/>
                <a:gridCol w="2592289"/>
              </a:tblGrid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최용환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직급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연구원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사업부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키친솔루션사업부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소속팀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파트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키친솔루션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CAE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marL="19050" marR="19050" marT="38100" marB="381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88504" y="879103"/>
            <a:ext cx="29523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■ 작성자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Profile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8504" y="1954932"/>
            <a:ext cx="554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■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Weekly Reflection Report : H&amp;A</a:t>
            </a:r>
            <a:r>
              <a:rPr lang="ko-KR" altLang="en-US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본부 입문교육</a:t>
            </a:r>
            <a:endParaRPr lang="en-US" altLang="ko-KR" sz="14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9160" y="282173"/>
            <a:ext cx="600396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Weekly Reflection Report </a:t>
            </a:r>
            <a:endParaRPr lang="ko-KR" altLang="en-US" sz="2000" b="1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051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4.pptx" id="{5B8C6C0C-D493-4A61-8A55-7C688F2AA29F}" vid="{32E9DA13-AE37-4D8C-B052-E30437AD3C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</TotalTime>
  <Words>200</Words>
  <Application>Microsoft Office PowerPoint</Application>
  <PresentationFormat>A4 용지(210x297mm)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LG스마트체 Regular</vt:lpstr>
      <vt:lpstr>Arial</vt:lpstr>
      <vt:lpstr>Arial Narrow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윤성민/선임/H&amp;A인재육성팀(seongmin.yoon@lge.com)</dc:creator>
  <cp:lastModifiedBy>H&amp;A인재육성팀/*/H&amp;A인재육성팀(learning@lge.com)</cp:lastModifiedBy>
  <cp:revision>7</cp:revision>
  <dcterms:created xsi:type="dcterms:W3CDTF">2023-01-11T05:50:49Z</dcterms:created>
  <dcterms:modified xsi:type="dcterms:W3CDTF">2023-02-03T07:34:50Z</dcterms:modified>
</cp:coreProperties>
</file>