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9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1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8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9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3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9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4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1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3E6E-3A91-47A2-9901-790F0B958C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4062442" y="188641"/>
            <a:ext cx="1781116" cy="204086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miter lim="800000"/>
            <a:headEnd/>
            <a:tailEnd/>
          </a:ln>
        </p:spPr>
        <p:txBody>
          <a:bodyPr wrap="square" lIns="49713" tIns="24856" rIns="49713" bIns="24856">
            <a:spAutoFit/>
          </a:bodyPr>
          <a:lstStyle/>
          <a:p>
            <a:pPr marL="0" marR="0" lvl="0" indent="0" algn="ctr" defTabSz="4723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938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32719"/>
              </p:ext>
            </p:extLst>
          </p:nvPr>
        </p:nvGraphicFramePr>
        <p:xfrm>
          <a:off x="560512" y="2314972"/>
          <a:ext cx="8856983" cy="4080771"/>
        </p:xfrm>
        <a:graphic>
          <a:graphicData uri="http://schemas.openxmlformats.org/drawingml/2006/table">
            <a:tbl>
              <a:tblPr/>
              <a:tblGrid>
                <a:gridCol w="1080120"/>
                <a:gridCol w="648072"/>
                <a:gridCol w="3672408"/>
                <a:gridCol w="3456383"/>
              </a:tblGrid>
              <a:tr h="143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학습 모듈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기간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주요 학습 내용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적용 시사점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느낀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새롭게 알게 된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적용할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17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예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H&amp;A</a:t>
                      </a:r>
                      <a:r>
                        <a:rPr kumimoji="1" lang="ko-KR" alt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본부 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사업이해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01.09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본부사업의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History</a:t>
                      </a:r>
                      <a:r>
                        <a:rPr kumimoji="1" lang="ko-KR" alt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 나아갈 방향에 대해 학습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XX</a:t>
                      </a:r>
                      <a:r>
                        <a:rPr kumimoji="1" lang="ko-KR" alt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사업부 매출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영업이익 규모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내가 만든 제품이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H&amp;A</a:t>
                      </a:r>
                      <a:r>
                        <a:rPr kumimoji="1" lang="ko-KR" alt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본부에서 어떤 역할을 하는지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고민해봤고 현업에서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~~~</a:t>
                      </a:r>
                      <a:r>
                        <a:rPr kumimoji="1" lang="ko-KR" alt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기여하겠음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7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7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23"/>
          <p:cNvGraphicFramePr>
            <a:graphicFrameLocks noGrp="1"/>
          </p:cNvGraphicFramePr>
          <p:nvPr/>
        </p:nvGraphicFramePr>
        <p:xfrm>
          <a:off x="560512" y="1268760"/>
          <a:ext cx="8856985" cy="504056"/>
        </p:xfrm>
        <a:graphic>
          <a:graphicData uri="http://schemas.openxmlformats.org/drawingml/2006/table">
            <a:tbl>
              <a:tblPr/>
              <a:tblGrid>
                <a:gridCol w="1728192"/>
                <a:gridCol w="2739027"/>
                <a:gridCol w="1797477"/>
                <a:gridCol w="2592289"/>
              </a:tblGrid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직급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연구원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사업부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소속팀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파트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88504" y="879103"/>
            <a:ext cx="29523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■ 작성자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Profile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8504" y="1954932"/>
            <a:ext cx="5544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■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Weekly Reflection Report :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H&amp;A</a:t>
            </a:r>
            <a:r>
              <a:rPr lang="ko-KR" altLang="en-US" sz="14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본부 입문교육</a:t>
            </a:r>
            <a:endParaRPr lang="en-US" altLang="ko-KR" sz="14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9160" y="282173"/>
            <a:ext cx="600396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Weekly </a:t>
            </a:r>
            <a:r>
              <a:rPr lang="en-US" altLang="ko-KR" sz="20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Reflection Report </a:t>
            </a:r>
            <a:endParaRPr lang="ko-KR" altLang="en-US" sz="2000" b="1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23231" y="3886200"/>
            <a:ext cx="3033346" cy="2509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■ 본부입문교육기간 내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</a:t>
            </a:r>
            <a:r>
              <a:rPr lang="ko-KR" altLang="en-US" sz="1100" smtClean="0">
                <a:solidFill>
                  <a:schemeClr val="bg1"/>
                </a:solidFill>
              </a:rPr>
              <a:t>매 </a:t>
            </a:r>
            <a:r>
              <a:rPr lang="ko-KR" altLang="en-US" sz="1100" dirty="0" smtClean="0">
                <a:solidFill>
                  <a:schemeClr val="bg1"/>
                </a:solidFill>
              </a:rPr>
              <a:t>주 목요일 </a:t>
            </a:r>
            <a:r>
              <a:rPr lang="en-US" altLang="ko-KR" sz="1100" dirty="0" smtClean="0">
                <a:solidFill>
                  <a:schemeClr val="bg1"/>
                </a:solidFill>
              </a:rPr>
              <a:t>EP</a:t>
            </a:r>
            <a:r>
              <a:rPr lang="ko-KR" altLang="en-US" sz="1100" smtClean="0">
                <a:solidFill>
                  <a:schemeClr val="bg1"/>
                </a:solidFill>
              </a:rPr>
              <a:t>품의 실시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■ 결재라인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1</a:t>
            </a:r>
            <a:r>
              <a:rPr lang="ko-KR" altLang="en-US" sz="1100" smtClean="0">
                <a:solidFill>
                  <a:schemeClr val="bg1"/>
                </a:solidFill>
              </a:rPr>
              <a:t>차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smtClean="0">
                <a:solidFill>
                  <a:schemeClr val="bg1"/>
                </a:solidFill>
              </a:rPr>
              <a:t>소속 팀장님 </a:t>
            </a:r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smtClean="0">
                <a:solidFill>
                  <a:schemeClr val="bg1"/>
                </a:solidFill>
              </a:rPr>
              <a:t>전결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100" dirty="0" smtClean="0">
                <a:solidFill>
                  <a:schemeClr val="bg1"/>
                </a:solidFill>
              </a:rPr>
              <a:t>참조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smtClean="0">
                <a:solidFill>
                  <a:schemeClr val="bg1"/>
                </a:solidFill>
              </a:rPr>
              <a:t>각 반 지도선배</a:t>
            </a:r>
            <a:r>
              <a:rPr lang="en-US" altLang="ko-KR" sz="1100" dirty="0" smtClean="0">
                <a:solidFill>
                  <a:schemeClr val="bg1"/>
                </a:solidFill>
              </a:rPr>
              <a:t>, </a:t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en-US" altLang="ko-KR" sz="1100" dirty="0" smtClean="0">
                <a:solidFill>
                  <a:schemeClr val="bg1"/>
                </a:solidFill>
              </a:rPr>
              <a:t>          </a:t>
            </a:r>
            <a:r>
              <a:rPr lang="ko-KR" altLang="en-US" sz="1100" smtClean="0">
                <a:solidFill>
                  <a:schemeClr val="bg1"/>
                </a:solidFill>
              </a:rPr>
              <a:t>소속</a:t>
            </a:r>
            <a:r>
              <a:rPr lang="en-US" altLang="ko-KR" sz="1100" dirty="0" smtClean="0">
                <a:solidFill>
                  <a:schemeClr val="bg1"/>
                </a:solidFill>
              </a:rPr>
              <a:t>HR</a:t>
            </a:r>
            <a:r>
              <a:rPr lang="ko-KR" altLang="en-US" sz="1100" smtClean="0">
                <a:solidFill>
                  <a:schemeClr val="bg1"/>
                </a:solidFill>
              </a:rPr>
              <a:t>팀 교육담당자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en-US" altLang="ko-KR" sz="1100" dirty="0" smtClean="0">
                <a:solidFill>
                  <a:schemeClr val="bg1"/>
                </a:solidFill>
              </a:rPr>
              <a:t>          - </a:t>
            </a:r>
            <a:r>
              <a:rPr lang="ko-KR" altLang="en-US" sz="1100" smtClean="0">
                <a:solidFill>
                  <a:schemeClr val="bg1"/>
                </a:solidFill>
              </a:rPr>
              <a:t>키친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smtClean="0">
                <a:solidFill>
                  <a:schemeClr val="bg1"/>
                </a:solidFill>
              </a:rPr>
              <a:t>신원섭 사원 </a:t>
            </a:r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smtClean="0">
                <a:solidFill>
                  <a:schemeClr val="bg1"/>
                </a:solidFill>
              </a:rPr>
              <a:t>키친</a:t>
            </a:r>
            <a:r>
              <a:rPr lang="en-US" altLang="ko-KR" sz="1100" dirty="0" smtClean="0">
                <a:solidFill>
                  <a:schemeClr val="bg1"/>
                </a:solidFill>
              </a:rPr>
              <a:t>HR</a:t>
            </a:r>
            <a:r>
              <a:rPr lang="ko-KR" altLang="en-US" sz="1100" smtClean="0">
                <a:solidFill>
                  <a:schemeClr val="bg1"/>
                </a:solidFill>
              </a:rPr>
              <a:t>팀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 - </a:t>
            </a:r>
            <a:r>
              <a:rPr lang="ko-KR" altLang="en-US" sz="1100" smtClean="0">
                <a:solidFill>
                  <a:schemeClr val="bg1"/>
                </a:solidFill>
              </a:rPr>
              <a:t>리빙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smtClean="0">
                <a:solidFill>
                  <a:schemeClr val="bg1"/>
                </a:solidFill>
              </a:rPr>
              <a:t>전유정 선임 </a:t>
            </a:r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smtClean="0">
                <a:solidFill>
                  <a:schemeClr val="bg1"/>
                </a:solidFill>
              </a:rPr>
              <a:t>리빙</a:t>
            </a:r>
            <a:r>
              <a:rPr lang="en-US" altLang="ko-KR" sz="1100" dirty="0" smtClean="0">
                <a:solidFill>
                  <a:schemeClr val="bg1"/>
                </a:solidFill>
              </a:rPr>
              <a:t>HR</a:t>
            </a:r>
            <a:r>
              <a:rPr lang="ko-KR" altLang="en-US" sz="1100" smtClean="0">
                <a:solidFill>
                  <a:schemeClr val="bg1"/>
                </a:solidFill>
              </a:rPr>
              <a:t>팀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  - </a:t>
            </a:r>
            <a:r>
              <a:rPr lang="ko-KR" altLang="en-US" sz="1100" smtClean="0">
                <a:solidFill>
                  <a:schemeClr val="bg1"/>
                </a:solidFill>
              </a:rPr>
              <a:t>에어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smtClean="0">
                <a:solidFill>
                  <a:schemeClr val="bg1"/>
                </a:solidFill>
              </a:rPr>
              <a:t>공성락 책임</a:t>
            </a:r>
            <a:r>
              <a:rPr lang="en-US" altLang="ko-KR" sz="1100" dirty="0" smtClean="0">
                <a:solidFill>
                  <a:schemeClr val="bg1"/>
                </a:solidFill>
              </a:rPr>
              <a:t>, </a:t>
            </a:r>
            <a:r>
              <a:rPr lang="ko-KR" altLang="en-US" sz="1100" smtClean="0">
                <a:solidFill>
                  <a:schemeClr val="bg1"/>
                </a:solidFill>
              </a:rPr>
              <a:t>송일록 선임 </a:t>
            </a:r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smtClean="0">
                <a:solidFill>
                  <a:schemeClr val="bg1"/>
                </a:solidFill>
              </a:rPr>
              <a:t>에어</a:t>
            </a:r>
            <a:r>
              <a:rPr lang="en-US" altLang="ko-KR" sz="1100" dirty="0" smtClean="0">
                <a:solidFill>
                  <a:schemeClr val="bg1"/>
                </a:solidFill>
              </a:rPr>
              <a:t>HR</a:t>
            </a:r>
            <a:r>
              <a:rPr lang="ko-KR" altLang="en-US" sz="1100" smtClean="0">
                <a:solidFill>
                  <a:schemeClr val="bg1"/>
                </a:solidFill>
              </a:rPr>
              <a:t>팀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  - </a:t>
            </a:r>
            <a:r>
              <a:rPr lang="ko-KR" altLang="en-US" sz="1100" smtClean="0">
                <a:solidFill>
                  <a:schemeClr val="bg1"/>
                </a:solidFill>
              </a:rPr>
              <a:t>부품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smtClean="0">
                <a:solidFill>
                  <a:schemeClr val="bg1"/>
                </a:solidFill>
              </a:rPr>
              <a:t>최인용 선임 </a:t>
            </a:r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smtClean="0">
                <a:solidFill>
                  <a:schemeClr val="bg1"/>
                </a:solidFill>
              </a:rPr>
              <a:t>부품</a:t>
            </a:r>
            <a:r>
              <a:rPr lang="en-US" altLang="ko-KR" sz="1100" dirty="0" smtClean="0">
                <a:solidFill>
                  <a:schemeClr val="bg1"/>
                </a:solidFill>
              </a:rPr>
              <a:t>HR</a:t>
            </a:r>
            <a:r>
              <a:rPr lang="ko-KR" altLang="en-US" sz="1100" smtClean="0">
                <a:solidFill>
                  <a:schemeClr val="bg1"/>
                </a:solidFill>
              </a:rPr>
              <a:t>팀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  - </a:t>
            </a:r>
            <a:r>
              <a:rPr lang="ko-KR" altLang="en-US" sz="1100" smtClean="0">
                <a:solidFill>
                  <a:schemeClr val="bg1"/>
                </a:solidFill>
              </a:rPr>
              <a:t>연구센터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smtClean="0">
                <a:solidFill>
                  <a:schemeClr val="bg1"/>
                </a:solidFill>
              </a:rPr>
              <a:t>오혜민 선임 </a:t>
            </a:r>
            <a:r>
              <a:rPr lang="en-US" altLang="ko-KR" sz="1100" dirty="0" smtClean="0">
                <a:solidFill>
                  <a:schemeClr val="bg1"/>
                </a:solidFill>
              </a:rPr>
              <a:t>(R&amp;D HR</a:t>
            </a:r>
            <a:r>
              <a:rPr lang="ko-KR" altLang="en-US" sz="1100" smtClean="0">
                <a:solidFill>
                  <a:schemeClr val="bg1"/>
                </a:solidFill>
              </a:rPr>
              <a:t>팀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      - </a:t>
            </a:r>
            <a:r>
              <a:rPr lang="ko-KR" altLang="en-US" sz="1100" smtClean="0">
                <a:solidFill>
                  <a:schemeClr val="bg1"/>
                </a:solidFill>
              </a:rPr>
              <a:t>트윈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smtClean="0">
                <a:solidFill>
                  <a:schemeClr val="bg1"/>
                </a:solidFill>
              </a:rPr>
              <a:t>김민주 선임 </a:t>
            </a:r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smtClean="0">
                <a:solidFill>
                  <a:schemeClr val="bg1"/>
                </a:solidFill>
              </a:rPr>
              <a:t>인사팀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 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9051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4.pptx" id="{5B8C6C0C-D493-4A61-8A55-7C688F2AA29F}" vid="{32E9DA13-AE37-4D8C-B052-E30437AD3C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</TotalTime>
  <Words>100</Words>
  <Application>Microsoft Office PowerPoint</Application>
  <PresentationFormat>A4 용지(210x297mm)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LG스마트체 Regular</vt:lpstr>
      <vt:lpstr>Arial</vt:lpstr>
      <vt:lpstr>Arial Narrow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윤성민/선임/H&amp;A인재육성팀(seongmin.yoon@lge.com)</dc:creator>
  <cp:lastModifiedBy>윤성민/선임/H&amp;A인재육성팀(seongmin.yoon@lge.com)</cp:lastModifiedBy>
  <cp:revision>4</cp:revision>
  <dcterms:created xsi:type="dcterms:W3CDTF">2023-01-11T05:50:49Z</dcterms:created>
  <dcterms:modified xsi:type="dcterms:W3CDTF">2023-01-11T06:23:41Z</dcterms:modified>
</cp:coreProperties>
</file>