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1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9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1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81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91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3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5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9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7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4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7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1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3E6E-3A91-47A2-9901-790F0B958C4D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4062442" y="188641"/>
            <a:ext cx="1781116" cy="204086"/>
          </a:xfrm>
          <a:prstGeom prst="rect">
            <a:avLst/>
          </a:prstGeom>
          <a:noFill/>
          <a:ln w="9525">
            <a:solidFill>
              <a:srgbClr val="FFFFFF">
                <a:lumMod val="85000"/>
              </a:srgbClr>
            </a:solidFill>
            <a:miter lim="800000"/>
            <a:headEnd/>
            <a:tailEnd/>
          </a:ln>
        </p:spPr>
        <p:txBody>
          <a:bodyPr wrap="square" lIns="49713" tIns="24856" rIns="49713" bIns="24856">
            <a:spAutoFit/>
          </a:bodyPr>
          <a:lstStyle/>
          <a:p>
            <a:pPr marL="0" marR="0" lvl="0" indent="0" algn="ctr" defTabSz="4723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0938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05903"/>
              </p:ext>
            </p:extLst>
          </p:nvPr>
        </p:nvGraphicFramePr>
        <p:xfrm>
          <a:off x="560512" y="2314972"/>
          <a:ext cx="8856983" cy="4084071"/>
        </p:xfrm>
        <a:graphic>
          <a:graphicData uri="http://schemas.openxmlformats.org/drawingml/2006/table">
            <a:tbl>
              <a:tblPr/>
              <a:tblGrid>
                <a:gridCol w="1080120"/>
                <a:gridCol w="648072"/>
                <a:gridCol w="3672408"/>
                <a:gridCol w="3456383"/>
              </a:tblGrid>
              <a:tr h="143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학습 모듈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기간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주요 학습 내용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적용 시사점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느낀 점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새롭게 알게 된 점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적용할 점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1810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H&amp;A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본부 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사업 및 전략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01.09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본부사업의 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History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공부하고 이를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통해 나아갈 방향에 대해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학습하였습니다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금성사라는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회사에서 출발하여 현재의 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LG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가 되었다는 점 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역사가 깊은 회사인 만큼 여러 위험상황을 겪고 계속해서 성장했다는 점 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역사깊은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회사의 노하우를 습득하여 빠르게 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인분이상을 할 수 있는 엔지니어로 성장하겠습니다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810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인사제도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인재육성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인사노경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01.10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인사제도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인재육성프로그램과 </a:t>
                      </a:r>
                      <a:r>
                        <a:rPr kumimoji="1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인사노경등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여러 인사제도에 대한 설명을 들었습니다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다양한 인재육성 프로그램이 존재한다는 것을 깨달았습니다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엔지니어로서 계속해서 성장할 수 있는 발판을 제공해준다는 점에서 감명받았습니다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회사에서 제공하는 여러 육성프로그램을 통해 계속해서 성장하는 엔지니어가 되겠습니다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810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제품의 이해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키친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부품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리빙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에어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)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01.11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~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01.12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사업부별 제품 소개 및 사업현황을 학습하였습니다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제가 생각했던 것 보다 더 많은 품목들이 연구되고 생산된다는 것을 알 수 있었습니다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부품솔루션사업부에서 무엇을 하는 지 알지 못했었는데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리빙솔루션에서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사용하는 모터 대부분이 부품솔루션의 모터였습니다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94283"/>
              </p:ext>
            </p:extLst>
          </p:nvPr>
        </p:nvGraphicFramePr>
        <p:xfrm>
          <a:off x="560512" y="1268760"/>
          <a:ext cx="8856985" cy="504056"/>
        </p:xfrm>
        <a:graphic>
          <a:graphicData uri="http://schemas.openxmlformats.org/drawingml/2006/table">
            <a:tbl>
              <a:tblPr/>
              <a:tblGrid>
                <a:gridCol w="1728192"/>
                <a:gridCol w="2739027"/>
                <a:gridCol w="1797477"/>
                <a:gridCol w="2592289"/>
              </a:tblGrid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박정세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직급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연구원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사업부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리빙솔루션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소속팀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파트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제어개발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2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488504" y="879103"/>
            <a:ext cx="29523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■ 작성자 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Profile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88504" y="1954932"/>
            <a:ext cx="55446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■ 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Weekly Reflection Report : H&amp;A</a:t>
            </a:r>
            <a:r>
              <a:rPr lang="ko-KR" altLang="en-US" sz="14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본부 입문교육</a:t>
            </a:r>
            <a:endParaRPr lang="en-US" altLang="ko-KR" sz="14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9160" y="282173"/>
            <a:ext cx="600396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Weekly Reflection Report </a:t>
            </a:r>
            <a:endParaRPr lang="ko-KR" altLang="en-US" sz="2000" b="1" dirty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9051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G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4.pptx" id="{5B8C6C0C-D493-4A61-8A55-7C688F2AA29F}" vid="{32E9DA13-AE37-4D8C-B052-E30437AD3C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</TotalTime>
  <Words>188</Words>
  <Application>Microsoft Office PowerPoint</Application>
  <PresentationFormat>A4 용지(210x297mm)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LG스마트체 Regular</vt:lpstr>
      <vt:lpstr>Arial</vt:lpstr>
      <vt:lpstr>Arial Narrow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윤성민/선임/H&amp;A인재육성팀(seongmin.yoon@lge.com)</dc:creator>
  <cp:lastModifiedBy>H&amp;A인재육성팀/*/H&amp;A인재육성팀(learning@lge.com)</cp:lastModifiedBy>
  <cp:revision>8</cp:revision>
  <dcterms:created xsi:type="dcterms:W3CDTF">2023-01-11T05:50:49Z</dcterms:created>
  <dcterms:modified xsi:type="dcterms:W3CDTF">2023-01-12T07:15:00Z</dcterms:modified>
</cp:coreProperties>
</file>