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248" r:id="rId2"/>
    <p:sldMasterId id="2147484263" r:id="rId3"/>
    <p:sldMasterId id="2147484267" r:id="rId4"/>
    <p:sldMasterId id="2147484270" r:id="rId5"/>
    <p:sldMasterId id="2147484274" r:id="rId6"/>
    <p:sldMasterId id="2147484278" r:id="rId7"/>
  </p:sldMasterIdLst>
  <p:notesMasterIdLst>
    <p:notesMasterId r:id="rId11"/>
  </p:notesMasterIdLst>
  <p:handoutMasterIdLst>
    <p:handoutMasterId r:id="rId12"/>
  </p:handoutMasterIdLst>
  <p:sldIdLst>
    <p:sldId id="691" r:id="rId8"/>
    <p:sldId id="693" r:id="rId9"/>
    <p:sldId id="694" r:id="rId10"/>
  </p:sldIdLst>
  <p:sldSz cx="6858000" cy="9906000" type="A4"/>
  <p:notesSz cx="6807200" cy="9939338"/>
  <p:custDataLst>
    <p:tags r:id="rId13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>
          <p15:clr>
            <a:srgbClr val="A4A3A4"/>
          </p15:clr>
        </p15:guide>
        <p15:guide id="2" pos="2160">
          <p15:clr>
            <a:srgbClr val="A4A3A4"/>
          </p15:clr>
        </p15:guide>
        <p15:guide id="3" pos="307">
          <p15:clr>
            <a:srgbClr val="A4A3A4"/>
          </p15:clr>
        </p15:guide>
        <p15:guide id="4" pos="40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FF99"/>
    <a:srgbClr val="0000FF"/>
    <a:srgbClr val="FFFF66"/>
    <a:srgbClr val="FF0000"/>
    <a:srgbClr val="66FFCC"/>
    <a:srgbClr val="00FFFF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2" autoAdjust="0"/>
    <p:restoredTop sz="93297" autoAdjust="0"/>
  </p:normalViewPr>
  <p:slideViewPr>
    <p:cSldViewPr>
      <p:cViewPr varScale="1">
        <p:scale>
          <a:sx n="81" d="100"/>
          <a:sy n="81" d="100"/>
        </p:scale>
        <p:origin x="822" y="90"/>
      </p:cViewPr>
      <p:guideLst>
        <p:guide orient="horz" pos="1759"/>
        <p:guide pos="2160"/>
        <p:guide pos="307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08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5CED2BE-036C-4FC3-AEB7-72147D5B2635}" type="datetimeFigureOut">
              <a:rPr lang="ko-KR" altLang="en-US"/>
              <a:pPr/>
              <a:t>2023-03-03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BE3DF1A-E833-46DA-9E07-1DE9EF904E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90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6138" y="746125"/>
            <a:ext cx="25796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702" y="4720944"/>
            <a:ext cx="5443802" cy="447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45F11104-5972-4B76-9014-774C9FCF87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3DF23-8AB4-40AC-94EA-8C2E433D5FAE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AE91D-31C0-44D7-9230-B6D163F7F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326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653" y="394409"/>
            <a:ext cx="3833447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326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4B3D87-7526-448E-B5C7-BEC2F0EE81F2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27ED2-85DC-4F4D-BEFF-BD4640ACF5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124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124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124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2CBEF5-1412-4D01-B4D7-F53BDC643A2E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009A5-7010-4A87-88EE-ECFF617B66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55C0D-C9E9-4FA9-A503-48A48321E6D6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7269-C634-4FB2-9C17-1056ACC35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699"/>
            <a:ext cx="1543050" cy="845449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6" y="396699"/>
            <a:ext cx="4523642" cy="845449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D7B1A-549F-4E02-90DC-C775B6D33BAF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FC65B-3014-4741-83DF-613698EB10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2FC2-5009-4ECA-952B-B3774E8CB1B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8A-0797-44F0-81B4-8BBD00585B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E14DC-7A9D-4B36-8AAF-D1393CB48B7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F33E-E428-42A7-982D-96D89E04CF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BDFD-AE1B-487F-8EAE-4E73E043A7D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D453-EC98-4DE9-A002-68ED91ADAD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2311402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C160-F285-40AB-906E-AC2B58534C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5F61A-9B59-44B6-BA22-61FEE1EAB77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A128-AFD7-494C-88C4-03386945285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3898-35B9-4B4D-A5DC-B7F52D71738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316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3680F-BD35-4406-ADD2-2194D8DECC65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2A86EC-2711-4A3C-AD4B-2FDD4C1F8E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A87B9-E4B5-4882-825E-159BA079BED8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45DA5-C2C0-404C-8BD3-2E26C6B3B3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826" y="6365557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26" y="4198586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1D15B4-6641-4FDF-BB5E-F33B69B7D8EF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B6AC1-309C-482C-8F69-97C6757F0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2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1753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EC02A-537B-4C2C-BDD5-19AD790FC4D1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5567E-76C0-4A2D-A079-BEBF5663BE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04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04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961" y="2217385"/>
            <a:ext cx="3031148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961" y="3141486"/>
            <a:ext cx="3031148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5EC0E-844C-4EB5-A45F-31124DB60651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AE854A-4E65-4E28-9E87-D08AE4E40F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3C0BE1-B163-4CFC-8EA1-E37A1EF91FF9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FC2FA-C62E-4023-BEC7-32BEFDCFD0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DAF1D-379C-4CEC-87D6-06653E475BD6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686A86-AFBE-4E14-B7BF-C71186DDA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34186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F0454-0733-412D-B4C0-608C5266F78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06CC8A-DA03-49FE-8D6E-455A0CD2803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 userDrawn="1"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 userDrawn="1"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8370C6-003A-4A01-A53E-34F7C7AF34B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5B2C94-26B7-4785-BD96-23DC0734E4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05" tIns="45703" rIns="91405" bIns="45703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0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068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09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1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25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38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17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50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2023-03-03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71" name="Text Box 3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085" y="178480"/>
            <a:ext cx="3169457" cy="477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5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재경지역 </a:t>
            </a:r>
            <a:r>
              <a:rPr lang="en-US" altLang="ko-KR" sz="25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KTX </a:t>
            </a:r>
            <a:r>
              <a:rPr lang="ko-KR" altLang="en-US" sz="25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지원제도</a:t>
            </a:r>
            <a:endParaRPr lang="ko-KR" altLang="en-US" sz="25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1" name="Group 4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4594"/>
              </p:ext>
            </p:extLst>
          </p:nvPr>
        </p:nvGraphicFramePr>
        <p:xfrm>
          <a:off x="92057" y="1748449"/>
          <a:ext cx="6671311" cy="7531515"/>
        </p:xfrm>
        <a:graphic>
          <a:graphicData uri="http://schemas.openxmlformats.org/drawingml/2006/table">
            <a:tbl>
              <a:tblPr/>
              <a:tblGrid>
                <a:gridCol w="631825"/>
                <a:gridCol w="4458018"/>
                <a:gridCol w="1581468"/>
              </a:tblGrid>
              <a:tr h="64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 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  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 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2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재경지역 대졸 신입사원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Attraction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및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전배인원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Retention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0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H&amp;A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본부 신입사원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정규직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촉탁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 재경지역 연고자로 입사일 기준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년에 한하여 지원함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재경지역 근무 후 창원으로 단신 부임한 인원에 한해 이동일 기준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년에 한하여 지원함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*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재경지역 연고지 증빙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매년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부모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배우자의 연고가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증빙가능한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등본 혹은 그에 준하는 서류 확인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왕복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주말 전일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~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주말 마지막 날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공휴일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휴가가 연결된 경우 공휴일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휴가 전일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휴일 마지막 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이용역은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창원소재 기차역과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서울역의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KTX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이동을 기본으로 함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노선 확대에 따라 용산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광명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동탄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지제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수서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행신역까지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지원함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   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동탄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지제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수서역의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경우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동대구역에서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SRT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로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환승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*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창원소재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KTX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기차역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창원중앙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창원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마산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 법인카드만 허용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1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비용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처리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증빙 처리는 이용자가 처리하며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예산은 각 부서에서 별도 반영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처리 계정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복후비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계정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결재라인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 경비처리 담당자 →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 소속 조직책임자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예산추가 결재라인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비용처리상추가 결재라인은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별도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Guide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따라 운영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* </a:t>
                      </a:r>
                      <a:r>
                        <a:rPr kumimoji="1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개인 과표추가 必</a:t>
                      </a:r>
                      <a:endParaRPr kumimoji="1" lang="ko-KR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해당 조직책임자 품의 후 소속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담당자에 전달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사규 위반 시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결재자도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책임을 같이 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오남용 시 해당 금액 환수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운영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정해진 양식에 품의하고 해당 내용을 분기별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Monitoring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실시함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* 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대상자 파악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확정은 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매년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중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Update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이동수단은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KTX / SRT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한하며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항공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버스 제외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일반실만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이용가능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4290" y="972602"/>
            <a:ext cx="6600825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경기 소재 대졸 신입사원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Attraction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Retention,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전배자의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지원을 위해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KTX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지원제도를 운영함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2275653" y="8069456"/>
            <a:ext cx="1260000" cy="516676"/>
          </a:xfrm>
          <a:prstGeom prst="homePlate">
            <a:avLst>
              <a:gd name="adj" fmla="val 2665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 Box 260"/>
          <p:cNvSpPr txBox="1">
            <a:spLocks noChangeArrowheads="1"/>
          </p:cNvSpPr>
          <p:nvPr/>
        </p:nvSpPr>
        <p:spPr bwMode="auto">
          <a:xfrm>
            <a:off x="2330908" y="8076788"/>
            <a:ext cx="1042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Pool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취합 및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 확정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8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인사팀</a:t>
            </a:r>
            <a:r>
              <a:rPr lang="ko-KR" altLang="en-US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HR)</a:t>
            </a:r>
            <a:endParaRPr lang="ko-KR" altLang="en-US" sz="8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오각형 47"/>
          <p:cNvSpPr/>
          <p:nvPr/>
        </p:nvSpPr>
        <p:spPr>
          <a:xfrm>
            <a:off x="1006128" y="8069456"/>
            <a:ext cx="1260000" cy="516676"/>
          </a:xfrm>
          <a:prstGeom prst="homePlate">
            <a:avLst>
              <a:gd name="adj" fmla="val 2665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Text Box 260"/>
          <p:cNvSpPr txBox="1">
            <a:spLocks noChangeArrowheads="1"/>
          </p:cNvSpPr>
          <p:nvPr/>
        </p:nvSpPr>
        <p:spPr bwMode="auto">
          <a:xfrm>
            <a:off x="1025400" y="8165876"/>
            <a:ext cx="1042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대상자 파악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8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인사팀</a:t>
            </a:r>
            <a:r>
              <a:rPr lang="ko-KR" altLang="en-US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HR)</a:t>
            </a:r>
            <a:endParaRPr lang="ko-KR" altLang="en-US" sz="8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오각형 49"/>
          <p:cNvSpPr/>
          <p:nvPr/>
        </p:nvSpPr>
        <p:spPr>
          <a:xfrm>
            <a:off x="3541616" y="8069456"/>
            <a:ext cx="1260000" cy="516676"/>
          </a:xfrm>
          <a:prstGeom prst="homePlate">
            <a:avLst>
              <a:gd name="adj" fmla="val 2665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3574050" y="8165876"/>
            <a:ext cx="1087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수시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Monitoring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8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인사노경팀</a:t>
            </a:r>
            <a:r>
              <a:rPr lang="en-US" altLang="ko-KR" sz="8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8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12" y="8985448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문의사항 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:H&amp;A</a:t>
            </a:r>
            <a:r>
              <a:rPr lang="ko-KR" altLang="en-US" sz="1000" b="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인사팀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채용담당자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내선 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8502-3168)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1312" y="7807920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대상자 확정 및 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Monitoring Process</a:t>
            </a:r>
          </a:p>
        </p:txBody>
      </p:sp>
    </p:spTree>
    <p:extLst>
      <p:ext uri="{BB962C8B-B14F-4D97-AF65-F5344CB8AC3E}">
        <p14:creationId xmlns:p14="http://schemas.microsoft.com/office/powerpoint/2010/main" val="37979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71" name="Text Box 3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085" y="178480"/>
            <a:ext cx="2106667" cy="477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5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참조</a:t>
            </a:r>
            <a:r>
              <a:rPr lang="en-US" altLang="ko-KR" sz="25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lang="ko-KR" altLang="en-US" sz="25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품의 양식</a:t>
            </a:r>
            <a:endParaRPr lang="ko-KR" altLang="en-US" sz="25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2548" y="890960"/>
            <a:ext cx="6408712" cy="87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363" y="1136576"/>
            <a:ext cx="5876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내용으로 재경지역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KTX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이용에 대해 품의 드리오니 검토 후 재가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요청드립니다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363" y="1624901"/>
            <a:ext cx="58862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======================================================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363" y="3073331"/>
            <a:ext cx="2519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연고자 자택 방문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363" y="3656432"/>
            <a:ext cx="21848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OOO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OOOO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363" y="4239533"/>
            <a:ext cx="11140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김태희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363" y="4822634"/>
            <a:ext cx="12968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123456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3" y="5405735"/>
            <a:ext cx="5241820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YYYY/MM/DD(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09:30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13:03 _ 52,100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YYYY/MM/DD(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09:30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창원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13:03 _ 52,100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363" y="6419721"/>
            <a:ext cx="36820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결재라인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* 1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경비처리 담당자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조직책임자 전결</a:t>
            </a:r>
            <a:r>
              <a:rPr lang="en-US" altLang="ko-KR" sz="14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sz="14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 </a:t>
            </a:r>
            <a:r>
              <a:rPr lang="ko-KR" altLang="en-US" sz="14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담당자 </a:t>
            </a:r>
            <a:r>
              <a:rPr lang="en-US" altLang="ko-KR" sz="14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08" y="7162256"/>
            <a:ext cx="46599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참조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예산추가 및 비용 결재라인상 </a:t>
            </a:r>
            <a:r>
              <a:rPr lang="ko-KR" altLang="en-US" sz="1000" b="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추가되어야하는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부분은 각 </a:t>
            </a:r>
            <a:r>
              <a:rPr lang="ko-KR" altLang="en-US" sz="1000" b="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조직별로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상이하므로 필요 시 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</a:t>
            </a:r>
            <a:r>
              <a:rPr lang="ko-KR" altLang="en-US" sz="1000" b="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임의추가하여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처리해주시면 됩니다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363" y="1907129"/>
            <a:ext cx="45300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구분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신입사원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     )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        단신부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재경→창원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)  (   )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363" y="2490230"/>
            <a:ext cx="34111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입사발령일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이동발령일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2000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696" y="2782888"/>
            <a:ext cx="32621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품의일자 기준으로 입사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이동발령일 만 </a:t>
            </a:r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이내만 지원 가능</a:t>
            </a:r>
            <a:endParaRPr lang="en-US" altLang="ko-KR" sz="1000" b="0" dirty="0" smtClean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696" y="2160673"/>
            <a:ext cx="13673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b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본인 해당사항에 ○표시</a:t>
            </a:r>
            <a:endParaRPr lang="en-US" altLang="ko-KR" sz="1000" b="0" dirty="0" smtClean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9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22548" y="890960"/>
            <a:ext cx="6408712" cy="87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3" y="1352600"/>
            <a:ext cx="5886227" cy="6032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내용으로 재경지역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KTX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이용에 대해 품의 드리오니 검토 후 재가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요청드립니다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======================================================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구분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신입사원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 O 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        단신부임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재경→창원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)  (   )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입사발령일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2022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연고자 자택 방문</a:t>
            </a: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에어솔루션사업부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김동현</a:t>
            </a: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315309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2023/03/03(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21:03 _ 51,700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2023/03/05(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13:40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16:27 _ 51,700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2023/02/24(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21:03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51,700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2023/02/26(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18:05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20:58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51,700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IwgUzPxU.q9w1.ZOLk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IwgUzPxU.q9w1.ZOLkfQ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110052</TotalTime>
  <Words>494</Words>
  <Application>Microsoft Office PowerPoint</Application>
  <PresentationFormat>A4 용지(210x297mm)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LG스마트체 Regular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김진훈/대리/채용팀</dc:creator>
  <cp:lastModifiedBy>김동현/연구원/에어솔루션제어연구담당(donghyeon.kim@lge.com)</cp:lastModifiedBy>
  <cp:revision>3658</cp:revision>
  <cp:lastPrinted>2014-05-19T08:39:50Z</cp:lastPrinted>
  <dcterms:created xsi:type="dcterms:W3CDTF">2008-11-26T05:44:28Z</dcterms:created>
  <dcterms:modified xsi:type="dcterms:W3CDTF">2023-03-03T00:45:16Z</dcterms:modified>
</cp:coreProperties>
</file>