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48" r:id="rId2"/>
    <p:sldMasterId id="2147484263" r:id="rId3"/>
    <p:sldMasterId id="2147484267" r:id="rId4"/>
    <p:sldMasterId id="2147484270" r:id="rId5"/>
    <p:sldMasterId id="2147484274" r:id="rId6"/>
    <p:sldMasterId id="2147484278" r:id="rId7"/>
  </p:sldMasterIdLst>
  <p:notesMasterIdLst>
    <p:notesMasterId r:id="rId9"/>
  </p:notesMasterIdLst>
  <p:handoutMasterIdLst>
    <p:handoutMasterId r:id="rId10"/>
  </p:handoutMasterIdLst>
  <p:sldIdLst>
    <p:sldId id="694" r:id="rId8"/>
  </p:sldIdLst>
  <p:sldSz cx="6858000" cy="9906000" type="A4"/>
  <p:notesSz cx="6807200" cy="9939338"/>
  <p:custDataLst>
    <p:tags r:id="rId11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160">
          <p15:clr>
            <a:srgbClr val="A4A3A4"/>
          </p15:clr>
        </p15:guide>
        <p15:guide id="3" pos="307">
          <p15:clr>
            <a:srgbClr val="A4A3A4"/>
          </p15:clr>
        </p15:guide>
        <p15:guide id="4" pos="40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FF99"/>
    <a:srgbClr val="0000FF"/>
    <a:srgbClr val="FFFF66"/>
    <a:srgbClr val="FF0000"/>
    <a:srgbClr val="66FFCC"/>
    <a:srgbClr val="00FF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2" autoAdjust="0"/>
    <p:restoredTop sz="93297" autoAdjust="0"/>
  </p:normalViewPr>
  <p:slideViewPr>
    <p:cSldViewPr>
      <p:cViewPr varScale="1">
        <p:scale>
          <a:sx n="60" d="100"/>
          <a:sy n="60" d="100"/>
        </p:scale>
        <p:origin x="750" y="90"/>
      </p:cViewPr>
      <p:guideLst>
        <p:guide orient="horz" pos="1759"/>
        <p:guide pos="2160"/>
        <p:guide pos="307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5CED2BE-036C-4FC3-AEB7-72147D5B2635}" type="datetimeFigureOut">
              <a:rPr lang="ko-KR" altLang="en-US"/>
              <a:pPr/>
              <a:t>2023-05-08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BE3DF1A-E833-46DA-9E07-1DE9EF904E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0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6138" y="746125"/>
            <a:ext cx="25796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702" y="4720944"/>
            <a:ext cx="5443802" cy="447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45F11104-5972-4B76-9014-774C9FCF8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3DF23-8AB4-40AC-94EA-8C2E433D5FAE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AE91D-31C0-44D7-9230-B6D163F7F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53" y="394409"/>
            <a:ext cx="3833447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B3D87-7526-448E-B5C7-BEC2F0EE81F2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27ED2-85DC-4F4D-BEFF-BD4640ACF5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CBEF5-1412-4D01-B4D7-F53BDC643A2E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009A5-7010-4A87-88EE-ECFF617B66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55C0D-C9E9-4FA9-A503-48A48321E6D6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7269-C634-4FB2-9C17-1056ACC35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699"/>
            <a:ext cx="1543050" cy="845449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6" y="396699"/>
            <a:ext cx="4523642" cy="845449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D7B1A-549F-4E02-90DC-C775B6D33BAF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FC65B-3014-4741-83DF-613698EB10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FC2-5009-4ECA-952B-B3774E8CB1B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8A-0797-44F0-81B4-8BBD00585B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E14DC-7A9D-4B36-8AAF-D1393CB48B7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F33E-E428-42A7-982D-96D89E04CF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BDFD-AE1B-487F-8EAE-4E73E043A7D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D453-EC98-4DE9-A002-68ED91ADAD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311402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C160-F285-40AB-906E-AC2B58534C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61A-9B59-44B6-BA22-61FEE1EAB77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A128-AFD7-494C-88C4-03386945285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3898-35B9-4B4D-A5DC-B7F52D71738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316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3680F-BD35-4406-ADD2-2194D8DECC65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A86EC-2711-4A3C-AD4B-2FDD4C1F8E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A87B9-E4B5-4882-825E-159BA079BED8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45DA5-C2C0-404C-8BD3-2E26C6B3B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26" y="6365557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D15B4-6641-4FDF-BB5E-F33B69B7D8EF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B6AC1-309C-482C-8F69-97C6757F0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2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1753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EC02A-537B-4C2C-BDD5-19AD790FC4D1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5567E-76C0-4A2D-A079-BEBF5663BE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961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961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5EC0E-844C-4EB5-A45F-31124DB60651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E854A-4E65-4E28-9E87-D08AE4E40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3C0BE1-B163-4CFC-8EA1-E37A1EF91FF9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FC2FA-C62E-4023-BEC7-32BEFDCFD0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DAF1D-379C-4CEC-87D6-06653E475BD6}" type="datetimeFigureOut">
              <a:rPr lang="ko-KR" altLang="en-US"/>
              <a:pPr>
                <a:defRPr/>
              </a:pPr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686A86-AFBE-4E14-B7BF-C71186DDA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34186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F0454-0733-412D-B4C0-608C5266F78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06CC8A-DA03-49FE-8D6E-455A0CD280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 userDrawn="1"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 userDrawn="1"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8370C6-003A-4A01-A53E-34F7C7AF34B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5B2C94-26B7-4785-BD96-23DC0734E4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05" tIns="45703" rIns="91405" bIns="45703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6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09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17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0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1352600"/>
            <a:ext cx="5886227" cy="7325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내용으로 재경지역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이용에 대해 품의 드리오니 검토 후 재가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요청드립니다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======================================================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구분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신입사원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 O 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        단신부임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재경→창원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)  (   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입사발령일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2022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연고자 자택 방문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에어솔루션사업부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315309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2023/05/05(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05:14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08:01 _ 52,100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2023/05/07(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12:47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15:36 _ 52,100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2023/05/19(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21:05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2023/05/21(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18:02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20:58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51,700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금액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207,600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계정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R&amp;D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복리후생비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카드번호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5531-4600-1443-2580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110069</TotalTime>
  <Words>168</Words>
  <Application>Microsoft Office PowerPoint</Application>
  <PresentationFormat>A4 용지(210x297mm)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Regular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김진훈/대리/채용팀</dc:creator>
  <cp:lastModifiedBy>김동현/연구원/에어솔루션제어연구담당(donghyeon.kim@lge.com)</cp:lastModifiedBy>
  <cp:revision>3663</cp:revision>
  <cp:lastPrinted>2014-05-19T08:39:50Z</cp:lastPrinted>
  <dcterms:created xsi:type="dcterms:W3CDTF">2008-11-26T05:44:28Z</dcterms:created>
  <dcterms:modified xsi:type="dcterms:W3CDTF">2023-05-08T04:43:33Z</dcterms:modified>
</cp:coreProperties>
</file>