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7" r:id="rId1"/>
    <p:sldMasterId id="2147484248" r:id="rId2"/>
    <p:sldMasterId id="2147484263" r:id="rId3"/>
    <p:sldMasterId id="2147484267" r:id="rId4"/>
    <p:sldMasterId id="2147484270" r:id="rId5"/>
    <p:sldMasterId id="2147484274" r:id="rId6"/>
    <p:sldMasterId id="2147484278" r:id="rId7"/>
  </p:sldMasterIdLst>
  <p:notesMasterIdLst>
    <p:notesMasterId r:id="rId9"/>
  </p:notesMasterIdLst>
  <p:handoutMasterIdLst>
    <p:handoutMasterId r:id="rId10"/>
  </p:handoutMasterIdLst>
  <p:sldIdLst>
    <p:sldId id="694" r:id="rId8"/>
  </p:sldIdLst>
  <p:sldSz cx="6858000" cy="9906000" type="A4"/>
  <p:notesSz cx="6807200" cy="9939338"/>
  <p:custDataLst>
    <p:tags r:id="rId11"/>
  </p:custData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7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9">
          <p15:clr>
            <a:srgbClr val="A4A3A4"/>
          </p15:clr>
        </p15:guide>
        <p15:guide id="2" pos="2160">
          <p15:clr>
            <a:srgbClr val="A4A3A4"/>
          </p15:clr>
        </p15:guide>
        <p15:guide id="3" pos="307">
          <p15:clr>
            <a:srgbClr val="A4A3A4"/>
          </p15:clr>
        </p15:guide>
        <p15:guide id="4" pos="40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CC"/>
    <a:srgbClr val="FFFF99"/>
    <a:srgbClr val="0000FF"/>
    <a:srgbClr val="FFFF66"/>
    <a:srgbClr val="FF0000"/>
    <a:srgbClr val="66FFCC"/>
    <a:srgbClr val="00FFFF"/>
    <a:srgbClr val="66C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02" autoAdjust="0"/>
    <p:restoredTop sz="93297" autoAdjust="0"/>
  </p:normalViewPr>
  <p:slideViewPr>
    <p:cSldViewPr>
      <p:cViewPr varScale="1">
        <p:scale>
          <a:sx n="60" d="100"/>
          <a:sy n="60" d="100"/>
        </p:scale>
        <p:origin x="2298" y="90"/>
      </p:cViewPr>
      <p:guideLst>
        <p:guide orient="horz" pos="1759"/>
        <p:guide pos="2160"/>
        <p:guide pos="307"/>
        <p:guide pos="40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3018" y="-108"/>
      </p:cViewPr>
      <p:guideLst>
        <p:guide orient="horz" pos="3130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tags" Target="tags/tag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 bwMode="auto">
          <a:xfrm>
            <a:off x="2" y="0"/>
            <a:ext cx="2950765" cy="49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t" anchorCtr="0" compatLnSpc="1">
            <a:prstTxWarp prst="textNoShape">
              <a:avLst/>
            </a:prstTxWarp>
          </a:bodyPr>
          <a:lstStyle>
            <a:lvl1pPr defTabSz="914141">
              <a:defRPr b="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 bwMode="auto">
          <a:xfrm>
            <a:off x="3855350" y="0"/>
            <a:ext cx="2950765" cy="49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t" anchorCtr="0" compatLnSpc="1">
            <a:prstTxWarp prst="textNoShape">
              <a:avLst/>
            </a:prstTxWarp>
          </a:bodyPr>
          <a:lstStyle>
            <a:lvl1pPr algn="r" defTabSz="914141">
              <a:defRPr b="0"/>
            </a:lvl1pPr>
          </a:lstStyle>
          <a:p>
            <a:fld id="{25CED2BE-036C-4FC3-AEB7-72147D5B2635}" type="datetimeFigureOut">
              <a:rPr lang="ko-KR" altLang="en-US"/>
              <a:pPr/>
              <a:t>2023-06-20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 bwMode="auto">
          <a:xfrm>
            <a:off x="2" y="9440784"/>
            <a:ext cx="2950765" cy="49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b" anchorCtr="0" compatLnSpc="1">
            <a:prstTxWarp prst="textNoShape">
              <a:avLst/>
            </a:prstTxWarp>
          </a:bodyPr>
          <a:lstStyle>
            <a:lvl1pPr defTabSz="914141">
              <a:defRPr b="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 bwMode="auto">
          <a:xfrm>
            <a:off x="3855350" y="9440784"/>
            <a:ext cx="2950765" cy="49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b" anchorCtr="0" compatLnSpc="1">
            <a:prstTxWarp prst="textNoShape">
              <a:avLst/>
            </a:prstTxWarp>
          </a:bodyPr>
          <a:lstStyle>
            <a:lvl1pPr algn="r" defTabSz="914141">
              <a:defRPr b="0"/>
            </a:lvl1pPr>
          </a:lstStyle>
          <a:p>
            <a:fld id="{2BE3DF1A-E833-46DA-9E07-1DE9EF904EC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990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50765" cy="49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t" anchorCtr="0" compatLnSpc="1">
            <a:prstTxWarp prst="textNoShape">
              <a:avLst/>
            </a:prstTxWarp>
          </a:bodyPr>
          <a:lstStyle>
            <a:lvl1pPr defTabSz="914141">
              <a:defRPr b="0"/>
            </a:lvl1pPr>
          </a:lstStyle>
          <a:p>
            <a:endParaRPr lang="en-US" altLang="ko-KR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350" y="0"/>
            <a:ext cx="2950765" cy="49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t" anchorCtr="0" compatLnSpc="1">
            <a:prstTxWarp prst="textNoShape">
              <a:avLst/>
            </a:prstTxWarp>
          </a:bodyPr>
          <a:lstStyle>
            <a:lvl1pPr algn="r" defTabSz="914141">
              <a:defRPr b="0"/>
            </a:lvl1pPr>
          </a:lstStyle>
          <a:p>
            <a:endParaRPr lang="en-US" altLang="ko-KR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16138" y="746125"/>
            <a:ext cx="2579687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702" y="4720944"/>
            <a:ext cx="5443802" cy="4472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40784"/>
            <a:ext cx="2950765" cy="49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b" anchorCtr="0" compatLnSpc="1">
            <a:prstTxWarp prst="textNoShape">
              <a:avLst/>
            </a:prstTxWarp>
          </a:bodyPr>
          <a:lstStyle>
            <a:lvl1pPr defTabSz="914141">
              <a:defRPr b="0"/>
            </a:lvl1pPr>
          </a:lstStyle>
          <a:p>
            <a:endParaRPr lang="en-US" altLang="ko-KR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350" y="9440784"/>
            <a:ext cx="2950765" cy="49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71" tIns="45685" rIns="91371" bIns="45685" numCol="1" anchor="b" anchorCtr="0" compatLnSpc="1">
            <a:prstTxWarp prst="textNoShape">
              <a:avLst/>
            </a:prstTxWarp>
          </a:bodyPr>
          <a:lstStyle>
            <a:lvl1pPr algn="r" defTabSz="914141">
              <a:defRPr b="0"/>
            </a:lvl1pPr>
          </a:lstStyle>
          <a:p>
            <a:fld id="{45F11104-5972-4B76-9014-774C9FCF87F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786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EF1A08-82EA-4F26-B2E9-0C835FCA8DC4}" type="datetimeFigureOut">
              <a:rPr lang="ko-KR" altLang="en-US"/>
              <a:pPr>
                <a:defRPr/>
              </a:pPr>
              <a:t>2023-06-20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E1EF4D-B62F-468A-839F-073432F150E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73DF23-8AB4-40AC-94EA-8C2E433D5FAE}" type="datetimeFigureOut">
              <a:rPr lang="ko-KR" altLang="en-US"/>
              <a:pPr>
                <a:defRPr/>
              </a:pPr>
              <a:t>2023-06-20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8AE91D-31C0-44D7-9230-B6D163F7F4C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326" cy="167851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653" y="394409"/>
            <a:ext cx="3833447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6"/>
            <a:ext cx="2256326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4B3D87-7526-448E-B5C7-BEC2F0EE81F2}" type="datetimeFigureOut">
              <a:rPr lang="ko-KR" altLang="en-US"/>
              <a:pPr>
                <a:defRPr/>
              </a:pPr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7427ED2-85DC-4F4D-BEFF-BD4640ACF5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124" y="6934200"/>
            <a:ext cx="4114800" cy="81862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124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124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2CBEF5-1412-4D01-B4D7-F53BDC643A2E}" type="datetimeFigureOut">
              <a:rPr lang="ko-KR" altLang="en-US"/>
              <a:pPr>
                <a:defRPr/>
              </a:pPr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3009A5-7010-4A87-88EE-ECFF617B661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255C0D-C9E9-4FA9-A503-48A48321E6D6}" type="datetimeFigureOut">
              <a:rPr lang="ko-KR" altLang="en-US"/>
              <a:pPr>
                <a:defRPr/>
              </a:pPr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EA7269-C634-4FB2-9C17-1056ACC35D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699"/>
            <a:ext cx="1543050" cy="845449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6" y="396699"/>
            <a:ext cx="4523642" cy="845449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BD7B1A-549F-4E02-90DC-C775B6D33BAF}" type="datetimeFigureOut">
              <a:rPr lang="ko-KR" altLang="en-US"/>
              <a:pPr>
                <a:defRPr/>
              </a:pPr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6FC65B-3014-4741-83DF-613698EB10E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F2FC2-5009-4ECA-952B-B3774E8CB1B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6E8A-0797-44F0-81B4-8BBD00585B8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97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E14DC-7A9D-4B36-8AAF-D1393CB48B77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0F33E-E428-42A7-982D-96D89E04CFF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42900" y="396699"/>
            <a:ext cx="6172200" cy="84544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4BDFD-AE1B-487F-8EAE-4E73E043A7D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DD453-EC98-4DE9-A002-68ED91ADADC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lIns="91405" tIns="45703" rIns="91405" bIns="45703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1" y="2311402"/>
            <a:ext cx="6172200" cy="65397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4C160-F285-40AB-906E-AC2B58534CCB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5F61A-9B59-44B6-BA22-61FEE1EAB77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AA128-AFD7-494C-88C4-033869452859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43898-35B9-4B4D-A5DC-B7F52D71738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97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AA4C94-6DF3-4FD7-A6E9-728F7AC1A28E}" type="datetimeFigureOut">
              <a:rPr lang="ko-KR" altLang="en-US"/>
              <a:pPr>
                <a:defRPr/>
              </a:pPr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04BE33-9735-4D8E-BF93-B491FCF6BFD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EF1A08-82EA-4F26-B2E9-0C835FCA8DC4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E1EF4D-B62F-468A-839F-073432F150E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97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AA4C94-6DF3-4FD7-A6E9-728F7AC1A28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04BE33-9735-4D8E-BF93-B491FCF6BFD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42900" y="396699"/>
            <a:ext cx="6172200" cy="84544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0AC6DC-8684-40DB-96B5-95D7141321C6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7497F0-4EB0-468A-8724-85865443739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EF1A08-82EA-4F26-B2E9-0C835FCA8DC4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E1EF4D-B62F-468A-839F-073432F150E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97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AA4C94-6DF3-4FD7-A6E9-728F7AC1A28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04BE33-9735-4D8E-BF93-B491FCF6BFD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42900" y="396699"/>
            <a:ext cx="6172200" cy="84544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0AC6DC-8684-40DB-96B5-95D7141321C6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7497F0-4EB0-468A-8724-85865443739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EF1A08-82EA-4F26-B2E9-0C835FCA8DC4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E1EF4D-B62F-468A-839F-073432F150E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97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AA4C94-6DF3-4FD7-A6E9-728F7AC1A28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04BE33-9735-4D8E-BF93-B491FCF6BFD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42900" y="396699"/>
            <a:ext cx="6172200" cy="84544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0AC6DC-8684-40DB-96B5-95D7141321C6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7497F0-4EB0-468A-8724-85865443739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42900" y="396699"/>
            <a:ext cx="6172200" cy="845449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89035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0AC6DC-8684-40DB-96B5-95D7141321C6}" type="datetimeFigureOut">
              <a:rPr lang="ko-KR" altLang="en-US"/>
              <a:pPr>
                <a:defRPr/>
              </a:pPr>
              <a:t>2023-06-20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0" y="9312099"/>
            <a:ext cx="2171700" cy="52969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123718" y="9376305"/>
            <a:ext cx="1601299" cy="52969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7497F0-4EB0-468A-8724-8586544373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316"/>
            <a:ext cx="5829300" cy="2123369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53680F-BD35-4406-ADD2-2194D8DECC65}" type="datetimeFigureOut">
              <a:rPr lang="ko-KR" altLang="en-US"/>
              <a:pPr>
                <a:defRPr/>
              </a:pPr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B2A86EC-2711-4A3C-AD4B-2FDD4C1F8E3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FA87B9-E4B5-4882-825E-159BA079BED8}" type="datetimeFigureOut">
              <a:rPr lang="ko-KR" altLang="en-US"/>
              <a:pPr>
                <a:defRPr/>
              </a:pPr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045DA5-C2C0-404C-8BD3-2E26C6B3B3E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826" y="6365557"/>
            <a:ext cx="5829300" cy="196744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826" y="4198586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1D15B4-6641-4FDF-BB5E-F33B69B7D8EF}" type="datetimeFigureOut">
              <a:rPr lang="ko-KR" altLang="en-US"/>
              <a:pPr>
                <a:defRPr/>
              </a:pPr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8B6AC1-309C-482C-8F69-97C6757F0A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2" y="2311400"/>
            <a:ext cx="3033347" cy="65397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1753" y="2311400"/>
            <a:ext cx="3033347" cy="65397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1EC02A-537B-4C2C-BDD5-19AD790FC4D1}" type="datetimeFigureOut">
              <a:rPr lang="ko-KR" altLang="en-US"/>
              <a:pPr>
                <a:defRPr/>
              </a:pPr>
              <a:t>2023-06-20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75567E-76C0-4A2D-A079-BEBF5663BEC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049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049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961" y="2217385"/>
            <a:ext cx="3031148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961" y="3141486"/>
            <a:ext cx="3031148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25EC0E-844C-4EB5-A45F-31124DB60651}" type="datetimeFigureOut">
              <a:rPr lang="ko-KR" altLang="en-US"/>
              <a:pPr>
                <a:defRPr/>
              </a:pPr>
              <a:t>2023-06-20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AE854A-4E65-4E28-9E87-D08AE4E40F1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3C0BE1-B163-4CFC-8EA1-E37A1EF91FF9}" type="datetimeFigureOut">
              <a:rPr lang="ko-KR" altLang="en-US"/>
              <a:pPr>
                <a:defRPr/>
              </a:pPr>
              <a:t>2023-06-20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6CFC2FA-C62E-4023-BEC7-32BEFDCFD0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F55767-1F92-4281-9B78-4F98BA5BADF5}" type="datetimeFigureOut">
              <a:rPr lang="ko-KR" altLang="en-US"/>
              <a:pPr>
                <a:defRPr/>
              </a:pPr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A07129-7395-4E6D-A261-639D7BF626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092" name="Line 14"/>
          <p:cNvSpPr>
            <a:spLocks noChangeShapeType="1"/>
          </p:cNvSpPr>
          <p:nvPr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98DAF1D-379C-4CEC-87D6-06653E475BD6}" type="datetimeFigureOut">
              <a:rPr lang="ko-KR" altLang="en-US"/>
              <a:pPr>
                <a:defRPr/>
              </a:pPr>
              <a:t>2023-06-20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8686A86-AFBE-4E14-B7BF-C71186DDAF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434186" name="Line 14"/>
          <p:cNvSpPr>
            <a:spLocks noChangeShapeType="1"/>
          </p:cNvSpPr>
          <p:nvPr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8613" indent="-225425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7F0454-0733-412D-B4C0-608C5266F784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06CC8A-DA03-49FE-8D6E-455A0CD2803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0" name="Line 21"/>
          <p:cNvSpPr>
            <a:spLocks noChangeShapeType="1"/>
          </p:cNvSpPr>
          <p:nvPr userDrawn="1"/>
        </p:nvSpPr>
        <p:spPr bwMode="auto">
          <a:xfrm>
            <a:off x="0" y="9321272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92" name="Line 14"/>
          <p:cNvSpPr>
            <a:spLocks noChangeShapeType="1"/>
          </p:cNvSpPr>
          <p:nvPr userDrawn="1"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3" tIns="45698" rIns="91393" bIns="456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3" tIns="45698" rIns="91393" bIns="45698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18370C6-003A-4A01-A53E-34F7C7AF34BD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3" tIns="45698" rIns="91393" bIns="45698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93" tIns="45698" rIns="91393" bIns="45698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25B2C94-26B7-4785-BD96-23DC0734E42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2" name="Line 14"/>
          <p:cNvSpPr>
            <a:spLocks noChangeShapeType="1"/>
          </p:cNvSpPr>
          <p:nvPr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05" tIns="45703" rIns="91405" bIns="45703"/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69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03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068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09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13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1313" indent="-3413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257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3838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82" indent="-228516" algn="l" defTabSz="91406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17" indent="-228516" algn="l" defTabSz="91406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50" indent="-228516" algn="l" defTabSz="91406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82" indent="-228516" algn="l" defTabSz="91406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4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8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9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34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67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99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33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65" algn="l" defTabSz="91406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F55767-1F92-4281-9B78-4F98BA5BADF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A07129-7395-4E6D-A261-639D7BF626B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0" name="Line 21"/>
          <p:cNvSpPr>
            <a:spLocks noChangeShapeType="1"/>
          </p:cNvSpPr>
          <p:nvPr/>
        </p:nvSpPr>
        <p:spPr bwMode="auto">
          <a:xfrm>
            <a:off x="0" y="9321272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92" name="Line 14"/>
          <p:cNvSpPr>
            <a:spLocks noChangeShapeType="1"/>
          </p:cNvSpPr>
          <p:nvPr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1" r:id="rId1"/>
    <p:sldLayoutId id="2147484272" r:id="rId2"/>
    <p:sldLayoutId id="2147484273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F55767-1F92-4281-9B78-4F98BA5BADF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A07129-7395-4E6D-A261-639D7BF626B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0" name="Line 21"/>
          <p:cNvSpPr>
            <a:spLocks noChangeShapeType="1"/>
          </p:cNvSpPr>
          <p:nvPr/>
        </p:nvSpPr>
        <p:spPr bwMode="auto">
          <a:xfrm>
            <a:off x="0" y="9321272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92" name="Line 14"/>
          <p:cNvSpPr>
            <a:spLocks noChangeShapeType="1"/>
          </p:cNvSpPr>
          <p:nvPr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77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189035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F55767-1F92-4281-9B78-4F98BA5BADF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2023-06-20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2343150" y="9312099"/>
            <a:ext cx="2171700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r>
              <a:rPr lang="en-US" altLang="ko-KR"/>
              <a:t>&lt;#&gt; / 23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5123718" y="9376305"/>
            <a:ext cx="1601299" cy="529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A07129-7395-4E6D-A261-639D7BF626B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090" name="Line 21"/>
          <p:cNvSpPr>
            <a:spLocks noChangeShapeType="1"/>
          </p:cNvSpPr>
          <p:nvPr/>
        </p:nvSpPr>
        <p:spPr bwMode="auto">
          <a:xfrm>
            <a:off x="0" y="9321272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92" name="Line 14"/>
          <p:cNvSpPr>
            <a:spLocks noChangeShapeType="1"/>
          </p:cNvSpPr>
          <p:nvPr/>
        </p:nvSpPr>
        <p:spPr bwMode="auto">
          <a:xfrm>
            <a:off x="0" y="77276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280" r:id="rId2"/>
    <p:sldLayoutId id="2147484281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416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5425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222548" y="890960"/>
            <a:ext cx="6408712" cy="8712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7363" y="1352600"/>
            <a:ext cx="6052939" cy="732508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아래 내용으로 재경지역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KTX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이용에 대해 품의 드리오니 검토 후 재가 </a:t>
            </a:r>
            <a:r>
              <a:rPr lang="ko-KR" altLang="en-US" sz="14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요청드립니다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======================================================</a:t>
            </a: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1.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지원 구분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신입사원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( O )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        단신부임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(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재경→창원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  <a:sym typeface="Wingdings"/>
              </a:rPr>
              <a:t>)  (   )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2.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입사발령일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/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이동발령일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 2022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년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12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월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30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3.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목적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재경지역 연고자 </a:t>
            </a:r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자택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방문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4.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소속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에어솔루션사업부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RAC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제어개발팀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5.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성명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김동현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6. </a:t>
            </a:r>
            <a:r>
              <a:rPr lang="ko-KR" altLang="en-US" sz="14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사번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315309</a:t>
            </a:r>
            <a:endParaRPr lang="ko-KR" altLang="en-US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7.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이용내역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귀경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취소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2023/06/08(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요일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(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창원중앙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18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:15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서울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21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:05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51,700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시간 변경으로 인한 결제 취소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창원중앙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18:15 -&gt;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창원중앙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21:20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변경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귀경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2023/06/08(</a:t>
            </a:r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목요일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(</a:t>
            </a:r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창원중앙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21:20 </a:t>
            </a:r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서울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00:06 _ 52,100</a:t>
            </a:r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귀사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취소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2023/06/10(</a:t>
            </a:r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토요일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서울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05:02 </a:t>
            </a:r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창원중앙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07:51 _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52,100</a:t>
            </a:r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장소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변경으로 인한 결제 취소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서울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05:02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-&gt;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광명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05:22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으로 </a:t>
            </a:r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변경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-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귀사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2023/06/10(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토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요일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(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광명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05:22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창원중앙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07:51 _ 49,900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귀경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2023/06/23(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금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요일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(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창원중앙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18:15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</a:t>
            </a:r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서울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21:05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 51,700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-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귀사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2023/06/25(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일요일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 (</a:t>
            </a:r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서울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18:02 </a:t>
            </a:r>
            <a:r>
              <a:rPr lang="ko-KR" altLang="en-US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</a:t>
            </a:r>
            <a:r>
              <a:rPr lang="ko-KR" altLang="en-US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창원중앙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20:58 </a:t>
            </a:r>
            <a:r>
              <a:rPr lang="en-US" altLang="ko-KR" sz="14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48,200</a:t>
            </a:r>
            <a:r>
              <a:rPr lang="ko-KR" altLang="en-US" sz="140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8.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금액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201,900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</a:t>
            </a:r>
            <a:endParaRPr lang="en-US" altLang="ko-KR" sz="1400" dirty="0" smtClean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9.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비용 처리 계정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R&amp;D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_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복리후생비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일반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)</a:t>
            </a:r>
          </a:p>
          <a:p>
            <a:endParaRPr lang="en-US" altLang="ko-KR" sz="14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10. </a:t>
            </a:r>
            <a:r>
              <a:rPr lang="ko-KR" altLang="en-US" sz="140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사용 카드번호 </a:t>
            </a:r>
            <a:r>
              <a:rPr lang="en-US" altLang="ko-KR" sz="14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: 5531-4600-1443-2580</a:t>
            </a:r>
          </a:p>
        </p:txBody>
      </p:sp>
    </p:spTree>
    <p:extLst>
      <p:ext uri="{BB962C8B-B14F-4D97-AF65-F5344CB8AC3E}">
        <p14:creationId xmlns:p14="http://schemas.microsoft.com/office/powerpoint/2010/main" val="13833993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14"/>
</p:tagLst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110084</TotalTime>
  <Words>239</Words>
  <Application>Microsoft Office PowerPoint</Application>
  <PresentationFormat>A4 용지(210x297mm)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1</vt:i4>
      </vt:variant>
    </vt:vector>
  </HeadingPairs>
  <TitlesOfParts>
    <vt:vector size="13" baseType="lpstr">
      <vt:lpstr>LG스마트체 Regular</vt:lpstr>
      <vt:lpstr>굴림</vt:lpstr>
      <vt:lpstr>맑은 고딕</vt:lpstr>
      <vt:lpstr>Arial</vt:lpstr>
      <vt:lpstr>Wingdings</vt:lpstr>
      <vt:lpstr>디자인 사용자 지정</vt:lpstr>
      <vt:lpstr>1_디자인 사용자 지정</vt:lpstr>
      <vt:lpstr>2_디자인 사용자 지정</vt:lpstr>
      <vt:lpstr>3_디자인 사용자 지정</vt:lpstr>
      <vt:lpstr>4_디자인 사용자 지정</vt:lpstr>
      <vt:lpstr>5_디자인 사용자 지정</vt:lpstr>
      <vt:lpstr>6_디자인 사용자 지정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김진훈/대리/채용팀</dc:creator>
  <cp:lastModifiedBy>김동현/연구원/에어솔루션제어연구담당(donghyeon.kim@lge.com)</cp:lastModifiedBy>
  <cp:revision>3665</cp:revision>
  <cp:lastPrinted>2014-05-19T08:39:50Z</cp:lastPrinted>
  <dcterms:created xsi:type="dcterms:W3CDTF">2008-11-26T05:44:28Z</dcterms:created>
  <dcterms:modified xsi:type="dcterms:W3CDTF">2023-06-20T01:47:08Z</dcterms:modified>
</cp:coreProperties>
</file>