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  <p:sldMasterId id="2147484248" r:id="rId2"/>
    <p:sldMasterId id="2147484263" r:id="rId3"/>
    <p:sldMasterId id="2147484267" r:id="rId4"/>
    <p:sldMasterId id="2147484270" r:id="rId5"/>
    <p:sldMasterId id="2147484274" r:id="rId6"/>
    <p:sldMasterId id="2147484278" r:id="rId7"/>
  </p:sldMasterIdLst>
  <p:notesMasterIdLst>
    <p:notesMasterId r:id="rId9"/>
  </p:notesMasterIdLst>
  <p:handoutMasterIdLst>
    <p:handoutMasterId r:id="rId10"/>
  </p:handoutMasterIdLst>
  <p:sldIdLst>
    <p:sldId id="694" r:id="rId8"/>
  </p:sldIdLst>
  <p:sldSz cx="6858000" cy="9906000" type="A4"/>
  <p:notesSz cx="6807200" cy="9939338"/>
  <p:custDataLst>
    <p:tags r:id="rId11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9">
          <p15:clr>
            <a:srgbClr val="A4A3A4"/>
          </p15:clr>
        </p15:guide>
        <p15:guide id="2" pos="2160">
          <p15:clr>
            <a:srgbClr val="A4A3A4"/>
          </p15:clr>
        </p15:guide>
        <p15:guide id="3" pos="307">
          <p15:clr>
            <a:srgbClr val="A4A3A4"/>
          </p15:clr>
        </p15:guide>
        <p15:guide id="4" pos="40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FF99"/>
    <a:srgbClr val="0000FF"/>
    <a:srgbClr val="FFFF66"/>
    <a:srgbClr val="FF0000"/>
    <a:srgbClr val="66FFCC"/>
    <a:srgbClr val="00FFFF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2" autoAdjust="0"/>
    <p:restoredTop sz="93297" autoAdjust="0"/>
  </p:normalViewPr>
  <p:slideViewPr>
    <p:cSldViewPr>
      <p:cViewPr varScale="1">
        <p:scale>
          <a:sx n="73" d="100"/>
          <a:sy n="73" d="100"/>
        </p:scale>
        <p:origin x="3576" y="84"/>
      </p:cViewPr>
      <p:guideLst>
        <p:guide orient="horz" pos="1759"/>
        <p:guide pos="2160"/>
        <p:guide pos="307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08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5CED2BE-036C-4FC3-AEB7-72147D5B2635}" type="datetimeFigureOut">
              <a:rPr lang="ko-KR" altLang="en-US"/>
              <a:pPr/>
              <a:t>2023-07-17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BE3DF1A-E833-46DA-9E07-1DE9EF904E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90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6138" y="746125"/>
            <a:ext cx="25796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702" y="4720944"/>
            <a:ext cx="5443802" cy="447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45F11104-5972-4B76-9014-774C9FCF87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3DF23-8AB4-40AC-94EA-8C2E433D5FAE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8AE91D-31C0-44D7-9230-B6D163F7F4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326" cy="167851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653" y="394409"/>
            <a:ext cx="3833447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6"/>
            <a:ext cx="2256326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4B3D87-7526-448E-B5C7-BEC2F0EE81F2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427ED2-85DC-4F4D-BEFF-BD4640ACF5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124" y="6934200"/>
            <a:ext cx="4114800" cy="8186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124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124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2CBEF5-1412-4D01-B4D7-F53BDC643A2E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009A5-7010-4A87-88EE-ECFF617B66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255C0D-C9E9-4FA9-A503-48A48321E6D6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7269-C634-4FB2-9C17-1056ACC35D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699"/>
            <a:ext cx="1543050" cy="845449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6" y="396699"/>
            <a:ext cx="4523642" cy="845449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D7B1A-549F-4E02-90DC-C775B6D33BAF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6FC65B-3014-4741-83DF-613698EB10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2FC2-5009-4ECA-952B-B3774E8CB1B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8A-0797-44F0-81B4-8BBD00585B8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E14DC-7A9D-4B36-8AAF-D1393CB48B7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F33E-E428-42A7-982D-96D89E04CFF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BDFD-AE1B-487F-8EAE-4E73E043A7D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D453-EC98-4DE9-A002-68ED91ADAD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1" y="2311402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4C160-F285-40AB-906E-AC2B58534CC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5F61A-9B59-44B6-BA22-61FEE1EAB77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A128-AFD7-494C-88C4-03386945285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43898-35B9-4B4D-A5DC-B7F52D71738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316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3680F-BD35-4406-ADD2-2194D8DECC65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2A86EC-2711-4A3C-AD4B-2FDD4C1F8E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A87B9-E4B5-4882-825E-159BA079BED8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45DA5-C2C0-404C-8BD3-2E26C6B3B3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826" y="6365557"/>
            <a:ext cx="5829300" cy="19674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826" y="4198586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1D15B4-6641-4FDF-BB5E-F33B69B7D8EF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B6AC1-309C-482C-8F69-97C6757F0A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2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1753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EC02A-537B-4C2C-BDD5-19AD790FC4D1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5567E-76C0-4A2D-A079-BEBF5663BE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049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049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961" y="2217385"/>
            <a:ext cx="3031148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961" y="3141486"/>
            <a:ext cx="3031148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5EC0E-844C-4EB5-A45F-31124DB60651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AE854A-4E65-4E28-9E87-D08AE4E40F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3C0BE1-B163-4CFC-8EA1-E37A1EF91FF9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FC2FA-C62E-4023-BEC7-32BEFDCFD0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8DAF1D-379C-4CEC-87D6-06653E475BD6}" type="datetimeFigureOut">
              <a:rPr lang="ko-KR" altLang="en-US"/>
              <a:pPr>
                <a:defRPr/>
              </a:pPr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686A86-AFBE-4E14-B7BF-C71186DDA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34186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F0454-0733-412D-B4C0-608C5266F78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06CC8A-DA03-49FE-8D6E-455A0CD2803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 userDrawn="1"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 userDrawn="1"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8370C6-003A-4A01-A53E-34F7C7AF34B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5B2C94-26B7-4785-BD96-23DC0734E4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05" tIns="45703" rIns="91405" bIns="45703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0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068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09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1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257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38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17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50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22548" y="890960"/>
            <a:ext cx="6408712" cy="87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63" y="1352600"/>
            <a:ext cx="6912149" cy="58169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0" dirty="0"/>
              <a:t>1. </a:t>
            </a:r>
            <a:r>
              <a:rPr lang="ko-KR" altLang="en-US" sz="1400" b="0"/>
              <a:t>지원 구분 </a:t>
            </a:r>
            <a:r>
              <a:rPr lang="en-US" altLang="ko-KR" sz="1400" b="0" dirty="0"/>
              <a:t>: </a:t>
            </a:r>
            <a:r>
              <a:rPr lang="ko-KR" altLang="en-US" sz="1400" b="0"/>
              <a:t>신입사원 </a:t>
            </a:r>
            <a:r>
              <a:rPr lang="en-US" altLang="ko-KR" sz="1400" b="0" dirty="0"/>
              <a:t>( O )        </a:t>
            </a:r>
            <a:r>
              <a:rPr lang="ko-KR" altLang="en-US" sz="1400" b="0"/>
              <a:t>단신부임</a:t>
            </a:r>
            <a:r>
              <a:rPr lang="en-US" altLang="ko-KR" sz="1400" b="0" dirty="0"/>
              <a:t>(</a:t>
            </a:r>
            <a:r>
              <a:rPr lang="ko-KR" altLang="en-US" sz="1400" b="0"/>
              <a:t>재경→창원</a:t>
            </a:r>
            <a:r>
              <a:rPr lang="en-US" altLang="ko-KR" sz="1400" b="0" dirty="0"/>
              <a:t>)  (  )</a:t>
            </a: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/>
              <a:t/>
            </a:r>
            <a:br>
              <a:rPr lang="ko-KR" altLang="en-US" sz="1400"/>
            </a:br>
            <a:r>
              <a:rPr lang="en-US" altLang="ko-KR" sz="1400" b="0" dirty="0"/>
              <a:t>2. </a:t>
            </a:r>
            <a:r>
              <a:rPr lang="ko-KR" altLang="en-US" sz="1400" b="0"/>
              <a:t>입사발령일</a:t>
            </a:r>
            <a:r>
              <a:rPr lang="en-US" altLang="ko-KR" sz="1400" b="0" dirty="0"/>
              <a:t>/</a:t>
            </a:r>
            <a:r>
              <a:rPr lang="ko-KR" altLang="en-US" sz="1400" b="0"/>
              <a:t>이동발령일</a:t>
            </a:r>
            <a:r>
              <a:rPr lang="en-US" altLang="ko-KR" sz="1400" b="0" dirty="0"/>
              <a:t>:  2022</a:t>
            </a:r>
            <a:r>
              <a:rPr lang="ko-KR" altLang="en-US" sz="1400" b="0"/>
              <a:t>년 </a:t>
            </a:r>
            <a:r>
              <a:rPr lang="en-US" altLang="ko-KR" sz="1400" b="0" dirty="0"/>
              <a:t>12</a:t>
            </a:r>
            <a:r>
              <a:rPr lang="ko-KR" altLang="en-US" sz="1400" b="0"/>
              <a:t>월 </a:t>
            </a:r>
            <a:r>
              <a:rPr lang="en-US" altLang="ko-KR" sz="1400" b="0" dirty="0"/>
              <a:t>30</a:t>
            </a:r>
            <a:r>
              <a:rPr lang="ko-KR" altLang="en-US" sz="1400" b="0"/>
              <a:t>일</a:t>
            </a: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/>
              <a:t/>
            </a:r>
            <a:br>
              <a:rPr lang="ko-KR" altLang="en-US" sz="1400"/>
            </a:br>
            <a:r>
              <a:rPr lang="en-US" altLang="ko-KR" sz="1400" b="0" dirty="0"/>
              <a:t>3. </a:t>
            </a:r>
            <a:r>
              <a:rPr lang="ko-KR" altLang="en-US" sz="1400" b="0"/>
              <a:t>목적 </a:t>
            </a:r>
            <a:r>
              <a:rPr lang="en-US" altLang="ko-KR" sz="1400" b="0" dirty="0"/>
              <a:t>: </a:t>
            </a:r>
            <a:r>
              <a:rPr lang="ko-KR" altLang="en-US" sz="1400" b="0"/>
              <a:t>재경지역 연고자 자택 방문</a:t>
            </a: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/>
              <a:t/>
            </a:r>
            <a:br>
              <a:rPr lang="ko-KR" altLang="en-US" sz="1400"/>
            </a:br>
            <a:r>
              <a:rPr lang="en-US" altLang="ko-KR" sz="1400" b="0" dirty="0"/>
              <a:t>4. </a:t>
            </a:r>
            <a:r>
              <a:rPr lang="ko-KR" altLang="en-US" sz="1400" b="0"/>
              <a:t>소속 </a:t>
            </a:r>
            <a:r>
              <a:rPr lang="en-US" altLang="ko-KR" sz="1400" b="0" dirty="0"/>
              <a:t>: </a:t>
            </a:r>
            <a:r>
              <a:rPr lang="ko-KR" altLang="en-US" sz="1400" b="0"/>
              <a:t>에어솔루션사업부 </a:t>
            </a:r>
            <a:r>
              <a:rPr lang="en-US" altLang="ko-KR" sz="1400" b="0" dirty="0"/>
              <a:t>RAC</a:t>
            </a:r>
            <a:r>
              <a:rPr lang="ko-KR" altLang="en-US" sz="1400" b="0"/>
              <a:t>제어개발팀</a:t>
            </a: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/>
              <a:t/>
            </a:r>
            <a:br>
              <a:rPr lang="ko-KR" altLang="en-US" sz="1400"/>
            </a:br>
            <a:r>
              <a:rPr lang="en-US" altLang="ko-KR" sz="1400" b="0" dirty="0"/>
              <a:t>5. </a:t>
            </a:r>
            <a:r>
              <a:rPr lang="ko-KR" altLang="en-US" sz="1400" b="0"/>
              <a:t>성명 </a:t>
            </a:r>
            <a:r>
              <a:rPr lang="en-US" altLang="ko-KR" sz="1400" b="0" dirty="0"/>
              <a:t>: </a:t>
            </a:r>
            <a:r>
              <a:rPr lang="ko-KR" altLang="en-US" sz="1400" b="0"/>
              <a:t>김동현</a:t>
            </a: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/>
              <a:t/>
            </a:r>
            <a:br>
              <a:rPr lang="ko-KR" altLang="en-US" sz="1400"/>
            </a:br>
            <a:r>
              <a:rPr lang="en-US" altLang="ko-KR" sz="1400" b="0" dirty="0"/>
              <a:t>6. </a:t>
            </a:r>
            <a:r>
              <a:rPr lang="ko-KR" altLang="en-US" sz="1400" b="0"/>
              <a:t>사번 </a:t>
            </a:r>
            <a:r>
              <a:rPr lang="en-US" altLang="ko-KR" sz="1400" b="0" dirty="0"/>
              <a:t>: 315309</a:t>
            </a: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/>
              <a:t/>
            </a:r>
            <a:br>
              <a:rPr lang="ko-KR" altLang="en-US" sz="1400"/>
            </a:br>
            <a:r>
              <a:rPr lang="en-US" altLang="ko-KR" sz="1400" b="0" dirty="0"/>
              <a:t>7. </a:t>
            </a:r>
            <a:r>
              <a:rPr lang="ko-KR" altLang="en-US" sz="1400" b="0" smtClean="0"/>
              <a:t>이용내역</a:t>
            </a:r>
            <a:r>
              <a:rPr lang="ko-KR" altLang="en-US" sz="1400"/>
              <a:t/>
            </a:r>
            <a:br>
              <a:rPr lang="ko-KR" altLang="en-US" sz="1400"/>
            </a:br>
            <a:r>
              <a:rPr lang="ko-KR" altLang="en-US" sz="1400" b="0"/>
              <a:t>  </a:t>
            </a:r>
            <a:r>
              <a:rPr lang="en-US" altLang="ko-KR" sz="1400" b="0" dirty="0"/>
              <a:t>- </a:t>
            </a:r>
            <a:r>
              <a:rPr lang="ko-KR" altLang="en-US" sz="1400" b="0"/>
              <a:t>귀경 </a:t>
            </a:r>
            <a:r>
              <a:rPr lang="en-US" altLang="ko-KR" sz="1400" b="0" dirty="0"/>
              <a:t>: </a:t>
            </a:r>
            <a:r>
              <a:rPr lang="en-US" altLang="ko-KR" sz="1400" b="0" dirty="0" smtClean="0"/>
              <a:t>2023/07/14(</a:t>
            </a:r>
            <a:r>
              <a:rPr lang="ko-KR" altLang="en-US" sz="1400" b="0" smtClean="0"/>
              <a:t>금요일</a:t>
            </a:r>
            <a:r>
              <a:rPr lang="en-US" altLang="ko-KR" sz="1400" b="0" dirty="0"/>
              <a:t>) (</a:t>
            </a:r>
            <a:r>
              <a:rPr lang="ko-KR" altLang="en-US" sz="1400" b="0"/>
              <a:t>창원중앙 </a:t>
            </a:r>
            <a:r>
              <a:rPr lang="en-US" altLang="ko-KR" sz="1400" b="0" dirty="0" smtClean="0"/>
              <a:t>18:15 </a:t>
            </a:r>
            <a:r>
              <a:rPr lang="en-US" altLang="ko-KR" sz="1400" b="0" dirty="0"/>
              <a:t>→ </a:t>
            </a:r>
            <a:r>
              <a:rPr lang="ko-KR" altLang="en-US" sz="1400" b="0"/>
              <a:t>서울 </a:t>
            </a:r>
            <a:r>
              <a:rPr lang="en-US" altLang="ko-KR" sz="1400" b="0" dirty="0" smtClean="0"/>
              <a:t>21:05 </a:t>
            </a:r>
            <a:r>
              <a:rPr lang="en-US" altLang="ko-KR" sz="1400" b="0" dirty="0"/>
              <a:t>_ </a:t>
            </a:r>
            <a:r>
              <a:rPr lang="en-US" altLang="ko-KR" sz="1400" b="0" dirty="0" smtClean="0"/>
              <a:t>51,700</a:t>
            </a:r>
            <a:r>
              <a:rPr lang="ko-KR" altLang="en-US" sz="1400" b="0" smtClean="0"/>
              <a:t>원</a:t>
            </a:r>
            <a:r>
              <a:rPr lang="en-US" altLang="ko-KR" sz="1400" b="0" dirty="0" smtClean="0"/>
              <a:t>)</a:t>
            </a:r>
          </a:p>
          <a:p>
            <a:r>
              <a:rPr lang="ko-KR" altLang="en-US" sz="1400" b="0" dirty="0"/>
              <a:t>  </a:t>
            </a:r>
            <a:r>
              <a:rPr lang="en-US" altLang="ko-KR" sz="1400" b="0" dirty="0"/>
              <a:t>- </a:t>
            </a:r>
            <a:r>
              <a:rPr lang="ko-KR" altLang="en-US" sz="1400" b="0"/>
              <a:t>귀사</a:t>
            </a:r>
            <a:r>
              <a:rPr lang="en-US" altLang="ko-KR" sz="1400" b="0" dirty="0"/>
              <a:t>(</a:t>
            </a:r>
            <a:r>
              <a:rPr lang="ko-KR" altLang="en-US" sz="1400" b="0"/>
              <a:t>결제취소</a:t>
            </a:r>
            <a:r>
              <a:rPr lang="en-US" altLang="ko-KR" sz="1400" b="0" dirty="0"/>
              <a:t>) : </a:t>
            </a:r>
            <a:r>
              <a:rPr lang="en-US" altLang="ko-KR" sz="1400" b="0" dirty="0" smtClean="0"/>
              <a:t>2023/07/16(</a:t>
            </a:r>
            <a:r>
              <a:rPr lang="ko-KR" altLang="en-US" sz="1400" b="0"/>
              <a:t>일</a:t>
            </a:r>
            <a:r>
              <a:rPr lang="ko-KR" altLang="en-US" sz="1400" b="0" smtClean="0"/>
              <a:t>요일</a:t>
            </a:r>
            <a:r>
              <a:rPr lang="en-US" altLang="ko-KR" sz="1400" b="0" dirty="0"/>
              <a:t>) (</a:t>
            </a:r>
            <a:r>
              <a:rPr lang="ko-KR" altLang="en-US" sz="1400" b="0"/>
              <a:t>서울 </a:t>
            </a:r>
            <a:r>
              <a:rPr lang="en-US" altLang="ko-KR" sz="1400" b="0" dirty="0" smtClean="0"/>
              <a:t>18:02 </a:t>
            </a:r>
            <a:r>
              <a:rPr lang="en-US" altLang="ko-KR" sz="1400" b="0" dirty="0"/>
              <a:t>→ </a:t>
            </a:r>
            <a:r>
              <a:rPr lang="ko-KR" altLang="en-US" sz="1400" b="0"/>
              <a:t>창원중앙 </a:t>
            </a:r>
            <a:r>
              <a:rPr lang="en-US" altLang="ko-KR" sz="1400" b="0" dirty="0" smtClean="0"/>
              <a:t>20:58 </a:t>
            </a:r>
            <a:r>
              <a:rPr lang="en-US" altLang="ko-KR" sz="1400" b="0" dirty="0"/>
              <a:t>_ </a:t>
            </a:r>
            <a:r>
              <a:rPr lang="en-US" altLang="ko-KR" sz="1400" b="0" dirty="0" smtClean="0"/>
              <a:t>51,700</a:t>
            </a:r>
            <a:r>
              <a:rPr lang="ko-KR" altLang="en-US" sz="1400" b="0"/>
              <a:t>원</a:t>
            </a:r>
            <a:r>
              <a:rPr lang="en-US" altLang="ko-KR" sz="1400" b="0" dirty="0"/>
              <a:t>)</a:t>
            </a: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ko-KR" altLang="en-US" sz="1400" b="0" smtClean="0"/>
              <a:t>시간 </a:t>
            </a:r>
            <a:r>
              <a:rPr lang="ko-KR" altLang="en-US" sz="1400" b="0"/>
              <a:t>변경으로 인한 결제 취소 </a:t>
            </a:r>
            <a:r>
              <a:rPr lang="en-US" altLang="ko-KR" sz="1400" b="0" dirty="0"/>
              <a:t>(</a:t>
            </a:r>
            <a:r>
              <a:rPr lang="ko-KR" altLang="en-US" sz="1400" b="0"/>
              <a:t>서울 </a:t>
            </a:r>
            <a:r>
              <a:rPr lang="en-US" altLang="ko-KR" sz="1400" b="0" dirty="0" smtClean="0"/>
              <a:t>18:02 </a:t>
            </a:r>
            <a:r>
              <a:rPr lang="en-US" altLang="ko-KR" sz="1400" b="0" dirty="0"/>
              <a:t>-&gt; </a:t>
            </a:r>
            <a:r>
              <a:rPr lang="ko-KR" altLang="en-US" sz="1400" b="0" smtClean="0"/>
              <a:t>서울 </a:t>
            </a:r>
            <a:r>
              <a:rPr lang="en-US" altLang="ko-KR" sz="1400" b="0" dirty="0" smtClean="0"/>
              <a:t>15:22</a:t>
            </a:r>
            <a:r>
              <a:rPr lang="ko-KR" altLang="en-US" sz="1400" b="0"/>
              <a:t>으로 변경 </a:t>
            </a:r>
            <a:r>
              <a:rPr lang="en-US" altLang="ko-KR" sz="1400" b="0" dirty="0"/>
              <a:t>)</a:t>
            </a: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ko-KR" altLang="en-US" sz="1400" b="0"/>
              <a:t>  </a:t>
            </a:r>
            <a:r>
              <a:rPr lang="en-US" altLang="ko-KR" sz="1400" b="0" dirty="0"/>
              <a:t>- </a:t>
            </a:r>
            <a:r>
              <a:rPr lang="ko-KR" altLang="en-US" sz="1400" b="0"/>
              <a:t>귀사 </a:t>
            </a:r>
            <a:r>
              <a:rPr lang="en-US" altLang="ko-KR" sz="1400" b="0" dirty="0"/>
              <a:t>: </a:t>
            </a:r>
            <a:r>
              <a:rPr lang="en-US" altLang="ko-KR" sz="1400" b="0" dirty="0" smtClean="0"/>
              <a:t>2023/07/16(</a:t>
            </a:r>
            <a:r>
              <a:rPr lang="ko-KR" altLang="en-US" sz="1400" b="0"/>
              <a:t>일</a:t>
            </a:r>
            <a:r>
              <a:rPr lang="ko-KR" altLang="en-US" sz="1400" b="0" smtClean="0"/>
              <a:t>요일</a:t>
            </a:r>
            <a:r>
              <a:rPr lang="en-US" altLang="ko-KR" sz="1400" b="0" dirty="0"/>
              <a:t>) </a:t>
            </a:r>
            <a:r>
              <a:rPr lang="en-US" altLang="ko-KR" sz="1400" b="0" dirty="0" smtClean="0"/>
              <a:t>(</a:t>
            </a:r>
            <a:r>
              <a:rPr lang="ko-KR" altLang="en-US" sz="1400" b="0" smtClean="0"/>
              <a:t>서울 </a:t>
            </a:r>
            <a:r>
              <a:rPr lang="en-US" altLang="ko-KR" sz="1400" b="0" dirty="0" smtClean="0"/>
              <a:t>15:22 </a:t>
            </a:r>
            <a:r>
              <a:rPr lang="en-US" altLang="ko-KR" sz="1400" b="0" dirty="0"/>
              <a:t>→ </a:t>
            </a:r>
            <a:r>
              <a:rPr lang="ko-KR" altLang="en-US" sz="1400" b="0"/>
              <a:t>창원중앙 </a:t>
            </a:r>
            <a:r>
              <a:rPr lang="en-US" altLang="ko-KR" sz="1400" b="0" dirty="0" smtClean="0"/>
              <a:t>18:06 </a:t>
            </a:r>
            <a:r>
              <a:rPr lang="en-US" altLang="ko-KR" sz="1400" b="0" dirty="0"/>
              <a:t>_ </a:t>
            </a:r>
            <a:r>
              <a:rPr lang="en-US" altLang="ko-KR" sz="1400" b="0" dirty="0" smtClean="0"/>
              <a:t>52,100</a:t>
            </a:r>
            <a:r>
              <a:rPr lang="ko-KR" altLang="en-US" sz="1400" b="0"/>
              <a:t>원</a:t>
            </a:r>
            <a:r>
              <a:rPr lang="en-US" altLang="ko-KR" sz="1400" b="0" dirty="0"/>
              <a:t>)</a:t>
            </a: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ko-KR" altLang="en-US" sz="1400" b="0"/>
              <a:t>  </a:t>
            </a:r>
            <a:r>
              <a:rPr lang="en-US" altLang="ko-KR" sz="1400" b="0" dirty="0"/>
              <a:t>- </a:t>
            </a:r>
            <a:r>
              <a:rPr lang="ko-KR" altLang="en-US" sz="1400" b="0"/>
              <a:t>귀경 </a:t>
            </a:r>
            <a:r>
              <a:rPr lang="en-US" altLang="ko-KR" sz="1400" b="0" dirty="0"/>
              <a:t>: </a:t>
            </a:r>
            <a:r>
              <a:rPr lang="en-US" altLang="ko-KR" sz="1400" b="0" dirty="0" smtClean="0"/>
              <a:t>2023/07/21(</a:t>
            </a:r>
            <a:r>
              <a:rPr lang="ko-KR" altLang="en-US" sz="1400" b="0"/>
              <a:t>금요일</a:t>
            </a:r>
            <a:r>
              <a:rPr lang="en-US" altLang="ko-KR" sz="1400" b="0" dirty="0"/>
              <a:t>) (</a:t>
            </a:r>
            <a:r>
              <a:rPr lang="ko-KR" altLang="en-US" sz="1400" b="0"/>
              <a:t>창원중앙 </a:t>
            </a:r>
            <a:r>
              <a:rPr lang="en-US" altLang="ko-KR" sz="1400" b="0" dirty="0"/>
              <a:t>18:15 → </a:t>
            </a:r>
            <a:r>
              <a:rPr lang="ko-KR" altLang="en-US" sz="1400" b="0"/>
              <a:t>서울 </a:t>
            </a:r>
            <a:r>
              <a:rPr lang="en-US" altLang="ko-KR" sz="1400" b="0" dirty="0"/>
              <a:t>21:05 _ 51,700</a:t>
            </a:r>
            <a:r>
              <a:rPr lang="ko-KR" altLang="en-US" sz="1400" b="0"/>
              <a:t>원</a:t>
            </a:r>
            <a:r>
              <a:rPr lang="en-US" altLang="ko-KR" sz="1400" b="0" dirty="0"/>
              <a:t>)</a:t>
            </a: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ko-KR" altLang="en-US" sz="1400" b="0"/>
              <a:t>  </a:t>
            </a:r>
            <a:r>
              <a:rPr lang="en-US" altLang="ko-KR" sz="1400" b="0" dirty="0"/>
              <a:t>- </a:t>
            </a:r>
            <a:r>
              <a:rPr lang="ko-KR" altLang="en-US" sz="1400" b="0"/>
              <a:t>귀사 </a:t>
            </a:r>
            <a:r>
              <a:rPr lang="en-US" altLang="ko-KR" sz="1400" b="0" dirty="0"/>
              <a:t>: </a:t>
            </a:r>
            <a:r>
              <a:rPr lang="en-US" altLang="ko-KR" sz="1400" b="0" dirty="0" smtClean="0"/>
              <a:t>2023/07/23(</a:t>
            </a:r>
            <a:r>
              <a:rPr lang="ko-KR" altLang="en-US" sz="1400" b="0"/>
              <a:t>일요일</a:t>
            </a:r>
            <a:r>
              <a:rPr lang="en-US" altLang="ko-KR" sz="1400" b="0" dirty="0"/>
              <a:t>) (</a:t>
            </a:r>
            <a:r>
              <a:rPr lang="ko-KR" altLang="en-US" sz="1400" b="0"/>
              <a:t>서울 </a:t>
            </a:r>
            <a:r>
              <a:rPr lang="en-US" altLang="ko-KR" sz="1400" b="0" dirty="0" smtClean="0"/>
              <a:t>13:37 </a:t>
            </a:r>
            <a:r>
              <a:rPr lang="en-US" altLang="ko-KR" sz="1400" b="0" dirty="0"/>
              <a:t>→ </a:t>
            </a:r>
            <a:r>
              <a:rPr lang="ko-KR" altLang="en-US" sz="1400" b="0"/>
              <a:t>창원중앙 </a:t>
            </a:r>
            <a:r>
              <a:rPr lang="en-US" altLang="ko-KR" sz="1400" b="0" dirty="0" smtClean="0"/>
              <a:t>16:27 </a:t>
            </a:r>
            <a:r>
              <a:rPr lang="en-US" altLang="ko-KR" sz="1400" b="0" dirty="0"/>
              <a:t>_ </a:t>
            </a:r>
            <a:r>
              <a:rPr lang="en-US" altLang="ko-KR" sz="1400" b="0" dirty="0" smtClean="0"/>
              <a:t>51,700</a:t>
            </a:r>
            <a:r>
              <a:rPr lang="ko-KR" altLang="en-US" sz="1400" b="0"/>
              <a:t>원</a:t>
            </a:r>
            <a:r>
              <a:rPr lang="en-US" altLang="ko-KR" sz="1400" b="0" dirty="0"/>
              <a:t>)</a:t>
            </a: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en-US" altLang="ko-KR" sz="1400" b="0" dirty="0"/>
              <a:t>8. </a:t>
            </a:r>
            <a:r>
              <a:rPr lang="ko-KR" altLang="en-US" sz="1400" b="0"/>
              <a:t>금액 </a:t>
            </a:r>
            <a:r>
              <a:rPr lang="en-US" altLang="ko-KR" sz="1400" b="0" dirty="0"/>
              <a:t>: </a:t>
            </a:r>
            <a:r>
              <a:rPr lang="en-US" altLang="ko-KR" sz="1400" b="0" dirty="0" smtClean="0"/>
              <a:t>207,200</a:t>
            </a:r>
            <a:r>
              <a:rPr lang="ko-KR" altLang="en-US" sz="1400" b="0"/>
              <a:t>원</a:t>
            </a:r>
            <a:br>
              <a:rPr lang="ko-KR" altLang="en-US" sz="1400" b="0"/>
            </a:b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en-US" altLang="ko-KR" sz="1400" b="0" dirty="0"/>
              <a:t>9. </a:t>
            </a:r>
            <a:r>
              <a:rPr lang="ko-KR" altLang="en-US" sz="1400" b="0"/>
              <a:t>비용 처리 계정 </a:t>
            </a:r>
            <a:r>
              <a:rPr lang="en-US" altLang="ko-KR" sz="1400" b="0" dirty="0"/>
              <a:t>: R&amp;D</a:t>
            </a:r>
            <a:r>
              <a:rPr lang="ko-KR" altLang="en-US" sz="1400" b="0"/>
              <a:t>비</a:t>
            </a:r>
            <a:r>
              <a:rPr lang="en-US" altLang="ko-KR" sz="1400" b="0" dirty="0"/>
              <a:t>_</a:t>
            </a:r>
            <a:r>
              <a:rPr lang="ko-KR" altLang="en-US" sz="1400" b="0"/>
              <a:t>복리후생비</a:t>
            </a:r>
            <a:r>
              <a:rPr lang="en-US" altLang="ko-KR" sz="1400" b="0" dirty="0"/>
              <a:t>(</a:t>
            </a:r>
            <a:r>
              <a:rPr lang="ko-KR" altLang="en-US" sz="1400" b="0"/>
              <a:t>일반</a:t>
            </a:r>
            <a:r>
              <a:rPr lang="en-US" altLang="ko-KR" sz="1400" b="0" dirty="0"/>
              <a:t>)</a:t>
            </a: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ko-KR" altLang="en-US" sz="1400" b="0"/>
              <a:t/>
            </a:r>
            <a:br>
              <a:rPr lang="ko-KR" altLang="en-US" sz="1400" b="0"/>
            </a:br>
            <a:r>
              <a:rPr lang="en-US" altLang="ko-KR" sz="1400" b="0" dirty="0"/>
              <a:t>10. </a:t>
            </a:r>
            <a:r>
              <a:rPr lang="ko-KR" altLang="en-US" sz="1400" b="0"/>
              <a:t>사용 카드번호 </a:t>
            </a:r>
            <a:r>
              <a:rPr lang="en-US" altLang="ko-KR" sz="1400" b="0" dirty="0"/>
              <a:t>: 5531-4600-1443-2580 </a:t>
            </a:r>
            <a:endParaRPr lang="ko-KR" altLang="en-US" sz="1400" b="0"/>
          </a:p>
        </p:txBody>
      </p:sp>
    </p:spTree>
    <p:extLst>
      <p:ext uri="{BB962C8B-B14F-4D97-AF65-F5344CB8AC3E}">
        <p14:creationId xmlns:p14="http://schemas.microsoft.com/office/powerpoint/2010/main" val="138339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110089</TotalTime>
  <Words>9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LG스마트체 Regular</vt:lpstr>
      <vt:lpstr>굴림</vt:lpstr>
      <vt:lpstr>맑은 고딕</vt:lpstr>
      <vt:lpstr>Arial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김진훈/대리/채용팀</dc:creator>
  <cp:lastModifiedBy>김동현/연구원/에어솔루션제어연구담당(donghyeon.kim@lge.com)</cp:lastModifiedBy>
  <cp:revision>3666</cp:revision>
  <cp:lastPrinted>2014-05-19T08:39:50Z</cp:lastPrinted>
  <dcterms:created xsi:type="dcterms:W3CDTF">2008-11-26T05:44:28Z</dcterms:created>
  <dcterms:modified xsi:type="dcterms:W3CDTF">2023-07-17T00:38:00Z</dcterms:modified>
</cp:coreProperties>
</file>