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8E4F-7482-4002-ABE7-9B2800D45068}" type="datetimeFigureOut">
              <a:rPr lang="ko-KR" altLang="en-US" smtClean="0"/>
              <a:pPr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7C80-E8F4-413E-B386-236935E18E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45467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987" y="158757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0524" y="1649125"/>
            <a:ext cx="485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법인카드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</a:rPr>
              <a:t>일반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smtClean="0">
                <a:solidFill>
                  <a:srgbClr val="FF0000"/>
                </a:solidFill>
              </a:rPr>
              <a:t>선택 후 카드번호기재 후 돋보기 클릭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</a:rPr>
              <a:t>이용 내역 선택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114508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29309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카드번호 </a:t>
            </a:r>
            <a:r>
              <a:rPr lang="ko-KR" altLang="en-US" dirty="0" smtClean="0"/>
              <a:t>조회 후 </a:t>
            </a:r>
            <a:r>
              <a:rPr lang="ko-KR" altLang="en-US" dirty="0" smtClean="0"/>
              <a:t>해당 날짜의 해당 </a:t>
            </a:r>
            <a:r>
              <a:rPr lang="ko-KR" altLang="en-US" dirty="0" smtClean="0"/>
              <a:t>금액에</a:t>
            </a:r>
            <a:r>
              <a:rPr lang="en-US" altLang="ko-KR" dirty="0"/>
              <a:t> </a:t>
            </a:r>
            <a:r>
              <a:rPr lang="ko-KR" altLang="en-US" smtClean="0"/>
              <a:t>맞는 </a:t>
            </a:r>
            <a:r>
              <a:rPr lang="ko-KR" altLang="en-US" dirty="0" smtClean="0"/>
              <a:t>건 선택 하여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568952" cy="501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301208"/>
            <a:ext cx="45053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431961" y="14068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ko-KR" altLang="en-US" sz="1600" dirty="0" smtClean="0">
                <a:solidFill>
                  <a:srgbClr val="FF0000"/>
                </a:solidFill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smtClean="0">
                <a:solidFill>
                  <a:srgbClr val="FF0000"/>
                </a:solidFill>
              </a:rPr>
              <a:t>인당경비 외 클릭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38114"/>
            <a:ext cx="337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1600" dirty="0" smtClean="0">
                <a:solidFill>
                  <a:srgbClr val="FF0000"/>
                </a:solidFill>
              </a:rPr>
              <a:t>[</a:t>
            </a:r>
            <a:r>
              <a:rPr lang="ko-KR" altLang="en-US" sz="1600" smtClean="0">
                <a:solidFill>
                  <a:srgbClr val="FF0000"/>
                </a:solidFill>
              </a:rPr>
              <a:t>팀명</a:t>
            </a:r>
            <a:r>
              <a:rPr lang="en-US" altLang="ko-KR" sz="1600" dirty="0" smtClean="0">
                <a:solidFill>
                  <a:srgbClr val="FF0000"/>
                </a:solidFill>
              </a:rPr>
              <a:t>] </a:t>
            </a:r>
            <a:r>
              <a:rPr lang="ko-KR" altLang="en-US" sz="1600" smtClean="0">
                <a:solidFill>
                  <a:srgbClr val="FF0000"/>
                </a:solidFill>
              </a:rPr>
              <a:t>성함 </a:t>
            </a:r>
            <a:r>
              <a:rPr lang="en-US" altLang="ko-KR" sz="1600" dirty="0" smtClean="0">
                <a:solidFill>
                  <a:srgbClr val="FF0000"/>
                </a:solidFill>
              </a:rPr>
              <a:t>/ KTX</a:t>
            </a:r>
            <a:r>
              <a:rPr lang="ko-KR" altLang="en-US" sz="1600" smtClean="0">
                <a:solidFill>
                  <a:srgbClr val="FF0000"/>
                </a:solidFill>
              </a:rPr>
              <a:t>재경지역 기재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0699" y="138544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팀코드</a:t>
            </a:r>
            <a:r>
              <a:rPr lang="ko-KR" altLang="en-US" sz="1600" dirty="0" smtClean="0">
                <a:solidFill>
                  <a:srgbClr val="FF0000"/>
                </a:solidFill>
              </a:rPr>
              <a:t> 입력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296889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r>
              <a:rPr lang="ko-KR" altLang="en-US" sz="1600" dirty="0" smtClean="0">
                <a:solidFill>
                  <a:srgbClr val="FF0000"/>
                </a:solidFill>
              </a:rPr>
              <a:t>성함기재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8238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9144000" cy="53669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48264" y="3933056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11846" y="396906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83654" y="3626639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⑥</a:t>
            </a:r>
            <a:r>
              <a:rPr lang="ko-KR" altLang="en-US" sz="1600" dirty="0" smtClean="0">
                <a:solidFill>
                  <a:srgbClr val="FF0000"/>
                </a:solidFill>
              </a:rPr>
              <a:t>과표추가 종이표시 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580526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KTX</a:t>
            </a:r>
            <a:r>
              <a:rPr lang="ko-KR" altLang="en-US" smtClean="0"/>
              <a:t>재경지역은 과표추가 필수 대상자입니다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  필히 입력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7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775" y="3888267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Add</a:t>
            </a:r>
            <a:r>
              <a:rPr lang="ko-KR" altLang="en-US" smtClean="0"/>
              <a:t>클릭하면 아래에 창이 생성됩니다</a:t>
            </a:r>
            <a:endParaRPr lang="en-US" altLang="ko-KR" dirty="0" smtClean="0"/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Income Type</a:t>
            </a:r>
            <a:r>
              <a:rPr lang="ko-KR" altLang="en-US" smtClean="0"/>
              <a:t>을 기타과표</a:t>
            </a:r>
            <a:r>
              <a:rPr lang="en-US" altLang="ko-KR" dirty="0" smtClean="0"/>
              <a:t>_</a:t>
            </a:r>
            <a:r>
              <a:rPr lang="ko-KR" altLang="en-US" smtClean="0"/>
              <a:t>미정의 선택</a:t>
            </a:r>
            <a:endParaRPr lang="en-US" altLang="ko-KR" dirty="0" smtClean="0"/>
          </a:p>
          <a:p>
            <a:r>
              <a:rPr lang="ko-KR" altLang="en-US" dirty="0" smtClean="0"/>
              <a:t>③ </a:t>
            </a:r>
            <a:r>
              <a:rPr lang="en-US" altLang="ko-KR" dirty="0" smtClean="0"/>
              <a:t>Employee Name</a:t>
            </a:r>
            <a:r>
              <a:rPr lang="ko-KR" altLang="en-US" smtClean="0"/>
              <a:t>에 성함 기재 </a:t>
            </a:r>
            <a:endParaRPr lang="en-US" altLang="ko-KR" dirty="0" smtClean="0"/>
          </a:p>
          <a:p>
            <a:r>
              <a:rPr lang="ko-KR" altLang="en-US" dirty="0" smtClean="0"/>
              <a:t>④ </a:t>
            </a:r>
            <a:r>
              <a:rPr lang="en-US" altLang="ko-KR" dirty="0" smtClean="0"/>
              <a:t>Amount = Total Amount</a:t>
            </a:r>
            <a:r>
              <a:rPr lang="ko-KR" altLang="en-US" smtClean="0"/>
              <a:t>금액 기재</a:t>
            </a:r>
            <a:endParaRPr lang="en-US" altLang="ko-KR" dirty="0" smtClean="0"/>
          </a:p>
          <a:p>
            <a:r>
              <a:rPr lang="ko-KR" altLang="en-US" dirty="0" smtClean="0"/>
              <a:t>⑤ 성함 </a:t>
            </a:r>
            <a:r>
              <a:rPr lang="en-US" altLang="ko-KR" dirty="0" smtClean="0"/>
              <a:t>/ </a:t>
            </a:r>
            <a:r>
              <a:rPr lang="ko-KR" altLang="en-US" smtClean="0"/>
              <a:t>재경지역 기재 후 </a:t>
            </a:r>
            <a:r>
              <a:rPr lang="en-US" altLang="ko-KR" dirty="0" smtClean="0"/>
              <a:t>Apply</a:t>
            </a:r>
            <a:r>
              <a:rPr lang="ko-KR" altLang="en-US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9" y="566301"/>
            <a:ext cx="7839075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769" y="129024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8781" y="1603518"/>
            <a:ext cx="288803" cy="31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2132856"/>
            <a:ext cx="15841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8123" y="2097831"/>
            <a:ext cx="93610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72200" y="2132856"/>
            <a:ext cx="5040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08873" y="2132856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8983" y="182682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4233" y="1826829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③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5872" y="1845867"/>
            <a:ext cx="196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5466" y="1844824"/>
            <a:ext cx="1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11760" y="764704"/>
            <a:ext cx="576064" cy="237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95736" y="45966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/>
          <p:nvPr/>
        </p:nvCxnSpPr>
        <p:spPr>
          <a:xfrm>
            <a:off x="3131840" y="883459"/>
            <a:ext cx="3142196" cy="1502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7"/>
            <a:ext cx="9144000" cy="5643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504" y="36450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4260" y="3339127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⑥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73325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</a:t>
            </a:r>
            <a:r>
              <a:rPr lang="ko-KR" altLang="en-US" smtClean="0"/>
              <a:t>클릭하면 기재했던 내용이 아래 정리되어뜹니다</a:t>
            </a:r>
            <a:endParaRPr lang="en-US" altLang="ko-KR" dirty="0" smtClean="0"/>
          </a:p>
          <a:p>
            <a:r>
              <a:rPr lang="ko-KR" altLang="en-US" dirty="0" smtClean="0"/>
              <a:t>해당 날짜</a:t>
            </a:r>
            <a:r>
              <a:rPr lang="en-US" altLang="ko-KR" dirty="0" smtClean="0"/>
              <a:t>, </a:t>
            </a:r>
            <a:r>
              <a:rPr lang="ko-KR" altLang="en-US" smtClean="0"/>
              <a:t>금액에 맞게 순서대로 처리</a:t>
            </a:r>
            <a:r>
              <a:rPr lang="en-US" altLang="ko-KR" dirty="0" smtClean="0"/>
              <a:t>(</a:t>
            </a:r>
            <a:r>
              <a:rPr lang="ko-KR" altLang="en-US" smtClean="0"/>
              <a:t>①</a:t>
            </a:r>
            <a:r>
              <a:rPr lang="en-US" altLang="ko-KR" dirty="0" smtClean="0"/>
              <a:t>~</a:t>
            </a:r>
            <a:r>
              <a:rPr lang="ko-KR" altLang="en-US" smtClean="0"/>
              <a:t>⑥과정 반복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4005064"/>
            <a:ext cx="885698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6" y="0"/>
            <a:ext cx="770752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486916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546711"/>
            <a:ext cx="723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⑦</a:t>
            </a:r>
            <a:r>
              <a:rPr lang="ko-KR" altLang="en-US" sz="1600" dirty="0" smtClean="0">
                <a:solidFill>
                  <a:srgbClr val="FF0000"/>
                </a:solidFill>
              </a:rPr>
              <a:t>경비담당자에게 받은 재경지역 예산 추가 품의 </a:t>
            </a:r>
            <a:r>
              <a:rPr lang="en-US" altLang="ko-KR" sz="1600" dirty="0" smtClean="0">
                <a:solidFill>
                  <a:srgbClr val="FF0000"/>
                </a:solidFill>
              </a:rPr>
              <a:t>,</a:t>
            </a:r>
            <a:r>
              <a:rPr lang="ko-KR" altLang="en-US" sz="1600" smtClean="0">
                <a:solidFill>
                  <a:srgbClr val="FF0000"/>
                </a:solidFill>
              </a:rPr>
              <a:t>이용양식 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건 유첨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744" y="6021288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59732" y="5682734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⑧</a:t>
            </a:r>
            <a:r>
              <a:rPr lang="ko-KR" altLang="en-US" sz="1600" dirty="0" smtClean="0">
                <a:solidFill>
                  <a:srgbClr val="FF0000"/>
                </a:solidFill>
              </a:rPr>
              <a:t>본인 팀 기재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602128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4882" y="572189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" y="1012729"/>
            <a:ext cx="9144000" cy="16641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1600" y="1772816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39752" y="1844824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6416" y="2348880"/>
            <a:ext cx="720080" cy="364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1921" y="1453381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⑩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3902" y="153672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⑪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5370" y="206296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⑫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⑩ </a:t>
            </a:r>
            <a:r>
              <a:rPr lang="en-US" altLang="ko-KR" dirty="0" smtClean="0"/>
              <a:t>Agreement </a:t>
            </a:r>
            <a:r>
              <a:rPr lang="ko-KR" altLang="en-US" smtClean="0"/>
              <a:t>선택 후 ⑪ 경비담당자 지정 ⑫</a:t>
            </a:r>
            <a:r>
              <a:rPr lang="en-US" altLang="ko-KR" dirty="0" smtClean="0"/>
              <a:t>Submit </a:t>
            </a:r>
            <a:r>
              <a:rPr lang="ko-KR" altLang="en-US" smtClean="0"/>
              <a:t>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9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158</Words>
  <Application>Microsoft Office PowerPoint</Application>
  <PresentationFormat>화면 슬라이드 쇼(4:3)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mes</dc:creator>
  <cp:lastModifiedBy>이소정/사원/컴프연구기획파트(sssusss2.lee@lge.com)</cp:lastModifiedBy>
  <cp:revision>14</cp:revision>
  <dcterms:created xsi:type="dcterms:W3CDTF">2015-04-28T05:36:50Z</dcterms:created>
  <dcterms:modified xsi:type="dcterms:W3CDTF">2018-06-15T06:11:02Z</dcterms:modified>
</cp:coreProperties>
</file>