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4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6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9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3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8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C7BC-132E-43D3-A2EA-93730F531BED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4784-3130-4F78-8A63-17A89B0A4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76" y="17145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출장품의 방법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276" y="961648"/>
            <a:ext cx="2680212" cy="18466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200" b="1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EP </a:t>
            </a:r>
            <a:r>
              <a:rPr lang="ko-KR" altLang="en-US" sz="1200" b="1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우측 </a:t>
            </a:r>
            <a:r>
              <a:rPr lang="en-US" altLang="ko-KR" sz="1200" b="1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My System </a:t>
            </a:r>
            <a:r>
              <a:rPr lang="ko-KR" altLang="en-US" sz="1200" b="1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클릭 </a:t>
            </a:r>
            <a:r>
              <a:rPr lang="en-US" altLang="ko-KR" sz="1200" b="1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&gt; IBTS </a:t>
            </a:r>
            <a:r>
              <a:rPr lang="ko-KR" altLang="en-US" sz="1200" b="1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조회 </a:t>
            </a:r>
            <a:r>
              <a:rPr lang="en-US" altLang="ko-KR" sz="1200" b="1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&gt; </a:t>
            </a:r>
            <a:r>
              <a:rPr lang="ko-KR" altLang="en-US" sz="1200" b="1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접속</a:t>
            </a:r>
            <a:endParaRPr lang="ko-KR" altLang="en-US" sz="1200" b="1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6" y="1567181"/>
            <a:ext cx="6800849" cy="15006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2784478"/>
            <a:ext cx="1577254" cy="13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6" y="871856"/>
            <a:ext cx="7639050" cy="5483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57176" y="17145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출장품의 방법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0126" y="3556437"/>
            <a:ext cx="124610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배치 조직으로 수정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3586" t="5708"/>
          <a:stretch/>
        </p:blipFill>
        <p:spPr>
          <a:xfrm>
            <a:off x="5629275" y="5610224"/>
            <a:ext cx="1047749" cy="1247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5426" y="5366187"/>
            <a:ext cx="206683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 결재자</a:t>
            </a:r>
            <a:r>
              <a:rPr lang="en-US" altLang="ko-KR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경비사원</a:t>
            </a:r>
            <a:r>
              <a:rPr lang="en-US" altLang="ko-KR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               </a:t>
            </a:r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→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29549" y="5366187"/>
            <a:ext cx="152502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</a:t>
            </a:r>
            <a:r>
              <a:rPr lang="en-US" altLang="ko-KR" sz="120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결재자 </a:t>
            </a:r>
            <a:r>
              <a:rPr lang="en-US" altLang="ko-KR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조직책임자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624263" y="5472113"/>
            <a:ext cx="1624012" cy="409575"/>
          </a:xfrm>
          <a:custGeom>
            <a:avLst/>
            <a:gdLst>
              <a:gd name="connsiteX0" fmla="*/ 0 w 1624012"/>
              <a:gd name="connsiteY0" fmla="*/ 409575 h 409575"/>
              <a:gd name="connsiteX1" fmla="*/ 0 w 1624012"/>
              <a:gd name="connsiteY1" fmla="*/ 0 h 409575"/>
              <a:gd name="connsiteX2" fmla="*/ 1624012 w 1624012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4012" h="409575">
                <a:moveTo>
                  <a:pt x="0" y="409575"/>
                </a:moveTo>
                <a:lnTo>
                  <a:pt x="0" y="0"/>
                </a:lnTo>
                <a:lnTo>
                  <a:pt x="1624012" y="0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29</Words>
  <Application>Microsoft Office PowerPoint</Application>
  <PresentationFormat>A4 용지(210x297mm)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LG스마트체 Regular</vt:lpstr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안희범/선임연구원/에어솔루션연구기획팀(heibeom.an@lge.com)</dc:creator>
  <cp:lastModifiedBy>안희범/선임연구원/에어솔루션연구기획팀(heibeom.an@lge.com)</cp:lastModifiedBy>
  <cp:revision>2</cp:revision>
  <dcterms:created xsi:type="dcterms:W3CDTF">2023-01-06T04:11:09Z</dcterms:created>
  <dcterms:modified xsi:type="dcterms:W3CDTF">2023-01-06T04:35:39Z</dcterms:modified>
</cp:coreProperties>
</file>