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2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51BCE-1C4A-4251-91A8-22AB27EAAA8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D71BA-D94C-4934-942D-A2CE339C0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1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36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647304" y="0"/>
            <a:ext cx="499300" cy="636814"/>
          </a:xfrm>
          <a:prstGeom prst="rect">
            <a:avLst/>
          </a:prstGeom>
          <a:solidFill>
            <a:srgbClr val="C40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461272" y="135844"/>
            <a:ext cx="871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0F564A-C8F0-4294-B39C-CD0802F8CC2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>
            <a:endCxn id="11" idx="1"/>
          </p:cNvCxnSpPr>
          <p:nvPr userDrawn="1"/>
        </p:nvCxnSpPr>
        <p:spPr>
          <a:xfrm>
            <a:off x="342025" y="6548352"/>
            <a:ext cx="70484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390512" y="6375227"/>
            <a:ext cx="25135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baseline="0" dirty="0">
                <a:solidFill>
                  <a:srgbClr val="C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</a:t>
            </a:r>
            <a:r>
              <a:rPr lang="en-US" altLang="ko-KR" sz="1100" b="1" dirty="0">
                <a:solidFill>
                  <a:srgbClr val="C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GEVS</a:t>
            </a:r>
            <a:r>
              <a:rPr lang="en-US" altLang="ko-KR" sz="1100" b="1" baseline="0" dirty="0">
                <a:solidFill>
                  <a:srgbClr val="C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100" b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사용자 매뉴얼</a:t>
            </a:r>
            <a:endParaRPr lang="en-US" altLang="ko-KR" sz="1100" b="1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25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2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6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4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8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BE5C-2FC4-4A3F-9F79-E83A143296B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4BF8-076F-49C4-BE07-DDFC1CDFE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BE8BF-F995-1B62-EE47-8BB34233858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900488" y="0"/>
            <a:ext cx="13779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ko-KR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5002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6" y="105021"/>
            <a:ext cx="32590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GEVS </a:t>
            </a:r>
            <a:r>
              <a:rPr lang="ko-KR" altLang="en-US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 신청 </a:t>
            </a:r>
            <a:r>
              <a:rPr lang="en-US" altLang="ko-KR" sz="11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(GEVS </a:t>
            </a:r>
            <a:r>
              <a:rPr lang="ko-KR" altLang="en-US" sz="11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안되는 경우</a:t>
            </a:r>
            <a:r>
              <a:rPr lang="en-US" altLang="ko-KR" sz="11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1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4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0" y="1259167"/>
            <a:ext cx="6304057" cy="47215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3631" y="760638"/>
            <a:ext cx="81842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GSOD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접속 →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Authority Request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→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System Assignment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GERP_LGE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선택하면 신청 화면으로 이동한다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(</a:t>
            </a:r>
            <a:r>
              <a:rPr lang="en-US" altLang="ko-KR" sz="1100" b="1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Edge</a:t>
            </a:r>
            <a:r>
              <a:rPr lang="en-US" altLang="ko-KR" sz="11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10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필수 사용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endParaRPr lang="en-US" altLang="ko-KR" sz="1100" dirty="0">
              <a:solidFill>
                <a:srgbClr val="0033CC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1091" y="4559001"/>
            <a:ext cx="4909752" cy="161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34993" y="1523999"/>
            <a:ext cx="852617" cy="238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60"/>
          <p:cNvSpPr>
            <a:spLocks noChangeArrowheads="1"/>
          </p:cNvSpPr>
          <p:nvPr/>
        </p:nvSpPr>
        <p:spPr bwMode="auto">
          <a:xfrm>
            <a:off x="2166551" y="4474863"/>
            <a:ext cx="168275" cy="168275"/>
          </a:xfrm>
          <a:prstGeom prst="ellipse">
            <a:avLst/>
          </a:prstGeom>
          <a:solidFill>
            <a:srgbClr val="FF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altLang="ko-KR" sz="8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endParaRPr lang="en-US" altLang="ko-KR" sz="12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1" name="Oval 60"/>
          <p:cNvSpPr>
            <a:spLocks noChangeArrowheads="1"/>
          </p:cNvSpPr>
          <p:nvPr/>
        </p:nvSpPr>
        <p:spPr bwMode="auto">
          <a:xfrm>
            <a:off x="1672280" y="1439861"/>
            <a:ext cx="168275" cy="168275"/>
          </a:xfrm>
          <a:prstGeom prst="ellipse">
            <a:avLst/>
          </a:prstGeom>
          <a:solidFill>
            <a:srgbClr val="FF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altLang="ko-KR" sz="8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endParaRPr lang="en-US" altLang="ko-KR" sz="12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80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5" y="3860448"/>
            <a:ext cx="3914611" cy="227369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5" y="717702"/>
            <a:ext cx="3888370" cy="3141632"/>
          </a:xfrm>
          <a:prstGeom prst="rect">
            <a:avLst/>
          </a:prstGeom>
        </p:spPr>
      </p:pic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322625" y="909662"/>
            <a:ext cx="4673093" cy="203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en-US" altLang="ko-KR" sz="11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Corporation:LGEKR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/ Domain: FIN / Module: EVF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선택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후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Search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KR EVF General User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선택 후 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Add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 클릭</a:t>
            </a:r>
            <a:endParaRPr lang="en-US" altLang="ko-KR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KR EVF General User 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선택 </a:t>
            </a:r>
            <a:endParaRPr lang="en-US" altLang="ko-KR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신청사유 입력</a:t>
            </a:r>
            <a:endParaRPr lang="en-US" altLang="ko-KR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Submit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 클릭</a:t>
            </a:r>
          </a:p>
          <a:p>
            <a:pPr marL="0" indent="0" eaLnBrk="1" hangingPunct="1">
              <a:spcBef>
                <a:spcPct val="50000"/>
              </a:spcBef>
            </a:pPr>
            <a:endParaRPr lang="ko-KR" altLang="en-US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0" indent="0" eaLnBrk="1" hangingPunct="1">
              <a:spcBef>
                <a:spcPct val="50000"/>
              </a:spcBef>
            </a:pPr>
            <a:endParaRPr lang="ko-KR" altLang="en-US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0" indent="0" eaLnBrk="1" hangingPunct="1">
              <a:spcBef>
                <a:spcPct val="50000"/>
              </a:spcBef>
            </a:pPr>
            <a:endParaRPr lang="en-US" altLang="ko-KR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3896094" y="2581672"/>
            <a:ext cx="400291" cy="16629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4007645" y="3703095"/>
            <a:ext cx="288740" cy="1832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-21163" y="3386381"/>
            <a:ext cx="649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2550" indent="-825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200" b="1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체크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0" y="4249738"/>
            <a:ext cx="649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2550" indent="-825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200" b="1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체크</a:t>
            </a:r>
          </a:p>
        </p:txBody>
      </p:sp>
      <p:sp>
        <p:nvSpPr>
          <p:cNvPr id="15" name="Oval 60"/>
          <p:cNvSpPr>
            <a:spLocks noChangeArrowheads="1"/>
          </p:cNvSpPr>
          <p:nvPr/>
        </p:nvSpPr>
        <p:spPr bwMode="auto">
          <a:xfrm>
            <a:off x="931612" y="2747962"/>
            <a:ext cx="168275" cy="168275"/>
          </a:xfrm>
          <a:prstGeom prst="ellipse">
            <a:avLst/>
          </a:prstGeom>
          <a:solidFill>
            <a:srgbClr val="FF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altLang="ko-KR" sz="8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endParaRPr lang="en-US" altLang="ko-KR" sz="12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8" name="Oval 60"/>
          <p:cNvSpPr>
            <a:spLocks noChangeArrowheads="1"/>
          </p:cNvSpPr>
          <p:nvPr/>
        </p:nvSpPr>
        <p:spPr bwMode="auto">
          <a:xfrm>
            <a:off x="939800" y="1971993"/>
            <a:ext cx="168275" cy="168275"/>
          </a:xfrm>
          <a:prstGeom prst="ellipse">
            <a:avLst/>
          </a:prstGeom>
          <a:solidFill>
            <a:srgbClr val="FF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altLang="ko-KR" sz="8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endParaRPr lang="en-US" altLang="ko-KR" sz="12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9" name="Oval 60"/>
          <p:cNvSpPr>
            <a:spLocks noChangeArrowheads="1"/>
          </p:cNvSpPr>
          <p:nvPr/>
        </p:nvSpPr>
        <p:spPr bwMode="auto">
          <a:xfrm>
            <a:off x="968454" y="3765988"/>
            <a:ext cx="168275" cy="168275"/>
          </a:xfrm>
          <a:prstGeom prst="ellipse">
            <a:avLst/>
          </a:prstGeom>
          <a:solidFill>
            <a:srgbClr val="FF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altLang="ko-KR" sz="8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endParaRPr lang="en-US" altLang="ko-KR" sz="12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Oval 60"/>
          <p:cNvSpPr>
            <a:spLocks noChangeArrowheads="1"/>
          </p:cNvSpPr>
          <p:nvPr/>
        </p:nvSpPr>
        <p:spPr bwMode="auto">
          <a:xfrm>
            <a:off x="364728" y="5074435"/>
            <a:ext cx="168275" cy="168275"/>
          </a:xfrm>
          <a:prstGeom prst="ellipse">
            <a:avLst/>
          </a:prstGeom>
          <a:solidFill>
            <a:srgbClr val="FF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altLang="ko-KR" sz="8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9706" y="105021"/>
            <a:ext cx="3259022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GEVS </a:t>
            </a:r>
            <a:r>
              <a:rPr lang="ko-KR" altLang="en-US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권한 신청</a:t>
            </a: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3956075" y="5972833"/>
            <a:ext cx="340310" cy="16130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1" name="Oval 60"/>
          <p:cNvSpPr>
            <a:spLocks noChangeArrowheads="1"/>
          </p:cNvSpPr>
          <p:nvPr/>
        </p:nvSpPr>
        <p:spPr bwMode="auto">
          <a:xfrm>
            <a:off x="3990728" y="5849720"/>
            <a:ext cx="168275" cy="168275"/>
          </a:xfrm>
          <a:prstGeom prst="ellipse">
            <a:avLst/>
          </a:prstGeom>
          <a:solidFill>
            <a:srgbClr val="FFCC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altLang="ko-KR" sz="8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</a:t>
            </a: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4159004" y="2972086"/>
            <a:ext cx="163622" cy="68764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385" y="2992050"/>
            <a:ext cx="2634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＊</a:t>
            </a:r>
            <a:r>
              <a:rPr lang="ko-KR" altLang="en-US" sz="9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스크롤바를</a:t>
            </a:r>
            <a:r>
              <a: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밑으로 내리면 해당 권한이 보입니다</a:t>
            </a:r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4322624" y="4232912"/>
            <a:ext cx="2647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End Date : </a:t>
            </a:r>
            <a:r>
              <a:rPr lang="ko-KR" altLang="en-US" sz="11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하이퍼없이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20991231 </a:t>
            </a:r>
            <a:r>
              <a:rPr lang="ko-KR" altLang="en-US" sz="11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4213087" y="4308949"/>
            <a:ext cx="219075" cy="10953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77990" y="4305482"/>
            <a:ext cx="481013" cy="113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96385" y="5941577"/>
            <a:ext cx="3299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＊</a:t>
            </a:r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9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 결재자</a:t>
            </a:r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9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조직 책임자</a:t>
            </a:r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9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결재 후 </a:t>
            </a:r>
            <a:r>
              <a:rPr lang="en-US" altLang="ko-KR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GEVS </a:t>
            </a:r>
            <a:r>
              <a:rPr lang="ko-KR" altLang="en-US" sz="9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바로 접속가능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3367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6" y="105021"/>
            <a:ext cx="3259022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GEVS </a:t>
            </a:r>
            <a:r>
              <a:rPr lang="ko-KR" altLang="en-US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처리 방법</a:t>
            </a:r>
            <a:endParaRPr lang="en-US" altLang="ko-KR" sz="14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985" y="681798"/>
            <a:ext cx="81842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경로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LGEP &gt; My System &gt; System map &gt; GEVS &gt; </a:t>
            </a:r>
            <a:r>
              <a:rPr lang="ko-KR" altLang="en-US" sz="11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교육훈련비</a:t>
            </a:r>
            <a:endParaRPr lang="en-US" altLang="ko-KR" sz="1100" dirty="0">
              <a:solidFill>
                <a:srgbClr val="0033CC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16" y="1367237"/>
            <a:ext cx="3071841" cy="35722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08013" y="4939468"/>
            <a:ext cx="1102408" cy="239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46740" y="2221907"/>
            <a:ext cx="560599" cy="213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74735" y="5372116"/>
            <a:ext cx="213645" cy="213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811243" y="2157813"/>
            <a:ext cx="183621" cy="1856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21" y="1367237"/>
            <a:ext cx="3826909" cy="437460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401084" y="2484507"/>
            <a:ext cx="295946" cy="300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83708" y="1843363"/>
            <a:ext cx="1302221" cy="207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783575" y="1642309"/>
            <a:ext cx="183621" cy="1856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91880" y="2282142"/>
            <a:ext cx="183621" cy="1856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7985" y="3435415"/>
            <a:ext cx="29156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System map </a:t>
            </a:r>
            <a:r>
              <a:rPr lang="ko-KR" altLang="en-US" sz="14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전사 무전표</a:t>
            </a:r>
            <a:r>
              <a:rPr lang="en-US" altLang="ko-KR" sz="14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(GEVS) </a:t>
            </a:r>
            <a:r>
              <a:rPr lang="ko-KR" altLang="en-US" sz="14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0046" y="5456255"/>
            <a:ext cx="7674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결제일 </a:t>
            </a:r>
            <a:r>
              <a:rPr lang="en-US" altLang="ko-KR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2~3</a:t>
            </a:r>
            <a:r>
              <a:rPr lang="ko-KR" altLang="en-US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r>
              <a:rPr lang="en-US" altLang="ko-KR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(Workingday </a:t>
            </a:r>
            <a:r>
              <a:rPr lang="ko-KR" altLang="en-US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기준</a:t>
            </a:r>
            <a:r>
              <a:rPr lang="en-US" altLang="ko-KR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주말제외</a:t>
            </a:r>
            <a:r>
              <a:rPr lang="en-US" altLang="ko-KR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이후 카드내역이 시스템에 반영되기 때문에 </a:t>
            </a:r>
            <a:endParaRPr lang="en-US" altLang="ko-KR" sz="1600" b="1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점 감안하여 적정 시첨에 처리 해주세요</a:t>
            </a:r>
            <a:r>
              <a:rPr lang="en-US" altLang="ko-KR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600" b="1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8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6" y="105021"/>
            <a:ext cx="3259022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GEVS </a:t>
            </a:r>
            <a:r>
              <a:rPr lang="ko-KR" altLang="en-US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처리 방법</a:t>
            </a:r>
            <a:endParaRPr lang="en-US" altLang="ko-KR" sz="14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4" y="808547"/>
            <a:ext cx="6024151" cy="54450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49002" y="2726107"/>
            <a:ext cx="1681307" cy="179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9001" y="2905570"/>
            <a:ext cx="861419" cy="170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54152" y="2905570"/>
            <a:ext cx="229949" cy="1979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310245" y="2922435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10244" y="2584875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400012" y="3103549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90536" y="1058028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890535" y="1587531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90535" y="2141024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310243" y="3870977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47557" y="3959474"/>
            <a:ext cx="1936544" cy="185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890535" y="2665270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58712" y="1014518"/>
            <a:ext cx="1768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Direct Enter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</a:t>
            </a:r>
          </a:p>
          <a:p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본인 법인카드 선택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번생략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8712" y="1529912"/>
            <a:ext cx="1768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응시료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결제한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법인카드 번호 입력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58712" y="2067454"/>
            <a:ext cx="1768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돋보기 눌러서 </a:t>
            </a:r>
            <a:r>
              <a:rPr lang="en-US" altLang="ko-KR" sz="11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GO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내역 중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응시료비용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58712" y="2604996"/>
            <a:ext cx="1768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Name : % 1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공장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 후 창원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공장으로 선택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33139" y="2307364"/>
            <a:ext cx="1390750" cy="196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59249" y="2200808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6" y="105021"/>
            <a:ext cx="3259022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GEVS </a:t>
            </a:r>
            <a:r>
              <a:rPr lang="ko-KR" altLang="en-US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처리 방법</a:t>
            </a:r>
            <a:endParaRPr lang="en-US" altLang="ko-KR" sz="14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455" y="948582"/>
            <a:ext cx="1390750" cy="196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91920" y="1810955"/>
            <a:ext cx="202883" cy="179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7" y="834213"/>
            <a:ext cx="6237321" cy="486964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05624" y="1003130"/>
            <a:ext cx="1431581" cy="256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1921" y="1900686"/>
            <a:ext cx="723703" cy="431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03452" y="1919052"/>
            <a:ext cx="291352" cy="260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2240" y="3877906"/>
            <a:ext cx="2520620" cy="437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1215" y="4816634"/>
            <a:ext cx="543186" cy="310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217031" y="865745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74631" y="1921388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06778" y="1804277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7832" y="3852240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59683" y="4828626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02944" y="3188162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797511" y="2104419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790310" y="2488730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794957" y="1737938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86713" y="1296047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65687" y="1259505"/>
            <a:ext cx="2897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ADsP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시험 응시료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</a:t>
            </a:r>
            <a:r>
              <a:rPr lang="ko-KR" altLang="en-US" sz="1000" b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사번</a:t>
            </a:r>
            <a:r>
              <a:rPr lang="en-US" altLang="ko-KR" sz="1000" b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</a:t>
            </a:r>
            <a:r>
              <a:rPr lang="ko-KR" altLang="en-US" sz="1000" b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본인이름</a:t>
            </a:r>
            <a:endParaRPr lang="ko-KR" altLang="en-US" sz="10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1121" y="1678328"/>
            <a:ext cx="1862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사외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평가자격시험 선택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1121" y="2056067"/>
            <a:ext cx="1862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DFF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-&gt;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오늘 날짜로 설정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1121" y="2430967"/>
            <a:ext cx="1862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중요 ★★</a:t>
            </a:r>
            <a:endParaRPr lang="en-US" altLang="ko-KR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CAZ / 26784 </a:t>
            </a:r>
            <a:r>
              <a:rPr lang="ko-KR" altLang="en-US" sz="10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부서코드 꼭 입력</a:t>
            </a:r>
            <a:endParaRPr lang="en-US" altLang="ko-KR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**</a:t>
            </a:r>
            <a:r>
              <a:rPr lang="ko-KR" altLang="en-US" sz="10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본인 부서코드 </a:t>
            </a:r>
            <a:r>
              <a:rPr lang="ko-KR" altLang="en-US" sz="1000" dirty="0" err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입력시</a:t>
            </a:r>
            <a:r>
              <a:rPr lang="ko-KR" altLang="en-US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반려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71121" y="3150367"/>
            <a:ext cx="1862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ADsP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시험 영수증 첨부하기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서식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(ADsP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영수증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사번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이름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**</a:t>
            </a:r>
            <a:r>
              <a:rPr lang="ko-KR" altLang="en-US" sz="10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서식 오류나 미첨부시 반려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97940" y="1450419"/>
            <a:ext cx="2271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반드시  시험 응시자 의 정보를 기입</a:t>
            </a:r>
            <a:r>
              <a:rPr lang="en-US" altLang="ko-KR" sz="1000" b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18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6" y="105021"/>
            <a:ext cx="3259022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GEVS </a:t>
            </a:r>
            <a:r>
              <a:rPr lang="ko-KR" altLang="en-US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처리 방법</a:t>
            </a:r>
            <a:endParaRPr lang="en-US" altLang="ko-KR" sz="14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2" y="1442726"/>
            <a:ext cx="7657929" cy="15910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57040" y="1678497"/>
            <a:ext cx="591401" cy="338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93583" y="2439870"/>
            <a:ext cx="1799710" cy="22476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본인 팀 최종결재자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59217" y="2102788"/>
            <a:ext cx="781433" cy="281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3583" y="2102789"/>
            <a:ext cx="1799710" cy="281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15110" y="2653992"/>
            <a:ext cx="723703" cy="431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242061" y="1497383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652012" y="2147684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25406" y="2136590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452261" y="2563435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37608" y="4463819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37608" y="3982229"/>
            <a:ext cx="168177" cy="1811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66417" y="3945828"/>
            <a:ext cx="3054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결재라인 </a:t>
            </a:r>
            <a:r>
              <a:rPr lang="en-US" altLang="ko-KR" sz="105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H&amp;A DX/</a:t>
            </a:r>
            <a:r>
              <a:rPr lang="ko-KR" altLang="en-US" sz="105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혁신운영팀 임수민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6417" y="4427418"/>
            <a:ext cx="3054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결재 요청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끝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0206" y="5610444"/>
            <a:ext cx="374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◎ 처리 중 문의사항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있으시면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DX/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혁신운영팀 임수민 사원에게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문의 </a:t>
            </a:r>
            <a:r>
              <a:rPr lang="ko-KR" altLang="en-US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부탁드립니다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(T. 010-2240-0288)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0864" y="2430696"/>
            <a:ext cx="1217730" cy="22476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본인 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98400" y="1687668"/>
            <a:ext cx="1217730" cy="22476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본인 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60808" y="3144838"/>
            <a:ext cx="5966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반드시 </a:t>
            </a:r>
            <a:r>
              <a:rPr lang="en-US" altLang="ko-KR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결재자를 임수민 사원으로 지정</a:t>
            </a:r>
            <a:r>
              <a:rPr lang="en-US" altLang="ko-KR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미포함 시 비용 지급 불가</a:t>
            </a:r>
            <a:r>
              <a:rPr lang="en-US" altLang="ko-KR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600" b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600" b="1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50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2162</TotalTime>
  <Words>349</Words>
  <Application>Microsoft Office PowerPoint</Application>
  <PresentationFormat>화면 슬라이드 쇼(4:3)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LG스마트체 Regular</vt:lpstr>
      <vt:lpstr>LG스마트체 SemiBold</vt:lpstr>
      <vt:lpstr>LG스마트체2.0 Regular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홍혜림/선임/국내회계팀(hyelim.hong@lge.com)</dc:creator>
  <cp:lastModifiedBy>송우원/책임/H&amp;A DX/혁신운영팀(woowon.song@lge.com)</cp:lastModifiedBy>
  <cp:revision>112</cp:revision>
  <dcterms:created xsi:type="dcterms:W3CDTF">2020-05-20T01:59:05Z</dcterms:created>
  <dcterms:modified xsi:type="dcterms:W3CDTF">2023-04-10T06:55:11Z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2023-04-10T06:55:05Z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08d8ce18-1676-4ff2-a4f5-1dda7765133c</vt:lpwstr>
  </property>
  <property fmtid="{D5CDD505-2E9C-101B-9397-08002B2CF9AE}" pid="8" name="MSIP_Label_cc6ed9fc-fefc-4a0c-a6d6-10cf236c0d4f_ContentBits">
    <vt:lpwstr>1</vt:lpwstr>
  </property>
  <property fmtid="{D5CDD505-2E9C-101B-9397-08002B2CF9AE}" pid="9" name="ClassificationContentMarkingHeaderLocations">
    <vt:lpwstr>Office 테마:8</vt:lpwstr>
  </property>
  <property fmtid="{D5CDD505-2E9C-101B-9397-08002B2CF9AE}" pid="10" name="ClassificationContentMarkingHeaderText">
    <vt:lpwstr>LGE Internal Use Only</vt:lpwstr>
  </property>
</Properties>
</file>