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6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AFD6-032E-4B5E-8C4B-2A55270D5B5E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A291-6CE7-4BD6-8AE2-1F3746F91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758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AFD6-032E-4B5E-8C4B-2A55270D5B5E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A291-6CE7-4BD6-8AE2-1F3746F91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27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AFD6-032E-4B5E-8C4B-2A55270D5B5E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A291-6CE7-4BD6-8AE2-1F3746F91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537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AFD6-032E-4B5E-8C4B-2A55270D5B5E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A291-6CE7-4BD6-8AE2-1F3746F91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973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AFD6-032E-4B5E-8C4B-2A55270D5B5E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A291-6CE7-4BD6-8AE2-1F3746F91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63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AFD6-032E-4B5E-8C4B-2A55270D5B5E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A291-6CE7-4BD6-8AE2-1F3746F91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33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AFD6-032E-4B5E-8C4B-2A55270D5B5E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A291-6CE7-4BD6-8AE2-1F3746F91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77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AFD6-032E-4B5E-8C4B-2A55270D5B5E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A291-6CE7-4BD6-8AE2-1F3746F91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950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AFD6-032E-4B5E-8C4B-2A55270D5B5E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A291-6CE7-4BD6-8AE2-1F3746F91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04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AFD6-032E-4B5E-8C4B-2A55270D5B5E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A291-6CE7-4BD6-8AE2-1F3746F91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811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AFD6-032E-4B5E-8C4B-2A55270D5B5E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A291-6CE7-4BD6-8AE2-1F3746F91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14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DAFD6-032E-4B5E-8C4B-2A55270D5B5E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BA291-6CE7-4BD6-8AE2-1F3746F91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333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84831">
            <a:off x="-196012" y="-1047371"/>
            <a:ext cx="6358314" cy="8899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5935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8" y="1023938"/>
            <a:ext cx="6334125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7430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8714" y="1825625"/>
            <a:ext cx="533457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850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220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72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836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798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584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882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140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83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62314">
            <a:off x="2288317" y="-2122160"/>
            <a:ext cx="9380694" cy="12830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4792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244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065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307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044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8317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246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8362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183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97517">
            <a:off x="2450448" y="-1847321"/>
            <a:ext cx="7693092" cy="10633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5755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31730">
            <a:off x="2896501" y="-713595"/>
            <a:ext cx="6451182" cy="875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0821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35107">
            <a:off x="4856067" y="-728315"/>
            <a:ext cx="6855077" cy="9748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202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78279">
            <a:off x="4780594" y="-768681"/>
            <a:ext cx="6580180" cy="915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8493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76579">
            <a:off x="-284528" y="193395"/>
            <a:ext cx="12761054" cy="7615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8039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33" y="365125"/>
            <a:ext cx="8002117" cy="124794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33" y="1613074"/>
            <a:ext cx="7887801" cy="13051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433" y="2861023"/>
            <a:ext cx="7802064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817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04026">
            <a:off x="2698961" y="-350585"/>
            <a:ext cx="6748589" cy="8980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8217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0</Words>
  <Application>Microsoft Office PowerPoint</Application>
  <PresentationFormat>와이드스크린</PresentationFormat>
  <Paragraphs>0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김동민/연구원/응축식건조기개발Project(dongmin20.kim@lge.com)</dc:creator>
  <cp:lastModifiedBy>김동민/연구원/응축식건조기개발Project(dongmin20.kim@lge.com)</cp:lastModifiedBy>
  <cp:revision>8</cp:revision>
  <dcterms:created xsi:type="dcterms:W3CDTF">2023-01-25T23:45:29Z</dcterms:created>
  <dcterms:modified xsi:type="dcterms:W3CDTF">2023-01-26T03:00:58Z</dcterms:modified>
</cp:coreProperties>
</file>