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2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4EB-709A-4BC8-B1D7-402CA5DAA3E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0938-7F27-44DE-A04C-977D8AA1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1171459"/>
            <a:ext cx="8807903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14" y="628506"/>
            <a:ext cx="8210972" cy="5600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7030" y="2897182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523725"/>
            <a:ext cx="8064914" cy="58105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45672" y="2924269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4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320515"/>
            <a:ext cx="8039513" cy="62169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7030" y="3847722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52" y="495149"/>
            <a:ext cx="8655495" cy="58677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64602" y="3503691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476098"/>
            <a:ext cx="9347680" cy="59058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8800" y="3567065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4" y="177060"/>
            <a:ext cx="6848905" cy="5054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38" y="3884211"/>
            <a:ext cx="4769345" cy="26937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879" y="2888699"/>
            <a:ext cx="4509081" cy="19910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21168804">
            <a:off x="7568697" y="3424473"/>
            <a:ext cx="3177767" cy="321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66" y="657082"/>
            <a:ext cx="8122067" cy="55438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63366" y="3585172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58194"/>
            <a:ext cx="9982200" cy="3886200"/>
          </a:xfrm>
        </p:spPr>
      </p:pic>
    </p:spTree>
    <p:extLst>
      <p:ext uri="{BB962C8B-B14F-4D97-AF65-F5344CB8AC3E}">
        <p14:creationId xmlns:p14="http://schemas.microsoft.com/office/powerpoint/2010/main" val="10544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51" y="1825625"/>
            <a:ext cx="6795098" cy="4351338"/>
          </a:xfrm>
        </p:spPr>
      </p:pic>
      <p:sp>
        <p:nvSpPr>
          <p:cNvPr id="3" name="직사각형 2"/>
          <p:cNvSpPr/>
          <p:nvPr/>
        </p:nvSpPr>
        <p:spPr>
          <a:xfrm>
            <a:off x="2263366" y="3585172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31" y="1053978"/>
            <a:ext cx="8496737" cy="47500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37030" y="4327556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5" y="593579"/>
            <a:ext cx="8738049" cy="56708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0860" y="2091350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84" y="815840"/>
            <a:ext cx="8407832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08" y="930146"/>
            <a:ext cx="8439584" cy="49977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7030" y="4327556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92" y="780914"/>
            <a:ext cx="8103016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92" y="857118"/>
            <a:ext cx="8077615" cy="514376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7192" y="2897108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22" y="291939"/>
            <a:ext cx="5962956" cy="6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40" y="717410"/>
            <a:ext cx="8166520" cy="54231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7030" y="3639528"/>
            <a:ext cx="7333307" cy="642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Heejeoung Park</dc:creator>
  <cp:lastModifiedBy>gangmo.an</cp:lastModifiedBy>
  <cp:revision>5</cp:revision>
  <dcterms:created xsi:type="dcterms:W3CDTF">2022-06-10T07:00:35Z</dcterms:created>
  <dcterms:modified xsi:type="dcterms:W3CDTF">2022-06-24T03:07:46Z</dcterms:modified>
</cp:coreProperties>
</file>