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2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7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C3F3-A32F-4375-B2B2-5F21DF8FA85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4442-59AE-4DDA-A96F-5404A0947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23837"/>
            <a:ext cx="4772025" cy="1247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776"/>
            <a:ext cx="9144000" cy="11115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372100"/>
            <a:ext cx="6467475" cy="1257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3244715"/>
            <a:ext cx="5067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5310187"/>
            <a:ext cx="4381500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62"/>
            <a:ext cx="772477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4" y="4219575"/>
            <a:ext cx="7667625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1895475"/>
            <a:ext cx="499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1450"/>
            <a:ext cx="8305800" cy="1238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52612"/>
            <a:ext cx="3400425" cy="1209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295650"/>
            <a:ext cx="3571875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3548062"/>
            <a:ext cx="1114425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" y="4943475"/>
            <a:ext cx="3914775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075" y="5124449"/>
            <a:ext cx="733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919412"/>
            <a:ext cx="481012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09537"/>
            <a:ext cx="39052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347662"/>
            <a:ext cx="241935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" y="1495425"/>
            <a:ext cx="30861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" y="4648200"/>
            <a:ext cx="6115050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30415"/>
            <a:ext cx="9144000" cy="2356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38750"/>
            <a:ext cx="4905375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929313"/>
            <a:ext cx="5553075" cy="190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" y="5551848"/>
            <a:ext cx="238125" cy="152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36" y="6206765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8"/>
            <a:ext cx="9144000" cy="1156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075"/>
            <a:ext cx="46958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3326809"/>
            <a:ext cx="350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이정동/선임연구원/빌트인/쿠킹개발실(jeongdong.lee@lge.com)</dc:creator>
  <cp:lastModifiedBy>gangmo.an</cp:lastModifiedBy>
  <cp:revision>2</cp:revision>
  <dcterms:created xsi:type="dcterms:W3CDTF">2022-04-19T07:06:36Z</dcterms:created>
  <dcterms:modified xsi:type="dcterms:W3CDTF">2022-06-23T02:29:58Z</dcterms:modified>
</cp:coreProperties>
</file>