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1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5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8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2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3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7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1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3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9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C3F3-A32F-4375-B2B2-5F21DF8FA85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6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23837"/>
            <a:ext cx="4772025" cy="12477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9776"/>
            <a:ext cx="9144000" cy="11115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5372100"/>
            <a:ext cx="6467475" cy="12573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" y="3244715"/>
            <a:ext cx="5067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0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5310187"/>
            <a:ext cx="4381500" cy="126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362"/>
            <a:ext cx="7724775" cy="1190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4" y="4219575"/>
            <a:ext cx="7667625" cy="742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4" y="1895475"/>
            <a:ext cx="4991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9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1450"/>
            <a:ext cx="8305800" cy="1238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852612"/>
            <a:ext cx="3400425" cy="1209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3295650"/>
            <a:ext cx="3571875" cy="1257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75" y="3548062"/>
            <a:ext cx="1114425" cy="1057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" y="4943475"/>
            <a:ext cx="3914775" cy="1219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075" y="5124449"/>
            <a:ext cx="7334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6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919412"/>
            <a:ext cx="4810125" cy="1247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09537"/>
            <a:ext cx="3905250" cy="1228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5" y="347662"/>
            <a:ext cx="2419350" cy="1009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2" y="1495425"/>
            <a:ext cx="3086100" cy="1238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" y="4648200"/>
            <a:ext cx="6115050" cy="209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30415"/>
            <a:ext cx="9144000" cy="2356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38750"/>
            <a:ext cx="4905375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929313"/>
            <a:ext cx="5553075" cy="190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49" y="5551848"/>
            <a:ext cx="238125" cy="152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36" y="6206765"/>
            <a:ext cx="209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8"/>
            <a:ext cx="9144000" cy="11568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3075"/>
            <a:ext cx="4695825" cy="133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3326809"/>
            <a:ext cx="3505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9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이정동/선임연구원/빌트인/쿠킹개발실(jeongdong.lee@lge.com)</dc:creator>
  <cp:lastModifiedBy>김혜정/책임연구원/리빙어플라이언스규격팀(khj.kim@lge.com)</cp:lastModifiedBy>
  <cp:revision>2</cp:revision>
  <dcterms:created xsi:type="dcterms:W3CDTF">2022-04-19T07:06:36Z</dcterms:created>
  <dcterms:modified xsi:type="dcterms:W3CDTF">2022-05-11T01:10:14Z</dcterms:modified>
</cp:coreProperties>
</file>