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1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3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1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8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5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D0C9-F398-4416-88F4-32DF19840AF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510F-F2F5-489A-A366-FEE8A0BD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74" y="1707059"/>
            <a:ext cx="6013252" cy="3443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96" y="1606451"/>
            <a:ext cx="5866209" cy="36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8" y="1873449"/>
            <a:ext cx="5904905" cy="31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6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3" y="1463278"/>
            <a:ext cx="5819775" cy="39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26" y="1896666"/>
            <a:ext cx="5873948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87" y="1242715"/>
            <a:ext cx="5889427" cy="43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35" y="1803797"/>
            <a:ext cx="6028730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17" y="1842492"/>
            <a:ext cx="5897166" cy="31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82" y="1707059"/>
            <a:ext cx="5842992" cy="34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78" y="1610321"/>
            <a:ext cx="5912644" cy="36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17" y="1517452"/>
            <a:ext cx="5897166" cy="38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96" y="1761232"/>
            <a:ext cx="5866209" cy="33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16" y="1115864"/>
            <a:ext cx="6013252" cy="45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61" y="1796058"/>
            <a:ext cx="5959078" cy="32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91599" y="428368"/>
            <a:ext cx="4223022" cy="5491034"/>
            <a:chOff x="1789091" y="-819407"/>
            <a:chExt cx="6190004" cy="8048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8712" y="4752718"/>
              <a:ext cx="5920383" cy="24765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091" y="-819407"/>
              <a:ext cx="6064209" cy="557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9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44" y="642938"/>
            <a:ext cx="562311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0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53076" y="1243913"/>
            <a:ext cx="3819153" cy="4909607"/>
            <a:chOff x="3288422" y="0"/>
            <a:chExt cx="7105650" cy="91344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8422" y="0"/>
              <a:ext cx="5615155" cy="6858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8422" y="6857999"/>
              <a:ext cx="7105650" cy="227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83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52" y="1699320"/>
            <a:ext cx="5804297" cy="34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2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09" y="1784449"/>
            <a:ext cx="5920383" cy="32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52" y="1838623"/>
            <a:ext cx="5804297" cy="3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A4 용지(210x297mm)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이경민/선임연구원/청소기QE팀(gyoungmin.lee@lge.com)</dc:creator>
  <cp:lastModifiedBy>신용길/책임연구원/로봇청소기개발Project(yonggil.shin@lge.com)</cp:lastModifiedBy>
  <cp:revision>3</cp:revision>
  <dcterms:created xsi:type="dcterms:W3CDTF">2022-09-23T06:51:34Z</dcterms:created>
  <dcterms:modified xsi:type="dcterms:W3CDTF">2022-09-26T06:21:50Z</dcterms:modified>
</cp:coreProperties>
</file>