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171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7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7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B8FD-320A-4802-8529-9F3C9EC40F7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9513-D6B4-48D1-9BBF-5470434DC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9" y="0"/>
            <a:ext cx="9329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" y="633022"/>
            <a:ext cx="981211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60" y="0"/>
            <a:ext cx="4537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8" y="528232"/>
            <a:ext cx="9154803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0" y="209100"/>
            <a:ext cx="9450119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0" y="542522"/>
            <a:ext cx="9030960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9" y="223390"/>
            <a:ext cx="9183382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6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9" y="309127"/>
            <a:ext cx="9364382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6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6" y="0"/>
            <a:ext cx="843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6" y="42390"/>
            <a:ext cx="8287907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18" y="0"/>
            <a:ext cx="6790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4" y="347232"/>
            <a:ext cx="8897592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83" y="0"/>
            <a:ext cx="7148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9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0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8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64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92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78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41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0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" y="4284"/>
            <a:ext cx="9345329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3" y="771154"/>
            <a:ext cx="941201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3" y="418680"/>
            <a:ext cx="884043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5" y="704470"/>
            <a:ext cx="877374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2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8" y="342469"/>
            <a:ext cx="930722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52" y="0"/>
            <a:ext cx="5293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" y="1547550"/>
            <a:ext cx="928817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8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용지(210x297mm)</PresentationFormat>
  <Paragraphs>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신용길/책임연구원/로봇청소기개발Project(yonggil.shin@lge.com)</dc:creator>
  <cp:lastModifiedBy>신용길/책임연구원/로봇청소기개발Project(yonggil.shin@lge.com)</cp:lastModifiedBy>
  <cp:revision>1</cp:revision>
  <dcterms:created xsi:type="dcterms:W3CDTF">2022-10-19T10:26:51Z</dcterms:created>
  <dcterms:modified xsi:type="dcterms:W3CDTF">2022-10-19T10:29:27Z</dcterms:modified>
</cp:coreProperties>
</file>