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74F7-7505-45BE-8808-AC08BF87B4EB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CE7-B71E-4DF4-8508-AD659B389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74F7-7505-45BE-8808-AC08BF87B4EB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CE7-B71E-4DF4-8508-AD659B389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9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74F7-7505-45BE-8808-AC08BF87B4EB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CE7-B71E-4DF4-8508-AD659B389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1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74F7-7505-45BE-8808-AC08BF87B4EB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CE7-B71E-4DF4-8508-AD659B389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4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74F7-7505-45BE-8808-AC08BF87B4EB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CE7-B71E-4DF4-8508-AD659B389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8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74F7-7505-45BE-8808-AC08BF87B4EB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CE7-B71E-4DF4-8508-AD659B389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52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74F7-7505-45BE-8808-AC08BF87B4EB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CE7-B71E-4DF4-8508-AD659B389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9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74F7-7505-45BE-8808-AC08BF87B4EB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CE7-B71E-4DF4-8508-AD659B389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87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74F7-7505-45BE-8808-AC08BF87B4EB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CE7-B71E-4DF4-8508-AD659B389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74F7-7505-45BE-8808-AC08BF87B4EB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CE7-B71E-4DF4-8508-AD659B389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2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74F7-7505-45BE-8808-AC08BF87B4EB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DCE7-B71E-4DF4-8508-AD659B389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74F7-7505-45BE-8808-AC08BF87B4EB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DCE7-B71E-4DF4-8508-AD659B389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7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와이드스크린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강태원/연구원/청소기핸디스틱개발Project(brandon.kang@lge.com)</dc:creator>
  <cp:lastModifiedBy>신용길/책임연구원/로봇청소기개발Project(yonggil.shin@lge.com)</cp:lastModifiedBy>
  <cp:revision>18</cp:revision>
  <dcterms:created xsi:type="dcterms:W3CDTF">2022-11-25T06:17:32Z</dcterms:created>
  <dcterms:modified xsi:type="dcterms:W3CDTF">2022-11-27T23:27:20Z</dcterms:modified>
</cp:coreProperties>
</file>