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0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7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5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6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E3F2B-EACF-4207-94E4-FE604BE102E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549B-DB2F-4507-92A8-7F9F3CB5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87" y="2015331"/>
            <a:ext cx="9115425" cy="3971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-128588"/>
            <a:ext cx="6743700" cy="7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8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80962"/>
            <a:ext cx="106394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4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704850"/>
            <a:ext cx="10925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2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09700"/>
            <a:ext cx="90487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2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01" y="-109538"/>
            <a:ext cx="8886825" cy="70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2491581"/>
            <a:ext cx="8972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7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598" y="2629543"/>
            <a:ext cx="8867775" cy="3914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9" y="129231"/>
            <a:ext cx="8943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47625"/>
            <a:ext cx="107061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347787"/>
            <a:ext cx="90487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82" y="687472"/>
            <a:ext cx="79897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71437"/>
            <a:ext cx="108299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5725"/>
            <a:ext cx="107442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8100"/>
            <a:ext cx="107632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490537"/>
            <a:ext cx="110299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문시환/선임연구원/청소기핸디스틱개발Project(sihwan.moon@lge.com)</dc:creator>
  <cp:lastModifiedBy>문시환/선임연구원/청소기핸디스틱개발Project(sihwan.moon@lge.com)</cp:lastModifiedBy>
  <cp:revision>3</cp:revision>
  <dcterms:created xsi:type="dcterms:W3CDTF">2022-12-15T06:36:56Z</dcterms:created>
  <dcterms:modified xsi:type="dcterms:W3CDTF">2022-12-15T07:54:09Z</dcterms:modified>
</cp:coreProperties>
</file>