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71" r:id="rId4"/>
    <p:sldId id="269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392"/>
    <a:srgbClr val="ED6A7A"/>
    <a:srgbClr val="FFEFEB"/>
    <a:srgbClr val="F0F5F8"/>
    <a:srgbClr val="8EA0B8"/>
    <a:srgbClr val="CACDD4"/>
    <a:srgbClr val="E75454"/>
    <a:srgbClr val="3F4042"/>
    <a:srgbClr val="4A4B50"/>
    <a:srgbClr val="56C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9B8C9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1C1"/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6292B6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4534592"/>
        <c:axId val="144535152"/>
      </c:barChart>
      <c:catAx>
        <c:axId val="144534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35152"/>
        <c:crosses val="autoZero"/>
        <c:auto val="1"/>
        <c:lblAlgn val="ctr"/>
        <c:lblOffset val="100"/>
        <c:noMultiLvlLbl val="0"/>
      </c:catAx>
      <c:valAx>
        <c:axId val="14453515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453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69B8C9"/>
              </a:solidFill>
              <a:ln w="19050"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8497B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FC1C1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C5E0B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6292B6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B0C-A4BE-48B4-B30A-8543741380C6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9B8C9"/>
            </a:gs>
            <a:gs pos="100000">
              <a:srgbClr val="6292B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35705" y="3265150"/>
            <a:ext cx="2896587" cy="3712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649BBA"/>
                </a:solidFill>
              </a:rPr>
              <a:t>A </a:t>
            </a:r>
            <a:r>
              <a:rPr lang="ko-KR" altLang="en-US" sz="1200" dirty="0" smtClean="0">
                <a:solidFill>
                  <a:srgbClr val="649BBA"/>
                </a:solidFill>
              </a:rPr>
              <a:t>기업 마케팅 전략 기획</a:t>
            </a:r>
            <a:endParaRPr lang="ko-KR" altLang="en-US" sz="1200" dirty="0">
              <a:solidFill>
                <a:srgbClr val="649BB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6003" y="434242"/>
            <a:ext cx="7247483" cy="1751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3200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PRESENTATION</a:t>
            </a:r>
            <a:endParaRPr lang="en-US" altLang="ko-KR" sz="1100" b="1" i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Enjoy your stylish business and campus life with BIZCAM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5399" y="3440318"/>
            <a:ext cx="12168000" cy="0"/>
          </a:xfrm>
          <a:prstGeom prst="line">
            <a:avLst/>
          </a:prstGeom>
          <a:ln w="3175">
            <a:solidFill>
              <a:schemeClr val="bg1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51128" y="5437242"/>
            <a:ext cx="2465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A</a:t>
            </a:r>
            <a:r>
              <a:rPr lang="ko-KR" altLang="en-US" sz="1200" dirty="0">
                <a:solidFill>
                  <a:schemeClr val="bg1"/>
                </a:solidFill>
                <a:cs typeface="Aharoni" panose="02010803020104030203" pitchFamily="2" charset="-79"/>
              </a:rPr>
              <a:t>대학교 경영학과 </a:t>
            </a:r>
            <a:r>
              <a:rPr lang="en-US" altLang="ko-KR" sz="1200" dirty="0">
                <a:solidFill>
                  <a:schemeClr val="bg1"/>
                </a:solidFill>
                <a:cs typeface="Aharoni" panose="02010803020104030203" pitchFamily="2" charset="-79"/>
              </a:rPr>
              <a:t>00</a:t>
            </a:r>
            <a:r>
              <a:rPr lang="ko-KR" altLang="en-US" sz="1200" dirty="0">
                <a:solidFill>
                  <a:schemeClr val="bg1"/>
                </a:solidFill>
                <a:cs typeface="Aharoni" panose="02010803020104030203" pitchFamily="2" charset="-79"/>
              </a:rPr>
              <a:t>학번 홍길동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48" y="4797116"/>
            <a:ext cx="5270500" cy="3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0"/>
            <a:ext cx="6424262" cy="6858000"/>
            <a:chOff x="0" y="0"/>
            <a:chExt cx="6424262" cy="6858000"/>
          </a:xfr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</p:grpSpPr>
        <p:sp>
          <p:nvSpPr>
            <p:cNvPr id="12" name="자유형 11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60198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19800" y="32824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351" y="2413583"/>
            <a:ext cx="394377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PRESENTATION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5966" y="1510111"/>
            <a:ext cx="5007549" cy="632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bg1"/>
                </a:solidFill>
                <a:latin typeface="+mn-ea"/>
              </a:rPr>
              <a:t>Streamlined shape</a:t>
            </a:r>
            <a:endParaRPr lang="en-US" altLang="ko-KR" sz="4000" b="1" i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32328" y="5029955"/>
            <a:ext cx="2447897" cy="348160"/>
            <a:chOff x="733489" y="3853020"/>
            <a:chExt cx="1936986" cy="275494"/>
          </a:xfrm>
        </p:grpSpPr>
        <p:grpSp>
          <p:nvGrpSpPr>
            <p:cNvPr id="8" name="Group 14"/>
            <p:cNvGrpSpPr>
              <a:grpSpLocks noChangeAspect="1"/>
            </p:cNvGrpSpPr>
            <p:nvPr/>
          </p:nvGrpSpPr>
          <p:grpSpPr bwMode="auto">
            <a:xfrm>
              <a:off x="733489" y="3885276"/>
              <a:ext cx="234392" cy="198822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9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11" name="Group 28"/>
            <p:cNvGrpSpPr>
              <a:grpSpLocks noChangeAspect="1"/>
            </p:cNvGrpSpPr>
            <p:nvPr/>
          </p:nvGrpSpPr>
          <p:grpSpPr bwMode="auto">
            <a:xfrm>
              <a:off x="1552300" y="3886003"/>
              <a:ext cx="253410" cy="221783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13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4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421903" y="3853020"/>
              <a:ext cx="248572" cy="275494"/>
              <a:chOff x="4006861" y="1601776"/>
              <a:chExt cx="322281" cy="357180"/>
            </a:xfrm>
            <a:solidFill>
              <a:schemeClr val="bg1"/>
            </a:solidFill>
          </p:grpSpPr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4125929" y="1674795"/>
                <a:ext cx="141288" cy="109537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4006861" y="1725595"/>
                <a:ext cx="234950" cy="233361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191024" y="1716073"/>
                <a:ext cx="111125" cy="141287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4267228" y="1601776"/>
                <a:ext cx="61914" cy="114299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6957626" y="795105"/>
            <a:ext cx="1476511" cy="37122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43844">
                  <a:shade val="30000"/>
                  <a:satMod val="115000"/>
                </a:srgbClr>
              </a:gs>
              <a:gs pos="50000">
                <a:srgbClr val="343844">
                  <a:shade val="67500"/>
                  <a:satMod val="115000"/>
                </a:srgbClr>
              </a:gs>
              <a:gs pos="100000">
                <a:srgbClr val="34384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T  I  T  L  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68942"/>
              </p:ext>
            </p:extLst>
          </p:nvPr>
        </p:nvGraphicFramePr>
        <p:xfrm>
          <a:off x="6957626" y="1333074"/>
          <a:ext cx="48123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80"/>
                <a:gridCol w="37658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3353983808"/>
              </p:ext>
            </p:extLst>
          </p:nvPr>
        </p:nvGraphicFramePr>
        <p:xfrm>
          <a:off x="6829452" y="3592963"/>
          <a:ext cx="4940537" cy="284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76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"/>
            <a:ext cx="12192000" cy="2232000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5234144" y="1786886"/>
            <a:ext cx="1698118" cy="1828802"/>
            <a:chOff x="4726144" y="2552702"/>
            <a:chExt cx="1698118" cy="1828802"/>
          </a:xfrm>
        </p:grpSpPr>
        <p:sp>
          <p:nvSpPr>
            <p:cNvPr id="5" name="자유형 4"/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89994" y="487003"/>
            <a:ext cx="3214941" cy="564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200" i="1" dirty="0">
                <a:solidFill>
                  <a:schemeClr val="bg1"/>
                </a:solidFill>
                <a:cs typeface="Aharoni" panose="02010803020104030203" pitchFamily="2" charset="-79"/>
              </a:rPr>
              <a:t>POWER </a:t>
            </a:r>
            <a:r>
              <a:rPr lang="en-US" altLang="ko-KR" sz="3200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POINT</a:t>
            </a:r>
            <a:endParaRPr lang="en-US" altLang="ko-KR" sz="32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16200000">
            <a:off x="5606459" y="464116"/>
            <a:ext cx="917660" cy="932287"/>
          </a:xfrm>
          <a:custGeom>
            <a:avLst/>
            <a:gdLst>
              <a:gd name="T0" fmla="*/ 1387 w 2572"/>
              <a:gd name="T1" fmla="*/ 3 h 2613"/>
              <a:gd name="T2" fmla="*/ 1580 w 2572"/>
              <a:gd name="T3" fmla="*/ 34 h 2613"/>
              <a:gd name="T4" fmla="*/ 1765 w 2572"/>
              <a:gd name="T5" fmla="*/ 92 h 2613"/>
              <a:gd name="T6" fmla="*/ 1935 w 2572"/>
              <a:gd name="T7" fmla="*/ 176 h 2613"/>
              <a:gd name="T8" fmla="*/ 2090 w 2572"/>
              <a:gd name="T9" fmla="*/ 283 h 2613"/>
              <a:gd name="T10" fmla="*/ 2228 w 2572"/>
              <a:gd name="T11" fmla="*/ 411 h 2613"/>
              <a:gd name="T12" fmla="*/ 2346 w 2572"/>
              <a:gd name="T13" fmla="*/ 557 h 2613"/>
              <a:gd name="T14" fmla="*/ 2441 w 2572"/>
              <a:gd name="T15" fmla="*/ 720 h 2613"/>
              <a:gd name="T16" fmla="*/ 2512 w 2572"/>
              <a:gd name="T17" fmla="*/ 898 h 2613"/>
              <a:gd name="T18" fmla="*/ 2556 w 2572"/>
              <a:gd name="T19" fmla="*/ 1086 h 2613"/>
              <a:gd name="T20" fmla="*/ 2572 w 2572"/>
              <a:gd name="T21" fmla="*/ 1286 h 2613"/>
              <a:gd name="T22" fmla="*/ 2560 w 2572"/>
              <a:gd name="T23" fmla="*/ 1457 h 2613"/>
              <a:gd name="T24" fmla="*/ 2527 w 2572"/>
              <a:gd name="T25" fmla="*/ 1621 h 2613"/>
              <a:gd name="T26" fmla="*/ 2474 w 2572"/>
              <a:gd name="T27" fmla="*/ 1776 h 2613"/>
              <a:gd name="T28" fmla="*/ 2402 w 2572"/>
              <a:gd name="T29" fmla="*/ 1922 h 2613"/>
              <a:gd name="T30" fmla="*/ 1856 w 2572"/>
              <a:gd name="T31" fmla="*/ 2437 h 2613"/>
              <a:gd name="T32" fmla="*/ 1703 w 2572"/>
              <a:gd name="T33" fmla="*/ 2502 h 2613"/>
              <a:gd name="T34" fmla="*/ 1542 w 2572"/>
              <a:gd name="T35" fmla="*/ 2546 h 2613"/>
              <a:gd name="T36" fmla="*/ 1373 w 2572"/>
              <a:gd name="T37" fmla="*/ 2568 h 2613"/>
              <a:gd name="T38" fmla="*/ 1185 w 2572"/>
              <a:gd name="T39" fmla="*/ 2567 h 2613"/>
              <a:gd name="T40" fmla="*/ 992 w 2572"/>
              <a:gd name="T41" fmla="*/ 2538 h 2613"/>
              <a:gd name="T42" fmla="*/ 807 w 2572"/>
              <a:gd name="T43" fmla="*/ 2480 h 2613"/>
              <a:gd name="T44" fmla="*/ 637 w 2572"/>
              <a:gd name="T45" fmla="*/ 2396 h 2613"/>
              <a:gd name="T46" fmla="*/ 482 w 2572"/>
              <a:gd name="T47" fmla="*/ 2289 h 2613"/>
              <a:gd name="T48" fmla="*/ 344 w 2572"/>
              <a:gd name="T49" fmla="*/ 2161 h 2613"/>
              <a:gd name="T50" fmla="*/ 226 w 2572"/>
              <a:gd name="T51" fmla="*/ 2015 h 2613"/>
              <a:gd name="T52" fmla="*/ 131 w 2572"/>
              <a:gd name="T53" fmla="*/ 1851 h 2613"/>
              <a:gd name="T54" fmla="*/ 60 w 2572"/>
              <a:gd name="T55" fmla="*/ 1674 h 2613"/>
              <a:gd name="T56" fmla="*/ 16 w 2572"/>
              <a:gd name="T57" fmla="*/ 1484 h 2613"/>
              <a:gd name="T58" fmla="*/ 0 w 2572"/>
              <a:gd name="T59" fmla="*/ 1286 h 2613"/>
              <a:gd name="T60" fmla="*/ 16 w 2572"/>
              <a:gd name="T61" fmla="*/ 1086 h 2613"/>
              <a:gd name="T62" fmla="*/ 60 w 2572"/>
              <a:gd name="T63" fmla="*/ 898 h 2613"/>
              <a:gd name="T64" fmla="*/ 131 w 2572"/>
              <a:gd name="T65" fmla="*/ 720 h 2613"/>
              <a:gd name="T66" fmla="*/ 226 w 2572"/>
              <a:gd name="T67" fmla="*/ 557 h 2613"/>
              <a:gd name="T68" fmla="*/ 344 w 2572"/>
              <a:gd name="T69" fmla="*/ 411 h 2613"/>
              <a:gd name="T70" fmla="*/ 482 w 2572"/>
              <a:gd name="T71" fmla="*/ 283 h 2613"/>
              <a:gd name="T72" fmla="*/ 637 w 2572"/>
              <a:gd name="T73" fmla="*/ 176 h 2613"/>
              <a:gd name="T74" fmla="*/ 807 w 2572"/>
              <a:gd name="T75" fmla="*/ 92 h 2613"/>
              <a:gd name="T76" fmla="*/ 992 w 2572"/>
              <a:gd name="T77" fmla="*/ 34 h 2613"/>
              <a:gd name="T78" fmla="*/ 1185 w 2572"/>
              <a:gd name="T79" fmla="*/ 3 h 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72" h="2613">
                <a:moveTo>
                  <a:pt x="1286" y="0"/>
                </a:moveTo>
                <a:lnTo>
                  <a:pt x="1387" y="3"/>
                </a:lnTo>
                <a:lnTo>
                  <a:pt x="1485" y="16"/>
                </a:lnTo>
                <a:lnTo>
                  <a:pt x="1580" y="34"/>
                </a:lnTo>
                <a:lnTo>
                  <a:pt x="1674" y="60"/>
                </a:lnTo>
                <a:lnTo>
                  <a:pt x="1765" y="92"/>
                </a:lnTo>
                <a:lnTo>
                  <a:pt x="1851" y="130"/>
                </a:lnTo>
                <a:lnTo>
                  <a:pt x="1935" y="176"/>
                </a:lnTo>
                <a:lnTo>
                  <a:pt x="2015" y="226"/>
                </a:lnTo>
                <a:lnTo>
                  <a:pt x="2090" y="283"/>
                </a:lnTo>
                <a:lnTo>
                  <a:pt x="2161" y="344"/>
                </a:lnTo>
                <a:lnTo>
                  <a:pt x="2228" y="411"/>
                </a:lnTo>
                <a:lnTo>
                  <a:pt x="2289" y="482"/>
                </a:lnTo>
                <a:lnTo>
                  <a:pt x="2346" y="557"/>
                </a:lnTo>
                <a:lnTo>
                  <a:pt x="2396" y="637"/>
                </a:lnTo>
                <a:lnTo>
                  <a:pt x="2441" y="720"/>
                </a:lnTo>
                <a:lnTo>
                  <a:pt x="2480" y="807"/>
                </a:lnTo>
                <a:lnTo>
                  <a:pt x="2512" y="898"/>
                </a:lnTo>
                <a:lnTo>
                  <a:pt x="2538" y="990"/>
                </a:lnTo>
                <a:lnTo>
                  <a:pt x="2556" y="1086"/>
                </a:lnTo>
                <a:lnTo>
                  <a:pt x="2567" y="1185"/>
                </a:lnTo>
                <a:lnTo>
                  <a:pt x="2572" y="1286"/>
                </a:lnTo>
                <a:lnTo>
                  <a:pt x="2569" y="1372"/>
                </a:lnTo>
                <a:lnTo>
                  <a:pt x="2560" y="1457"/>
                </a:lnTo>
                <a:lnTo>
                  <a:pt x="2546" y="1539"/>
                </a:lnTo>
                <a:lnTo>
                  <a:pt x="2527" y="1621"/>
                </a:lnTo>
                <a:lnTo>
                  <a:pt x="2502" y="1699"/>
                </a:lnTo>
                <a:lnTo>
                  <a:pt x="2474" y="1776"/>
                </a:lnTo>
                <a:lnTo>
                  <a:pt x="2439" y="1850"/>
                </a:lnTo>
                <a:lnTo>
                  <a:pt x="2402" y="1922"/>
                </a:lnTo>
                <a:lnTo>
                  <a:pt x="2521" y="2613"/>
                </a:lnTo>
                <a:lnTo>
                  <a:pt x="1856" y="2437"/>
                </a:lnTo>
                <a:lnTo>
                  <a:pt x="1780" y="2471"/>
                </a:lnTo>
                <a:lnTo>
                  <a:pt x="1703" y="2502"/>
                </a:lnTo>
                <a:lnTo>
                  <a:pt x="1623" y="2527"/>
                </a:lnTo>
                <a:lnTo>
                  <a:pt x="1542" y="2546"/>
                </a:lnTo>
                <a:lnTo>
                  <a:pt x="1458" y="2560"/>
                </a:lnTo>
                <a:lnTo>
                  <a:pt x="1373" y="2568"/>
                </a:lnTo>
                <a:lnTo>
                  <a:pt x="1286" y="2571"/>
                </a:lnTo>
                <a:lnTo>
                  <a:pt x="1185" y="2567"/>
                </a:lnTo>
                <a:lnTo>
                  <a:pt x="1087" y="2556"/>
                </a:lnTo>
                <a:lnTo>
                  <a:pt x="992" y="2538"/>
                </a:lnTo>
                <a:lnTo>
                  <a:pt x="898" y="2512"/>
                </a:lnTo>
                <a:lnTo>
                  <a:pt x="807" y="2480"/>
                </a:lnTo>
                <a:lnTo>
                  <a:pt x="721" y="2440"/>
                </a:lnTo>
                <a:lnTo>
                  <a:pt x="637" y="2396"/>
                </a:lnTo>
                <a:lnTo>
                  <a:pt x="557" y="2346"/>
                </a:lnTo>
                <a:lnTo>
                  <a:pt x="482" y="2289"/>
                </a:lnTo>
                <a:lnTo>
                  <a:pt x="411" y="2227"/>
                </a:lnTo>
                <a:lnTo>
                  <a:pt x="344" y="2161"/>
                </a:lnTo>
                <a:lnTo>
                  <a:pt x="283" y="2090"/>
                </a:lnTo>
                <a:lnTo>
                  <a:pt x="226" y="2015"/>
                </a:lnTo>
                <a:lnTo>
                  <a:pt x="176" y="1935"/>
                </a:lnTo>
                <a:lnTo>
                  <a:pt x="131" y="1851"/>
                </a:lnTo>
                <a:lnTo>
                  <a:pt x="92" y="1763"/>
                </a:lnTo>
                <a:lnTo>
                  <a:pt x="60" y="1674"/>
                </a:lnTo>
                <a:lnTo>
                  <a:pt x="34" y="1580"/>
                </a:lnTo>
                <a:lnTo>
                  <a:pt x="16" y="1484"/>
                </a:lnTo>
                <a:lnTo>
                  <a:pt x="5" y="1386"/>
                </a:lnTo>
                <a:lnTo>
                  <a:pt x="0" y="1286"/>
                </a:lnTo>
                <a:lnTo>
                  <a:pt x="5" y="1185"/>
                </a:lnTo>
                <a:lnTo>
                  <a:pt x="16" y="1086"/>
                </a:lnTo>
                <a:lnTo>
                  <a:pt x="34" y="990"/>
                </a:lnTo>
                <a:lnTo>
                  <a:pt x="60" y="898"/>
                </a:lnTo>
                <a:lnTo>
                  <a:pt x="92" y="807"/>
                </a:lnTo>
                <a:lnTo>
                  <a:pt x="131" y="720"/>
                </a:lnTo>
                <a:lnTo>
                  <a:pt x="176" y="637"/>
                </a:lnTo>
                <a:lnTo>
                  <a:pt x="226" y="557"/>
                </a:lnTo>
                <a:lnTo>
                  <a:pt x="283" y="482"/>
                </a:lnTo>
                <a:lnTo>
                  <a:pt x="344" y="411"/>
                </a:lnTo>
                <a:lnTo>
                  <a:pt x="411" y="344"/>
                </a:lnTo>
                <a:lnTo>
                  <a:pt x="482" y="283"/>
                </a:lnTo>
                <a:lnTo>
                  <a:pt x="557" y="226"/>
                </a:lnTo>
                <a:lnTo>
                  <a:pt x="637" y="176"/>
                </a:lnTo>
                <a:lnTo>
                  <a:pt x="721" y="130"/>
                </a:lnTo>
                <a:lnTo>
                  <a:pt x="807" y="92"/>
                </a:lnTo>
                <a:lnTo>
                  <a:pt x="898" y="60"/>
                </a:lnTo>
                <a:lnTo>
                  <a:pt x="992" y="34"/>
                </a:lnTo>
                <a:lnTo>
                  <a:pt x="1087" y="16"/>
                </a:lnTo>
                <a:lnTo>
                  <a:pt x="1185" y="3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0" rIns="91440" bIns="216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47985" y="620406"/>
            <a:ext cx="618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000" b="1" i="1" dirty="0" smtClean="0">
                <a:solidFill>
                  <a:srgbClr val="343844"/>
                </a:solidFill>
                <a:cs typeface="Aharoni" panose="02010803020104030203" pitchFamily="2" charset="-79"/>
              </a:rPr>
              <a:t>1</a:t>
            </a:r>
            <a:endParaRPr lang="en-US" altLang="ko-KR" sz="1200" b="1" i="1" dirty="0" smtClean="0">
              <a:solidFill>
                <a:srgbClr val="343844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1200" b="1" i="1" dirty="0" smtClean="0">
                <a:solidFill>
                  <a:srgbClr val="343844"/>
                </a:solidFill>
                <a:cs typeface="Aharoni" panose="02010803020104030203" pitchFamily="2" charset="-79"/>
              </a:rPr>
              <a:t>FIRST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50280" y="534210"/>
            <a:ext cx="42386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 SUBTITLE</a:t>
            </a:r>
          </a:p>
          <a:p>
            <a:endParaRPr lang="en-US" altLang="ko-KR" sz="8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r>
              <a:rPr lang="ko-KR" altLang="en-US" sz="1600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파워포인트 템플릿 디자인 내 마음대로 하기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1898" y="1089362"/>
            <a:ext cx="3902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6" name="타원 35"/>
          <p:cNvSpPr/>
          <p:nvPr/>
        </p:nvSpPr>
        <p:spPr>
          <a:xfrm>
            <a:off x="5636077" y="3931109"/>
            <a:ext cx="360000" cy="360000"/>
          </a:xfrm>
          <a:prstGeom prst="ellipse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1</a:t>
            </a:r>
          </a:p>
        </p:txBody>
      </p:sp>
      <p:sp>
        <p:nvSpPr>
          <p:cNvPr id="37" name="타원 36"/>
          <p:cNvSpPr/>
          <p:nvPr/>
        </p:nvSpPr>
        <p:spPr>
          <a:xfrm>
            <a:off x="5631379" y="4935768"/>
            <a:ext cx="360000" cy="360000"/>
          </a:xfrm>
          <a:prstGeom prst="ellipse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2</a:t>
            </a:r>
          </a:p>
        </p:txBody>
      </p:sp>
      <p:sp>
        <p:nvSpPr>
          <p:cNvPr id="38" name="타원 37"/>
          <p:cNvSpPr/>
          <p:nvPr/>
        </p:nvSpPr>
        <p:spPr>
          <a:xfrm>
            <a:off x="5631379" y="5972838"/>
            <a:ext cx="360000" cy="360000"/>
          </a:xfrm>
          <a:prstGeom prst="ellipse">
            <a:avLst/>
          </a:prstGeom>
          <a:solidFill>
            <a:srgbClr val="F17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3</a:t>
            </a:r>
          </a:p>
        </p:txBody>
      </p:sp>
      <p:sp>
        <p:nvSpPr>
          <p:cNvPr id="39" name="타원 38"/>
          <p:cNvSpPr/>
          <p:nvPr/>
        </p:nvSpPr>
        <p:spPr>
          <a:xfrm>
            <a:off x="8807449" y="3931109"/>
            <a:ext cx="360000" cy="360000"/>
          </a:xfrm>
          <a:prstGeom prst="ellipse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4</a:t>
            </a:r>
          </a:p>
        </p:txBody>
      </p:sp>
      <p:sp>
        <p:nvSpPr>
          <p:cNvPr id="40" name="타원 39"/>
          <p:cNvSpPr/>
          <p:nvPr/>
        </p:nvSpPr>
        <p:spPr>
          <a:xfrm>
            <a:off x="8802751" y="4935768"/>
            <a:ext cx="360000" cy="360000"/>
          </a:xfrm>
          <a:prstGeom prst="ellipse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5</a:t>
            </a:r>
          </a:p>
        </p:txBody>
      </p:sp>
      <p:sp>
        <p:nvSpPr>
          <p:cNvPr id="41" name="타원 40"/>
          <p:cNvSpPr/>
          <p:nvPr/>
        </p:nvSpPr>
        <p:spPr>
          <a:xfrm>
            <a:off x="8802751" y="5972838"/>
            <a:ext cx="360000" cy="360000"/>
          </a:xfrm>
          <a:prstGeom prst="ellipse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087793" y="3818440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7793" y="4820319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7793" y="5820101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305291" y="3818440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05291" y="4820319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05291" y="5820101"/>
            <a:ext cx="248021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aphicFrame>
        <p:nvGraphicFramePr>
          <p:cNvPr id="48" name="차트 47"/>
          <p:cNvGraphicFramePr/>
          <p:nvPr>
            <p:extLst/>
          </p:nvPr>
        </p:nvGraphicFramePr>
        <p:xfrm>
          <a:off x="516757" y="3510832"/>
          <a:ext cx="4192548" cy="2795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385560" y="3104486"/>
            <a:ext cx="1676400" cy="550241"/>
            <a:chOff x="6565900" y="241300"/>
            <a:chExt cx="1676400" cy="55024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1" name="순서도: 처리 50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  <a:latin typeface="+mn-ea"/>
                </a:rPr>
                <a:t>8% </a:t>
              </a:r>
              <a:endParaRPr lang="ko-KR" altLang="en-US" sz="12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flipV="1">
              <a:off x="7772400" y="539541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181058" y="3098714"/>
            <a:ext cx="1676400" cy="503068"/>
            <a:chOff x="6565900" y="241300"/>
            <a:chExt cx="1676400" cy="503068"/>
          </a:xfrm>
          <a:solidFill>
            <a:srgbClr val="69B8C9"/>
          </a:solidFill>
        </p:grpSpPr>
        <p:sp>
          <p:nvSpPr>
            <p:cNvPr id="54" name="순서도: 처리 53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+mn-ea"/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  <a:latin typeface="+mn-ea"/>
                </a:rPr>
                <a:t>7% </a:t>
              </a:r>
              <a:endParaRPr lang="ko-KR" altLang="en-US" sz="12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10800000" flipH="1">
              <a:off x="6691084" y="492368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004871" y="2552146"/>
            <a:ext cx="550666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You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88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33438" y="1585528"/>
            <a:ext cx="3694814" cy="3696543"/>
            <a:chOff x="4246138" y="1852228"/>
            <a:chExt cx="3694814" cy="3696543"/>
          </a:xfr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</p:grpSpPr>
        <p:grpSp>
          <p:nvGrpSpPr>
            <p:cNvPr id="7" name="그룹 6"/>
            <p:cNvGrpSpPr/>
            <p:nvPr/>
          </p:nvGrpSpPr>
          <p:grpSpPr>
            <a:xfrm rot="16200000">
              <a:off x="5234144" y="1786886"/>
              <a:ext cx="1698118" cy="1828802"/>
              <a:chOff x="4726144" y="2552702"/>
              <a:chExt cx="1698118" cy="1828802"/>
            </a:xfrm>
            <a:grpFill/>
          </p:grpSpPr>
          <p:sp>
            <p:nvSpPr>
              <p:cNvPr id="5" name="자유형 4"/>
              <p:cNvSpPr/>
              <p:nvPr/>
            </p:nvSpPr>
            <p:spPr>
              <a:xfrm rot="16200000" flipH="1">
                <a:off x="4660802" y="2618044"/>
                <a:ext cx="1828802" cy="1698118"/>
              </a:xfrm>
              <a:custGeom>
                <a:avLst/>
                <a:gdLst>
                  <a:gd name="connsiteX0" fmla="*/ 0 w 2552703"/>
                  <a:gd name="connsiteY0" fmla="*/ 632 h 1698118"/>
                  <a:gd name="connsiteX1" fmla="*/ 0 w 2552703"/>
                  <a:gd name="connsiteY1" fmla="*/ 1287942 h 1698118"/>
                  <a:gd name="connsiteX2" fmla="*/ 61120 w 2552703"/>
                  <a:gd name="connsiteY2" fmla="*/ 1287796 h 1698118"/>
                  <a:gd name="connsiteX3" fmla="*/ 1187451 w 2552703"/>
                  <a:gd name="connsiteY3" fmla="*/ 1693016 h 1698118"/>
                  <a:gd name="connsiteX4" fmla="*/ 1227942 w 2552703"/>
                  <a:gd name="connsiteY4" fmla="*/ 1696042 h 1698118"/>
                  <a:gd name="connsiteX5" fmla="*/ 1228726 w 2552703"/>
                  <a:gd name="connsiteY5" fmla="*/ 1696155 h 1698118"/>
                  <a:gd name="connsiteX6" fmla="*/ 1229903 w 2552703"/>
                  <a:gd name="connsiteY6" fmla="*/ 1696189 h 1698118"/>
                  <a:gd name="connsiteX7" fmla="*/ 1255714 w 2552703"/>
                  <a:gd name="connsiteY7" fmla="*/ 1698118 h 1698118"/>
                  <a:gd name="connsiteX8" fmla="*/ 1276362 w 2552703"/>
                  <a:gd name="connsiteY8" fmla="*/ 1697524 h 1698118"/>
                  <a:gd name="connsiteX9" fmla="*/ 1296989 w 2552703"/>
                  <a:gd name="connsiteY9" fmla="*/ 1698117 h 1698118"/>
                  <a:gd name="connsiteX10" fmla="*/ 1322772 w 2552703"/>
                  <a:gd name="connsiteY10" fmla="*/ 1696190 h 1698118"/>
                  <a:gd name="connsiteX11" fmla="*/ 1323976 w 2552703"/>
                  <a:gd name="connsiteY11" fmla="*/ 1696156 h 1698118"/>
                  <a:gd name="connsiteX12" fmla="*/ 1324779 w 2552703"/>
                  <a:gd name="connsiteY12" fmla="*/ 1696040 h 1698118"/>
                  <a:gd name="connsiteX13" fmla="*/ 1365251 w 2552703"/>
                  <a:gd name="connsiteY13" fmla="*/ 1693016 h 1698118"/>
                  <a:gd name="connsiteX14" fmla="*/ 2491583 w 2552703"/>
                  <a:gd name="connsiteY14" fmla="*/ 1287795 h 1698118"/>
                  <a:gd name="connsiteX15" fmla="*/ 2552703 w 2552703"/>
                  <a:gd name="connsiteY15" fmla="*/ 1287941 h 1698118"/>
                  <a:gd name="connsiteX16" fmla="*/ 2552703 w 2552703"/>
                  <a:gd name="connsiteY16" fmla="*/ 631 h 1698118"/>
                  <a:gd name="connsiteX17" fmla="*/ 2542779 w 2552703"/>
                  <a:gd name="connsiteY17" fmla="*/ 1 h 1698118"/>
                  <a:gd name="connsiteX18" fmla="*/ 1774826 w 2552703"/>
                  <a:gd name="connsiteY18" fmla="*/ 272148 h 1698118"/>
                  <a:gd name="connsiteX19" fmla="*/ 1733551 w 2552703"/>
                  <a:gd name="connsiteY19" fmla="*/ 290181 h 1698118"/>
                  <a:gd name="connsiteX20" fmla="*/ 1733551 w 2552703"/>
                  <a:gd name="connsiteY20" fmla="*/ 206223 h 1698118"/>
                  <a:gd name="connsiteX21" fmla="*/ 1392239 w 2552703"/>
                  <a:gd name="connsiteY21" fmla="*/ 400470 h 1698118"/>
                  <a:gd name="connsiteX22" fmla="*/ 1324784 w 2552703"/>
                  <a:gd name="connsiteY22" fmla="*/ 410164 h 1698118"/>
                  <a:gd name="connsiteX23" fmla="*/ 1322765 w 2552703"/>
                  <a:gd name="connsiteY23" fmla="*/ 410315 h 1698118"/>
                  <a:gd name="connsiteX24" fmla="*/ 1276367 w 2552703"/>
                  <a:gd name="connsiteY24" fmla="*/ 411649 h 1698118"/>
                  <a:gd name="connsiteX25" fmla="*/ 1229898 w 2552703"/>
                  <a:gd name="connsiteY25" fmla="*/ 410313 h 1698118"/>
                  <a:gd name="connsiteX26" fmla="*/ 1227945 w 2552703"/>
                  <a:gd name="connsiteY26" fmla="*/ 410167 h 1698118"/>
                  <a:gd name="connsiteX27" fmla="*/ 1160464 w 2552703"/>
                  <a:gd name="connsiteY27" fmla="*/ 400469 h 1698118"/>
                  <a:gd name="connsiteX28" fmla="*/ 819151 w 2552703"/>
                  <a:gd name="connsiteY28" fmla="*/ 206222 h 1698118"/>
                  <a:gd name="connsiteX29" fmla="*/ 819151 w 2552703"/>
                  <a:gd name="connsiteY29" fmla="*/ 290182 h 1698118"/>
                  <a:gd name="connsiteX30" fmla="*/ 777876 w 2552703"/>
                  <a:gd name="connsiteY30" fmla="*/ 272149 h 1698118"/>
                  <a:gd name="connsiteX31" fmla="*/ 9923 w 2552703"/>
                  <a:gd name="connsiteY31" fmla="*/ 1 h 169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2703" h="1698118">
                    <a:moveTo>
                      <a:pt x="0" y="632"/>
                    </a:moveTo>
                    <a:lnTo>
                      <a:pt x="0" y="1287942"/>
                    </a:lnTo>
                    <a:lnTo>
                      <a:pt x="61120" y="1287796"/>
                    </a:lnTo>
                    <a:cubicBezTo>
                      <a:pt x="436564" y="1316034"/>
                      <a:pt x="812007" y="1646973"/>
                      <a:pt x="1187451" y="1693016"/>
                    </a:cubicBezTo>
                    <a:lnTo>
                      <a:pt x="1227942" y="1696042"/>
                    </a:lnTo>
                    <a:lnTo>
                      <a:pt x="1228726" y="1696155"/>
                    </a:lnTo>
                    <a:lnTo>
                      <a:pt x="1229903" y="1696189"/>
                    </a:lnTo>
                    <a:lnTo>
                      <a:pt x="1255714" y="1698118"/>
                    </a:lnTo>
                    <a:lnTo>
                      <a:pt x="1276362" y="1697524"/>
                    </a:lnTo>
                    <a:lnTo>
                      <a:pt x="1296989" y="1698117"/>
                    </a:lnTo>
                    <a:lnTo>
                      <a:pt x="1322772" y="1696190"/>
                    </a:lnTo>
                    <a:lnTo>
                      <a:pt x="1323976" y="1696156"/>
                    </a:lnTo>
                    <a:lnTo>
                      <a:pt x="1324779" y="1696040"/>
                    </a:lnTo>
                    <a:lnTo>
                      <a:pt x="1365251" y="1693016"/>
                    </a:lnTo>
                    <a:cubicBezTo>
                      <a:pt x="1740695" y="1646972"/>
                      <a:pt x="2116139" y="1316033"/>
                      <a:pt x="2491583" y="1287795"/>
                    </a:cubicBezTo>
                    <a:lnTo>
                      <a:pt x="2552703" y="1287941"/>
                    </a:lnTo>
                    <a:lnTo>
                      <a:pt x="2552703" y="631"/>
                    </a:lnTo>
                    <a:lnTo>
                      <a:pt x="2542779" y="1"/>
                    </a:lnTo>
                    <a:cubicBezTo>
                      <a:pt x="2286795" y="-337"/>
                      <a:pt x="2030811" y="152461"/>
                      <a:pt x="1774826" y="272148"/>
                    </a:cubicBezTo>
                    <a:lnTo>
                      <a:pt x="1733551" y="290181"/>
                    </a:lnTo>
                    <a:lnTo>
                      <a:pt x="1733551" y="206223"/>
                    </a:lnTo>
                    <a:cubicBezTo>
                      <a:pt x="1619780" y="317844"/>
                      <a:pt x="1506010" y="377143"/>
                      <a:pt x="1392239" y="400470"/>
                    </a:cubicBezTo>
                    <a:lnTo>
                      <a:pt x="1324784" y="410164"/>
                    </a:lnTo>
                    <a:lnTo>
                      <a:pt x="1322765" y="410315"/>
                    </a:lnTo>
                    <a:lnTo>
                      <a:pt x="1276367" y="411649"/>
                    </a:lnTo>
                    <a:lnTo>
                      <a:pt x="1229898" y="410313"/>
                    </a:lnTo>
                    <a:lnTo>
                      <a:pt x="1227945" y="410167"/>
                    </a:lnTo>
                    <a:lnTo>
                      <a:pt x="1160464" y="400469"/>
                    </a:lnTo>
                    <a:cubicBezTo>
                      <a:pt x="1046693" y="377142"/>
                      <a:pt x="932922" y="317843"/>
                      <a:pt x="819151" y="206222"/>
                    </a:cubicBezTo>
                    <a:lnTo>
                      <a:pt x="819151" y="290182"/>
                    </a:lnTo>
                    <a:lnTo>
                      <a:pt x="777876" y="272149"/>
                    </a:lnTo>
                    <a:cubicBezTo>
                      <a:pt x="521892" y="152462"/>
                      <a:pt x="265907" y="-337"/>
                      <a:pt x="99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019800" y="3282436"/>
                <a:ext cx="309700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〉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모서리가 둥근 직사각형 1"/>
            <p:cNvSpPr/>
            <p:nvPr/>
          </p:nvSpPr>
          <p:spPr>
            <a:xfrm>
              <a:off x="4653545" y="2256689"/>
              <a:ext cx="2880000" cy="2880000"/>
            </a:xfrm>
            <a:prstGeom prst="roundRect">
              <a:avLst>
                <a:gd name="adj" fmla="val 5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 rot="10800000">
              <a:off x="4246138" y="2782288"/>
              <a:ext cx="1698118" cy="1828802"/>
              <a:chOff x="4726144" y="2552702"/>
              <a:chExt cx="1698118" cy="1828802"/>
            </a:xfrm>
            <a:grpFill/>
          </p:grpSpPr>
          <p:sp>
            <p:nvSpPr>
              <p:cNvPr id="49" name="자유형 48"/>
              <p:cNvSpPr/>
              <p:nvPr/>
            </p:nvSpPr>
            <p:spPr>
              <a:xfrm rot="16200000" flipH="1">
                <a:off x="4660802" y="2618044"/>
                <a:ext cx="1828802" cy="1698118"/>
              </a:xfrm>
              <a:custGeom>
                <a:avLst/>
                <a:gdLst>
                  <a:gd name="connsiteX0" fmla="*/ 0 w 2552703"/>
                  <a:gd name="connsiteY0" fmla="*/ 632 h 1698118"/>
                  <a:gd name="connsiteX1" fmla="*/ 0 w 2552703"/>
                  <a:gd name="connsiteY1" fmla="*/ 1287942 h 1698118"/>
                  <a:gd name="connsiteX2" fmla="*/ 61120 w 2552703"/>
                  <a:gd name="connsiteY2" fmla="*/ 1287796 h 1698118"/>
                  <a:gd name="connsiteX3" fmla="*/ 1187451 w 2552703"/>
                  <a:gd name="connsiteY3" fmla="*/ 1693016 h 1698118"/>
                  <a:gd name="connsiteX4" fmla="*/ 1227942 w 2552703"/>
                  <a:gd name="connsiteY4" fmla="*/ 1696042 h 1698118"/>
                  <a:gd name="connsiteX5" fmla="*/ 1228726 w 2552703"/>
                  <a:gd name="connsiteY5" fmla="*/ 1696155 h 1698118"/>
                  <a:gd name="connsiteX6" fmla="*/ 1229903 w 2552703"/>
                  <a:gd name="connsiteY6" fmla="*/ 1696189 h 1698118"/>
                  <a:gd name="connsiteX7" fmla="*/ 1255714 w 2552703"/>
                  <a:gd name="connsiteY7" fmla="*/ 1698118 h 1698118"/>
                  <a:gd name="connsiteX8" fmla="*/ 1276362 w 2552703"/>
                  <a:gd name="connsiteY8" fmla="*/ 1697524 h 1698118"/>
                  <a:gd name="connsiteX9" fmla="*/ 1296989 w 2552703"/>
                  <a:gd name="connsiteY9" fmla="*/ 1698117 h 1698118"/>
                  <a:gd name="connsiteX10" fmla="*/ 1322772 w 2552703"/>
                  <a:gd name="connsiteY10" fmla="*/ 1696190 h 1698118"/>
                  <a:gd name="connsiteX11" fmla="*/ 1323976 w 2552703"/>
                  <a:gd name="connsiteY11" fmla="*/ 1696156 h 1698118"/>
                  <a:gd name="connsiteX12" fmla="*/ 1324779 w 2552703"/>
                  <a:gd name="connsiteY12" fmla="*/ 1696040 h 1698118"/>
                  <a:gd name="connsiteX13" fmla="*/ 1365251 w 2552703"/>
                  <a:gd name="connsiteY13" fmla="*/ 1693016 h 1698118"/>
                  <a:gd name="connsiteX14" fmla="*/ 2491583 w 2552703"/>
                  <a:gd name="connsiteY14" fmla="*/ 1287795 h 1698118"/>
                  <a:gd name="connsiteX15" fmla="*/ 2552703 w 2552703"/>
                  <a:gd name="connsiteY15" fmla="*/ 1287941 h 1698118"/>
                  <a:gd name="connsiteX16" fmla="*/ 2552703 w 2552703"/>
                  <a:gd name="connsiteY16" fmla="*/ 631 h 1698118"/>
                  <a:gd name="connsiteX17" fmla="*/ 2542779 w 2552703"/>
                  <a:gd name="connsiteY17" fmla="*/ 1 h 1698118"/>
                  <a:gd name="connsiteX18" fmla="*/ 1774826 w 2552703"/>
                  <a:gd name="connsiteY18" fmla="*/ 272148 h 1698118"/>
                  <a:gd name="connsiteX19" fmla="*/ 1733551 w 2552703"/>
                  <a:gd name="connsiteY19" fmla="*/ 290181 h 1698118"/>
                  <a:gd name="connsiteX20" fmla="*/ 1733551 w 2552703"/>
                  <a:gd name="connsiteY20" fmla="*/ 206223 h 1698118"/>
                  <a:gd name="connsiteX21" fmla="*/ 1392239 w 2552703"/>
                  <a:gd name="connsiteY21" fmla="*/ 400470 h 1698118"/>
                  <a:gd name="connsiteX22" fmla="*/ 1324784 w 2552703"/>
                  <a:gd name="connsiteY22" fmla="*/ 410164 h 1698118"/>
                  <a:gd name="connsiteX23" fmla="*/ 1322765 w 2552703"/>
                  <a:gd name="connsiteY23" fmla="*/ 410315 h 1698118"/>
                  <a:gd name="connsiteX24" fmla="*/ 1276367 w 2552703"/>
                  <a:gd name="connsiteY24" fmla="*/ 411649 h 1698118"/>
                  <a:gd name="connsiteX25" fmla="*/ 1229898 w 2552703"/>
                  <a:gd name="connsiteY25" fmla="*/ 410313 h 1698118"/>
                  <a:gd name="connsiteX26" fmla="*/ 1227945 w 2552703"/>
                  <a:gd name="connsiteY26" fmla="*/ 410167 h 1698118"/>
                  <a:gd name="connsiteX27" fmla="*/ 1160464 w 2552703"/>
                  <a:gd name="connsiteY27" fmla="*/ 400469 h 1698118"/>
                  <a:gd name="connsiteX28" fmla="*/ 819151 w 2552703"/>
                  <a:gd name="connsiteY28" fmla="*/ 206222 h 1698118"/>
                  <a:gd name="connsiteX29" fmla="*/ 819151 w 2552703"/>
                  <a:gd name="connsiteY29" fmla="*/ 290182 h 1698118"/>
                  <a:gd name="connsiteX30" fmla="*/ 777876 w 2552703"/>
                  <a:gd name="connsiteY30" fmla="*/ 272149 h 1698118"/>
                  <a:gd name="connsiteX31" fmla="*/ 9923 w 2552703"/>
                  <a:gd name="connsiteY31" fmla="*/ 1 h 169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2703" h="1698118">
                    <a:moveTo>
                      <a:pt x="0" y="632"/>
                    </a:moveTo>
                    <a:lnTo>
                      <a:pt x="0" y="1287942"/>
                    </a:lnTo>
                    <a:lnTo>
                      <a:pt x="61120" y="1287796"/>
                    </a:lnTo>
                    <a:cubicBezTo>
                      <a:pt x="436564" y="1316034"/>
                      <a:pt x="812007" y="1646973"/>
                      <a:pt x="1187451" y="1693016"/>
                    </a:cubicBezTo>
                    <a:lnTo>
                      <a:pt x="1227942" y="1696042"/>
                    </a:lnTo>
                    <a:lnTo>
                      <a:pt x="1228726" y="1696155"/>
                    </a:lnTo>
                    <a:lnTo>
                      <a:pt x="1229903" y="1696189"/>
                    </a:lnTo>
                    <a:lnTo>
                      <a:pt x="1255714" y="1698118"/>
                    </a:lnTo>
                    <a:lnTo>
                      <a:pt x="1276362" y="1697524"/>
                    </a:lnTo>
                    <a:lnTo>
                      <a:pt x="1296989" y="1698117"/>
                    </a:lnTo>
                    <a:lnTo>
                      <a:pt x="1322772" y="1696190"/>
                    </a:lnTo>
                    <a:lnTo>
                      <a:pt x="1323976" y="1696156"/>
                    </a:lnTo>
                    <a:lnTo>
                      <a:pt x="1324779" y="1696040"/>
                    </a:lnTo>
                    <a:lnTo>
                      <a:pt x="1365251" y="1693016"/>
                    </a:lnTo>
                    <a:cubicBezTo>
                      <a:pt x="1740695" y="1646972"/>
                      <a:pt x="2116139" y="1316033"/>
                      <a:pt x="2491583" y="1287795"/>
                    </a:cubicBezTo>
                    <a:lnTo>
                      <a:pt x="2552703" y="1287941"/>
                    </a:lnTo>
                    <a:lnTo>
                      <a:pt x="2552703" y="631"/>
                    </a:lnTo>
                    <a:lnTo>
                      <a:pt x="2542779" y="1"/>
                    </a:lnTo>
                    <a:cubicBezTo>
                      <a:pt x="2286795" y="-337"/>
                      <a:pt x="2030811" y="152461"/>
                      <a:pt x="1774826" y="272148"/>
                    </a:cubicBezTo>
                    <a:lnTo>
                      <a:pt x="1733551" y="290181"/>
                    </a:lnTo>
                    <a:lnTo>
                      <a:pt x="1733551" y="206223"/>
                    </a:lnTo>
                    <a:cubicBezTo>
                      <a:pt x="1619780" y="317844"/>
                      <a:pt x="1506010" y="377143"/>
                      <a:pt x="1392239" y="400470"/>
                    </a:cubicBezTo>
                    <a:lnTo>
                      <a:pt x="1324784" y="410164"/>
                    </a:lnTo>
                    <a:lnTo>
                      <a:pt x="1322765" y="410315"/>
                    </a:lnTo>
                    <a:lnTo>
                      <a:pt x="1276367" y="411649"/>
                    </a:lnTo>
                    <a:lnTo>
                      <a:pt x="1229898" y="410313"/>
                    </a:lnTo>
                    <a:lnTo>
                      <a:pt x="1227945" y="410167"/>
                    </a:lnTo>
                    <a:lnTo>
                      <a:pt x="1160464" y="400469"/>
                    </a:lnTo>
                    <a:cubicBezTo>
                      <a:pt x="1046693" y="377142"/>
                      <a:pt x="932922" y="317843"/>
                      <a:pt x="819151" y="206222"/>
                    </a:cubicBezTo>
                    <a:lnTo>
                      <a:pt x="819151" y="290182"/>
                    </a:lnTo>
                    <a:lnTo>
                      <a:pt x="777876" y="272149"/>
                    </a:lnTo>
                    <a:cubicBezTo>
                      <a:pt x="521892" y="152462"/>
                      <a:pt x="265907" y="-337"/>
                      <a:pt x="99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019800" y="3282436"/>
                <a:ext cx="309700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〉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5234144" y="3785311"/>
              <a:ext cx="1698118" cy="1828802"/>
              <a:chOff x="4726144" y="2552702"/>
              <a:chExt cx="1698118" cy="1828802"/>
            </a:xfrm>
            <a:grpFill/>
          </p:grpSpPr>
          <p:sp>
            <p:nvSpPr>
              <p:cNvPr id="59" name="자유형 58"/>
              <p:cNvSpPr/>
              <p:nvPr/>
            </p:nvSpPr>
            <p:spPr>
              <a:xfrm rot="16200000" flipH="1">
                <a:off x="4660802" y="2618044"/>
                <a:ext cx="1828802" cy="1698118"/>
              </a:xfrm>
              <a:custGeom>
                <a:avLst/>
                <a:gdLst>
                  <a:gd name="connsiteX0" fmla="*/ 0 w 2552703"/>
                  <a:gd name="connsiteY0" fmla="*/ 632 h 1698118"/>
                  <a:gd name="connsiteX1" fmla="*/ 0 w 2552703"/>
                  <a:gd name="connsiteY1" fmla="*/ 1287942 h 1698118"/>
                  <a:gd name="connsiteX2" fmla="*/ 61120 w 2552703"/>
                  <a:gd name="connsiteY2" fmla="*/ 1287796 h 1698118"/>
                  <a:gd name="connsiteX3" fmla="*/ 1187451 w 2552703"/>
                  <a:gd name="connsiteY3" fmla="*/ 1693016 h 1698118"/>
                  <a:gd name="connsiteX4" fmla="*/ 1227942 w 2552703"/>
                  <a:gd name="connsiteY4" fmla="*/ 1696042 h 1698118"/>
                  <a:gd name="connsiteX5" fmla="*/ 1228726 w 2552703"/>
                  <a:gd name="connsiteY5" fmla="*/ 1696155 h 1698118"/>
                  <a:gd name="connsiteX6" fmla="*/ 1229903 w 2552703"/>
                  <a:gd name="connsiteY6" fmla="*/ 1696189 h 1698118"/>
                  <a:gd name="connsiteX7" fmla="*/ 1255714 w 2552703"/>
                  <a:gd name="connsiteY7" fmla="*/ 1698118 h 1698118"/>
                  <a:gd name="connsiteX8" fmla="*/ 1276362 w 2552703"/>
                  <a:gd name="connsiteY8" fmla="*/ 1697524 h 1698118"/>
                  <a:gd name="connsiteX9" fmla="*/ 1296989 w 2552703"/>
                  <a:gd name="connsiteY9" fmla="*/ 1698117 h 1698118"/>
                  <a:gd name="connsiteX10" fmla="*/ 1322772 w 2552703"/>
                  <a:gd name="connsiteY10" fmla="*/ 1696190 h 1698118"/>
                  <a:gd name="connsiteX11" fmla="*/ 1323976 w 2552703"/>
                  <a:gd name="connsiteY11" fmla="*/ 1696156 h 1698118"/>
                  <a:gd name="connsiteX12" fmla="*/ 1324779 w 2552703"/>
                  <a:gd name="connsiteY12" fmla="*/ 1696040 h 1698118"/>
                  <a:gd name="connsiteX13" fmla="*/ 1365251 w 2552703"/>
                  <a:gd name="connsiteY13" fmla="*/ 1693016 h 1698118"/>
                  <a:gd name="connsiteX14" fmla="*/ 2491583 w 2552703"/>
                  <a:gd name="connsiteY14" fmla="*/ 1287795 h 1698118"/>
                  <a:gd name="connsiteX15" fmla="*/ 2552703 w 2552703"/>
                  <a:gd name="connsiteY15" fmla="*/ 1287941 h 1698118"/>
                  <a:gd name="connsiteX16" fmla="*/ 2552703 w 2552703"/>
                  <a:gd name="connsiteY16" fmla="*/ 631 h 1698118"/>
                  <a:gd name="connsiteX17" fmla="*/ 2542779 w 2552703"/>
                  <a:gd name="connsiteY17" fmla="*/ 1 h 1698118"/>
                  <a:gd name="connsiteX18" fmla="*/ 1774826 w 2552703"/>
                  <a:gd name="connsiteY18" fmla="*/ 272148 h 1698118"/>
                  <a:gd name="connsiteX19" fmla="*/ 1733551 w 2552703"/>
                  <a:gd name="connsiteY19" fmla="*/ 290181 h 1698118"/>
                  <a:gd name="connsiteX20" fmla="*/ 1733551 w 2552703"/>
                  <a:gd name="connsiteY20" fmla="*/ 206223 h 1698118"/>
                  <a:gd name="connsiteX21" fmla="*/ 1392239 w 2552703"/>
                  <a:gd name="connsiteY21" fmla="*/ 400470 h 1698118"/>
                  <a:gd name="connsiteX22" fmla="*/ 1324784 w 2552703"/>
                  <a:gd name="connsiteY22" fmla="*/ 410164 h 1698118"/>
                  <a:gd name="connsiteX23" fmla="*/ 1322765 w 2552703"/>
                  <a:gd name="connsiteY23" fmla="*/ 410315 h 1698118"/>
                  <a:gd name="connsiteX24" fmla="*/ 1276367 w 2552703"/>
                  <a:gd name="connsiteY24" fmla="*/ 411649 h 1698118"/>
                  <a:gd name="connsiteX25" fmla="*/ 1229898 w 2552703"/>
                  <a:gd name="connsiteY25" fmla="*/ 410313 h 1698118"/>
                  <a:gd name="connsiteX26" fmla="*/ 1227945 w 2552703"/>
                  <a:gd name="connsiteY26" fmla="*/ 410167 h 1698118"/>
                  <a:gd name="connsiteX27" fmla="*/ 1160464 w 2552703"/>
                  <a:gd name="connsiteY27" fmla="*/ 400469 h 1698118"/>
                  <a:gd name="connsiteX28" fmla="*/ 819151 w 2552703"/>
                  <a:gd name="connsiteY28" fmla="*/ 206222 h 1698118"/>
                  <a:gd name="connsiteX29" fmla="*/ 819151 w 2552703"/>
                  <a:gd name="connsiteY29" fmla="*/ 290182 h 1698118"/>
                  <a:gd name="connsiteX30" fmla="*/ 777876 w 2552703"/>
                  <a:gd name="connsiteY30" fmla="*/ 272149 h 1698118"/>
                  <a:gd name="connsiteX31" fmla="*/ 9923 w 2552703"/>
                  <a:gd name="connsiteY31" fmla="*/ 1 h 169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2703" h="1698118">
                    <a:moveTo>
                      <a:pt x="0" y="632"/>
                    </a:moveTo>
                    <a:lnTo>
                      <a:pt x="0" y="1287942"/>
                    </a:lnTo>
                    <a:lnTo>
                      <a:pt x="61120" y="1287796"/>
                    </a:lnTo>
                    <a:cubicBezTo>
                      <a:pt x="436564" y="1316034"/>
                      <a:pt x="812007" y="1646973"/>
                      <a:pt x="1187451" y="1693016"/>
                    </a:cubicBezTo>
                    <a:lnTo>
                      <a:pt x="1227942" y="1696042"/>
                    </a:lnTo>
                    <a:lnTo>
                      <a:pt x="1228726" y="1696155"/>
                    </a:lnTo>
                    <a:lnTo>
                      <a:pt x="1229903" y="1696189"/>
                    </a:lnTo>
                    <a:lnTo>
                      <a:pt x="1255714" y="1698118"/>
                    </a:lnTo>
                    <a:lnTo>
                      <a:pt x="1276362" y="1697524"/>
                    </a:lnTo>
                    <a:lnTo>
                      <a:pt x="1296989" y="1698117"/>
                    </a:lnTo>
                    <a:lnTo>
                      <a:pt x="1322772" y="1696190"/>
                    </a:lnTo>
                    <a:lnTo>
                      <a:pt x="1323976" y="1696156"/>
                    </a:lnTo>
                    <a:lnTo>
                      <a:pt x="1324779" y="1696040"/>
                    </a:lnTo>
                    <a:lnTo>
                      <a:pt x="1365251" y="1693016"/>
                    </a:lnTo>
                    <a:cubicBezTo>
                      <a:pt x="1740695" y="1646972"/>
                      <a:pt x="2116139" y="1316033"/>
                      <a:pt x="2491583" y="1287795"/>
                    </a:cubicBezTo>
                    <a:lnTo>
                      <a:pt x="2552703" y="1287941"/>
                    </a:lnTo>
                    <a:lnTo>
                      <a:pt x="2552703" y="631"/>
                    </a:lnTo>
                    <a:lnTo>
                      <a:pt x="2542779" y="1"/>
                    </a:lnTo>
                    <a:cubicBezTo>
                      <a:pt x="2286795" y="-337"/>
                      <a:pt x="2030811" y="152461"/>
                      <a:pt x="1774826" y="272148"/>
                    </a:cubicBezTo>
                    <a:lnTo>
                      <a:pt x="1733551" y="290181"/>
                    </a:lnTo>
                    <a:lnTo>
                      <a:pt x="1733551" y="206223"/>
                    </a:lnTo>
                    <a:cubicBezTo>
                      <a:pt x="1619780" y="317844"/>
                      <a:pt x="1506010" y="377143"/>
                      <a:pt x="1392239" y="400470"/>
                    </a:cubicBezTo>
                    <a:lnTo>
                      <a:pt x="1324784" y="410164"/>
                    </a:lnTo>
                    <a:lnTo>
                      <a:pt x="1322765" y="410315"/>
                    </a:lnTo>
                    <a:lnTo>
                      <a:pt x="1276367" y="411649"/>
                    </a:lnTo>
                    <a:lnTo>
                      <a:pt x="1229898" y="410313"/>
                    </a:lnTo>
                    <a:lnTo>
                      <a:pt x="1227945" y="410167"/>
                    </a:lnTo>
                    <a:lnTo>
                      <a:pt x="1160464" y="400469"/>
                    </a:lnTo>
                    <a:cubicBezTo>
                      <a:pt x="1046693" y="377142"/>
                      <a:pt x="932922" y="317843"/>
                      <a:pt x="819151" y="206222"/>
                    </a:cubicBezTo>
                    <a:lnTo>
                      <a:pt x="819151" y="290182"/>
                    </a:lnTo>
                    <a:lnTo>
                      <a:pt x="777876" y="272149"/>
                    </a:lnTo>
                    <a:cubicBezTo>
                      <a:pt x="521892" y="152462"/>
                      <a:pt x="265907" y="-337"/>
                      <a:pt x="99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019800" y="3282436"/>
                <a:ext cx="309700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〉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242834" y="2782288"/>
              <a:ext cx="1698118" cy="1828802"/>
              <a:chOff x="4726144" y="2552702"/>
              <a:chExt cx="1698118" cy="1828802"/>
            </a:xfrm>
            <a:grpFill/>
          </p:grpSpPr>
          <p:sp>
            <p:nvSpPr>
              <p:cNvPr id="62" name="자유형 61"/>
              <p:cNvSpPr/>
              <p:nvPr/>
            </p:nvSpPr>
            <p:spPr>
              <a:xfrm rot="16200000" flipH="1">
                <a:off x="4660802" y="2618044"/>
                <a:ext cx="1828802" cy="1698118"/>
              </a:xfrm>
              <a:custGeom>
                <a:avLst/>
                <a:gdLst>
                  <a:gd name="connsiteX0" fmla="*/ 0 w 2552703"/>
                  <a:gd name="connsiteY0" fmla="*/ 632 h 1698118"/>
                  <a:gd name="connsiteX1" fmla="*/ 0 w 2552703"/>
                  <a:gd name="connsiteY1" fmla="*/ 1287942 h 1698118"/>
                  <a:gd name="connsiteX2" fmla="*/ 61120 w 2552703"/>
                  <a:gd name="connsiteY2" fmla="*/ 1287796 h 1698118"/>
                  <a:gd name="connsiteX3" fmla="*/ 1187451 w 2552703"/>
                  <a:gd name="connsiteY3" fmla="*/ 1693016 h 1698118"/>
                  <a:gd name="connsiteX4" fmla="*/ 1227942 w 2552703"/>
                  <a:gd name="connsiteY4" fmla="*/ 1696042 h 1698118"/>
                  <a:gd name="connsiteX5" fmla="*/ 1228726 w 2552703"/>
                  <a:gd name="connsiteY5" fmla="*/ 1696155 h 1698118"/>
                  <a:gd name="connsiteX6" fmla="*/ 1229903 w 2552703"/>
                  <a:gd name="connsiteY6" fmla="*/ 1696189 h 1698118"/>
                  <a:gd name="connsiteX7" fmla="*/ 1255714 w 2552703"/>
                  <a:gd name="connsiteY7" fmla="*/ 1698118 h 1698118"/>
                  <a:gd name="connsiteX8" fmla="*/ 1276362 w 2552703"/>
                  <a:gd name="connsiteY8" fmla="*/ 1697524 h 1698118"/>
                  <a:gd name="connsiteX9" fmla="*/ 1296989 w 2552703"/>
                  <a:gd name="connsiteY9" fmla="*/ 1698117 h 1698118"/>
                  <a:gd name="connsiteX10" fmla="*/ 1322772 w 2552703"/>
                  <a:gd name="connsiteY10" fmla="*/ 1696190 h 1698118"/>
                  <a:gd name="connsiteX11" fmla="*/ 1323976 w 2552703"/>
                  <a:gd name="connsiteY11" fmla="*/ 1696156 h 1698118"/>
                  <a:gd name="connsiteX12" fmla="*/ 1324779 w 2552703"/>
                  <a:gd name="connsiteY12" fmla="*/ 1696040 h 1698118"/>
                  <a:gd name="connsiteX13" fmla="*/ 1365251 w 2552703"/>
                  <a:gd name="connsiteY13" fmla="*/ 1693016 h 1698118"/>
                  <a:gd name="connsiteX14" fmla="*/ 2491583 w 2552703"/>
                  <a:gd name="connsiteY14" fmla="*/ 1287795 h 1698118"/>
                  <a:gd name="connsiteX15" fmla="*/ 2552703 w 2552703"/>
                  <a:gd name="connsiteY15" fmla="*/ 1287941 h 1698118"/>
                  <a:gd name="connsiteX16" fmla="*/ 2552703 w 2552703"/>
                  <a:gd name="connsiteY16" fmla="*/ 631 h 1698118"/>
                  <a:gd name="connsiteX17" fmla="*/ 2542779 w 2552703"/>
                  <a:gd name="connsiteY17" fmla="*/ 1 h 1698118"/>
                  <a:gd name="connsiteX18" fmla="*/ 1774826 w 2552703"/>
                  <a:gd name="connsiteY18" fmla="*/ 272148 h 1698118"/>
                  <a:gd name="connsiteX19" fmla="*/ 1733551 w 2552703"/>
                  <a:gd name="connsiteY19" fmla="*/ 290181 h 1698118"/>
                  <a:gd name="connsiteX20" fmla="*/ 1733551 w 2552703"/>
                  <a:gd name="connsiteY20" fmla="*/ 206223 h 1698118"/>
                  <a:gd name="connsiteX21" fmla="*/ 1392239 w 2552703"/>
                  <a:gd name="connsiteY21" fmla="*/ 400470 h 1698118"/>
                  <a:gd name="connsiteX22" fmla="*/ 1324784 w 2552703"/>
                  <a:gd name="connsiteY22" fmla="*/ 410164 h 1698118"/>
                  <a:gd name="connsiteX23" fmla="*/ 1322765 w 2552703"/>
                  <a:gd name="connsiteY23" fmla="*/ 410315 h 1698118"/>
                  <a:gd name="connsiteX24" fmla="*/ 1276367 w 2552703"/>
                  <a:gd name="connsiteY24" fmla="*/ 411649 h 1698118"/>
                  <a:gd name="connsiteX25" fmla="*/ 1229898 w 2552703"/>
                  <a:gd name="connsiteY25" fmla="*/ 410313 h 1698118"/>
                  <a:gd name="connsiteX26" fmla="*/ 1227945 w 2552703"/>
                  <a:gd name="connsiteY26" fmla="*/ 410167 h 1698118"/>
                  <a:gd name="connsiteX27" fmla="*/ 1160464 w 2552703"/>
                  <a:gd name="connsiteY27" fmla="*/ 400469 h 1698118"/>
                  <a:gd name="connsiteX28" fmla="*/ 819151 w 2552703"/>
                  <a:gd name="connsiteY28" fmla="*/ 206222 h 1698118"/>
                  <a:gd name="connsiteX29" fmla="*/ 819151 w 2552703"/>
                  <a:gd name="connsiteY29" fmla="*/ 290182 h 1698118"/>
                  <a:gd name="connsiteX30" fmla="*/ 777876 w 2552703"/>
                  <a:gd name="connsiteY30" fmla="*/ 272149 h 1698118"/>
                  <a:gd name="connsiteX31" fmla="*/ 9923 w 2552703"/>
                  <a:gd name="connsiteY31" fmla="*/ 1 h 169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552703" h="1698118">
                    <a:moveTo>
                      <a:pt x="0" y="632"/>
                    </a:moveTo>
                    <a:lnTo>
                      <a:pt x="0" y="1287942"/>
                    </a:lnTo>
                    <a:lnTo>
                      <a:pt x="61120" y="1287796"/>
                    </a:lnTo>
                    <a:cubicBezTo>
                      <a:pt x="436564" y="1316034"/>
                      <a:pt x="812007" y="1646973"/>
                      <a:pt x="1187451" y="1693016"/>
                    </a:cubicBezTo>
                    <a:lnTo>
                      <a:pt x="1227942" y="1696042"/>
                    </a:lnTo>
                    <a:lnTo>
                      <a:pt x="1228726" y="1696155"/>
                    </a:lnTo>
                    <a:lnTo>
                      <a:pt x="1229903" y="1696189"/>
                    </a:lnTo>
                    <a:lnTo>
                      <a:pt x="1255714" y="1698118"/>
                    </a:lnTo>
                    <a:lnTo>
                      <a:pt x="1276362" y="1697524"/>
                    </a:lnTo>
                    <a:lnTo>
                      <a:pt x="1296989" y="1698117"/>
                    </a:lnTo>
                    <a:lnTo>
                      <a:pt x="1322772" y="1696190"/>
                    </a:lnTo>
                    <a:lnTo>
                      <a:pt x="1323976" y="1696156"/>
                    </a:lnTo>
                    <a:lnTo>
                      <a:pt x="1324779" y="1696040"/>
                    </a:lnTo>
                    <a:lnTo>
                      <a:pt x="1365251" y="1693016"/>
                    </a:lnTo>
                    <a:cubicBezTo>
                      <a:pt x="1740695" y="1646972"/>
                      <a:pt x="2116139" y="1316033"/>
                      <a:pt x="2491583" y="1287795"/>
                    </a:cubicBezTo>
                    <a:lnTo>
                      <a:pt x="2552703" y="1287941"/>
                    </a:lnTo>
                    <a:lnTo>
                      <a:pt x="2552703" y="631"/>
                    </a:lnTo>
                    <a:lnTo>
                      <a:pt x="2542779" y="1"/>
                    </a:lnTo>
                    <a:cubicBezTo>
                      <a:pt x="2286795" y="-337"/>
                      <a:pt x="2030811" y="152461"/>
                      <a:pt x="1774826" y="272148"/>
                    </a:cubicBezTo>
                    <a:lnTo>
                      <a:pt x="1733551" y="290181"/>
                    </a:lnTo>
                    <a:lnTo>
                      <a:pt x="1733551" y="206223"/>
                    </a:lnTo>
                    <a:cubicBezTo>
                      <a:pt x="1619780" y="317844"/>
                      <a:pt x="1506010" y="377143"/>
                      <a:pt x="1392239" y="400470"/>
                    </a:cubicBezTo>
                    <a:lnTo>
                      <a:pt x="1324784" y="410164"/>
                    </a:lnTo>
                    <a:lnTo>
                      <a:pt x="1322765" y="410315"/>
                    </a:lnTo>
                    <a:lnTo>
                      <a:pt x="1276367" y="411649"/>
                    </a:lnTo>
                    <a:lnTo>
                      <a:pt x="1229898" y="410313"/>
                    </a:lnTo>
                    <a:lnTo>
                      <a:pt x="1227945" y="410167"/>
                    </a:lnTo>
                    <a:lnTo>
                      <a:pt x="1160464" y="400469"/>
                    </a:lnTo>
                    <a:cubicBezTo>
                      <a:pt x="1046693" y="377142"/>
                      <a:pt x="932922" y="317843"/>
                      <a:pt x="819151" y="206222"/>
                    </a:cubicBezTo>
                    <a:lnTo>
                      <a:pt x="819151" y="290182"/>
                    </a:lnTo>
                    <a:lnTo>
                      <a:pt x="777876" y="272149"/>
                    </a:lnTo>
                    <a:cubicBezTo>
                      <a:pt x="521892" y="152462"/>
                      <a:pt x="265907" y="-337"/>
                      <a:pt x="99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19800" y="3282436"/>
                <a:ext cx="309700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〉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타원 7"/>
          <p:cNvSpPr/>
          <p:nvPr/>
        </p:nvSpPr>
        <p:spPr>
          <a:xfrm>
            <a:off x="5039011" y="2377920"/>
            <a:ext cx="2083667" cy="2083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39011" y="3095579"/>
            <a:ext cx="208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haroni" panose="02010803020104030203" pitchFamily="2" charset="-79"/>
              </a:rPr>
              <a:t>PRESENTATION</a:t>
            </a:r>
            <a:endParaRPr lang="ko-KR" altLang="en-US" sz="2000" b="1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96709" y="501640"/>
            <a:ext cx="3373651" cy="1779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</a:rPr>
              <a:t>컨텐츠에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Enjoy your stylish business and campus life with BIZCAM </a:t>
            </a:r>
            <a:endParaRPr lang="en-US" altLang="ko-KR" sz="1100" dirty="0" smtClean="0">
              <a:solidFill>
                <a:prstClr val="white">
                  <a:lumMod val="65000"/>
                </a:prstClr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196708" y="4591040"/>
            <a:ext cx="3373651" cy="1566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85341" y="501640"/>
            <a:ext cx="3373651" cy="1779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  <a:latin typeface="+mn-ea"/>
              </a:rPr>
              <a:t>컨텐츠에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Enjoy your stylish business and campus life with BIZCAM </a:t>
            </a:r>
            <a:endParaRPr lang="en-US" altLang="ko-KR" sz="1100" dirty="0" smtClean="0">
              <a:solidFill>
                <a:prstClr val="white">
                  <a:lumMod val="65000"/>
                </a:prst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5340" y="4591040"/>
            <a:ext cx="3373651" cy="1566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9" name="원호 8"/>
          <p:cNvSpPr/>
          <p:nvPr/>
        </p:nvSpPr>
        <p:spPr>
          <a:xfrm>
            <a:off x="4879184" y="2228328"/>
            <a:ext cx="2403319" cy="2403319"/>
          </a:xfrm>
          <a:prstGeom prst="arc">
            <a:avLst>
              <a:gd name="adj1" fmla="val 6774568"/>
              <a:gd name="adj2" fmla="val 20419570"/>
            </a:avLst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원호 68"/>
          <p:cNvSpPr/>
          <p:nvPr/>
        </p:nvSpPr>
        <p:spPr>
          <a:xfrm>
            <a:off x="4696141" y="2059164"/>
            <a:ext cx="2748722" cy="2748722"/>
          </a:xfrm>
          <a:prstGeom prst="arc">
            <a:avLst>
              <a:gd name="adj1" fmla="val 2085114"/>
              <a:gd name="adj2" fmla="val 12450677"/>
            </a:avLst>
          </a:prstGeom>
          <a:ln w="53975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8319788" y="3000812"/>
            <a:ext cx="3345905" cy="608541"/>
            <a:chOff x="3966948" y="1225553"/>
            <a:chExt cx="3345905" cy="608541"/>
          </a:xfrm>
        </p:grpSpPr>
        <p:sp>
          <p:nvSpPr>
            <p:cNvPr id="77" name="직사각형 76"/>
            <p:cNvSpPr/>
            <p:nvPr/>
          </p:nvSpPr>
          <p:spPr>
            <a:xfrm rot="449697">
              <a:off x="5178205" y="1275981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966948" y="1225553"/>
              <a:ext cx="3312368" cy="432048"/>
              <a:chOff x="3203848" y="2060848"/>
              <a:chExt cx="3312368" cy="432048"/>
            </a:xfrm>
            <a:solidFill>
              <a:srgbClr val="FFC000"/>
            </a:solidFill>
            <a:effectLst/>
          </p:grpSpPr>
          <p:sp>
            <p:nvSpPr>
              <p:cNvPr id="79" name="직사각형 78"/>
              <p:cNvSpPr/>
              <p:nvPr/>
            </p:nvSpPr>
            <p:spPr>
              <a:xfrm>
                <a:off x="3491880" y="2060848"/>
                <a:ext cx="3024336" cy="43204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j-lt"/>
                  </a:rPr>
                  <a:t>CONTENTS. </a:t>
                </a:r>
                <a:r>
                  <a:rPr lang="en-US" altLang="ko-KR" b="1" dirty="0" smtClean="0">
                    <a:solidFill>
                      <a:prstClr val="white"/>
                    </a:solidFill>
                    <a:latin typeface="+mj-lt"/>
                  </a:rPr>
                  <a:t>2</a:t>
                </a:r>
                <a:endParaRPr lang="en-US" altLang="ko-KR" b="1" dirty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80" name="직각 삼각형 79"/>
              <p:cNvSpPr/>
              <p:nvPr/>
            </p:nvSpPr>
            <p:spPr>
              <a:xfrm rot="10800000">
                <a:off x="3203848" y="2060848"/>
                <a:ext cx="288032" cy="230426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</p:grpSp>
      <p:sp>
        <p:nvSpPr>
          <p:cNvPr id="81" name="타원 80"/>
          <p:cNvSpPr/>
          <p:nvPr/>
        </p:nvSpPr>
        <p:spPr>
          <a:xfrm>
            <a:off x="7164414" y="300081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82" name="그룹 81"/>
          <p:cNvGrpSpPr/>
          <p:nvPr/>
        </p:nvGrpSpPr>
        <p:grpSpPr>
          <a:xfrm flipH="1">
            <a:off x="534323" y="2672658"/>
            <a:ext cx="3345905" cy="608541"/>
            <a:chOff x="3966948" y="1225553"/>
            <a:chExt cx="3345905" cy="608541"/>
          </a:xfrm>
        </p:grpSpPr>
        <p:sp>
          <p:nvSpPr>
            <p:cNvPr id="83" name="직사각형 82"/>
            <p:cNvSpPr/>
            <p:nvPr/>
          </p:nvSpPr>
          <p:spPr>
            <a:xfrm rot="449697">
              <a:off x="5178205" y="1275981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3966948" y="1225553"/>
              <a:ext cx="3312368" cy="432048"/>
              <a:chOff x="3203848" y="2060848"/>
              <a:chExt cx="3312368" cy="432048"/>
            </a:xfrm>
            <a:solidFill>
              <a:srgbClr val="FFC000"/>
            </a:solidFill>
            <a:effectLst/>
          </p:grpSpPr>
          <p:sp>
            <p:nvSpPr>
              <p:cNvPr id="85" name="직사각형 84"/>
              <p:cNvSpPr/>
              <p:nvPr/>
            </p:nvSpPr>
            <p:spPr>
              <a:xfrm>
                <a:off x="3491880" y="2060848"/>
                <a:ext cx="3024336" cy="4320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j-lt"/>
                  </a:rPr>
                  <a:t>CONTENTS. </a:t>
                </a:r>
                <a:r>
                  <a:rPr lang="en-US" altLang="ko-KR" b="1" dirty="0" smtClean="0">
                    <a:solidFill>
                      <a:prstClr val="white"/>
                    </a:solidFill>
                    <a:latin typeface="+mj-lt"/>
                  </a:rPr>
                  <a:t>1</a:t>
                </a:r>
                <a:endParaRPr lang="en-US" altLang="ko-KR" b="1" dirty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86" name="직각 삼각형 85"/>
              <p:cNvSpPr/>
              <p:nvPr/>
            </p:nvSpPr>
            <p:spPr>
              <a:xfrm rot="10800000">
                <a:off x="3203848" y="2060848"/>
                <a:ext cx="288032" cy="230426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</p:grpSp>
      <p:sp>
        <p:nvSpPr>
          <p:cNvPr id="87" name="타원 86"/>
          <p:cNvSpPr/>
          <p:nvPr/>
        </p:nvSpPr>
        <p:spPr>
          <a:xfrm>
            <a:off x="4789306" y="2672658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27149" y="3614654"/>
            <a:ext cx="2105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</a:t>
            </a:r>
            <a:r>
              <a:rPr lang="en-US" altLang="ko-KR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%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4538" y="3343988"/>
            <a:ext cx="1746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</a:t>
            </a:r>
            <a:r>
              <a:rPr lang="en-US" altLang="ko-KR" sz="4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en-US" altLang="ko-KR" sz="3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%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77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6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8B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reeform 24"/>
          <p:cNvSpPr>
            <a:spLocks/>
          </p:cNvSpPr>
          <p:nvPr/>
        </p:nvSpPr>
        <p:spPr bwMode="auto">
          <a:xfrm>
            <a:off x="3295376" y="3295132"/>
            <a:ext cx="395170" cy="400602"/>
          </a:xfrm>
          <a:custGeom>
            <a:avLst/>
            <a:gdLst>
              <a:gd name="T0" fmla="*/ 1680 w 3203"/>
              <a:gd name="T1" fmla="*/ 5 h 3244"/>
              <a:gd name="T2" fmla="*/ 1829 w 3203"/>
              <a:gd name="T3" fmla="*/ 47 h 3244"/>
              <a:gd name="T4" fmla="*/ 1964 w 3203"/>
              <a:gd name="T5" fmla="*/ 130 h 3244"/>
              <a:gd name="T6" fmla="*/ 2370 w 3203"/>
              <a:gd name="T7" fmla="*/ 541 h 3244"/>
              <a:gd name="T8" fmla="*/ 2399 w 3203"/>
              <a:gd name="T9" fmla="*/ 610 h 3244"/>
              <a:gd name="T10" fmla="*/ 2393 w 3203"/>
              <a:gd name="T11" fmla="*/ 683 h 3244"/>
              <a:gd name="T12" fmla="*/ 2355 w 3203"/>
              <a:gd name="T13" fmla="*/ 745 h 3244"/>
              <a:gd name="T14" fmla="*/ 3170 w 3203"/>
              <a:gd name="T15" fmla="*/ 2252 h 3244"/>
              <a:gd name="T16" fmla="*/ 3201 w 3203"/>
              <a:gd name="T17" fmla="*/ 2326 h 3244"/>
              <a:gd name="T18" fmla="*/ 3193 w 3203"/>
              <a:gd name="T19" fmla="*/ 2404 h 3244"/>
              <a:gd name="T20" fmla="*/ 3146 w 3203"/>
              <a:gd name="T21" fmla="*/ 2469 h 3244"/>
              <a:gd name="T22" fmla="*/ 2944 w 3203"/>
              <a:gd name="T23" fmla="*/ 2627 h 3244"/>
              <a:gd name="T24" fmla="*/ 2868 w 3203"/>
              <a:gd name="T25" fmla="*/ 2635 h 3244"/>
              <a:gd name="T26" fmla="*/ 2796 w 3203"/>
              <a:gd name="T27" fmla="*/ 2604 h 3244"/>
              <a:gd name="T28" fmla="*/ 2290 w 3203"/>
              <a:gd name="T29" fmla="*/ 3094 h 3244"/>
              <a:gd name="T30" fmla="*/ 2261 w 3203"/>
              <a:gd name="T31" fmla="*/ 3179 h 3244"/>
              <a:gd name="T32" fmla="*/ 2193 w 3203"/>
              <a:gd name="T33" fmla="*/ 3233 h 3244"/>
              <a:gd name="T34" fmla="*/ 1707 w 3203"/>
              <a:gd name="T35" fmla="*/ 3244 h 3244"/>
              <a:gd name="T36" fmla="*/ 1709 w 3203"/>
              <a:gd name="T37" fmla="*/ 1095 h 3244"/>
              <a:gd name="T38" fmla="*/ 2091 w 3203"/>
              <a:gd name="T39" fmla="*/ 709 h 3244"/>
              <a:gd name="T40" fmla="*/ 2121 w 3203"/>
              <a:gd name="T41" fmla="*/ 645 h 3244"/>
              <a:gd name="T42" fmla="*/ 2106 w 3203"/>
              <a:gd name="T43" fmla="*/ 578 h 3244"/>
              <a:gd name="T44" fmla="*/ 1896 w 3203"/>
              <a:gd name="T45" fmla="*/ 366 h 3244"/>
              <a:gd name="T46" fmla="*/ 1768 w 3203"/>
              <a:gd name="T47" fmla="*/ 292 h 3244"/>
              <a:gd name="T48" fmla="*/ 1628 w 3203"/>
              <a:gd name="T49" fmla="*/ 262 h 3244"/>
              <a:gd name="T50" fmla="*/ 1485 w 3203"/>
              <a:gd name="T51" fmla="*/ 277 h 3244"/>
              <a:gd name="T52" fmla="*/ 1351 w 3203"/>
              <a:gd name="T53" fmla="*/ 336 h 3244"/>
              <a:gd name="T54" fmla="*/ 1115 w 3203"/>
              <a:gd name="T55" fmla="*/ 559 h 3244"/>
              <a:gd name="T56" fmla="*/ 1087 w 3203"/>
              <a:gd name="T57" fmla="*/ 614 h 3244"/>
              <a:gd name="T58" fmla="*/ 1092 w 3203"/>
              <a:gd name="T59" fmla="*/ 674 h 3244"/>
              <a:gd name="T60" fmla="*/ 1493 w 3203"/>
              <a:gd name="T61" fmla="*/ 1091 h 3244"/>
              <a:gd name="T62" fmla="*/ 1494 w 3203"/>
              <a:gd name="T63" fmla="*/ 3244 h 3244"/>
              <a:gd name="T64" fmla="*/ 1013 w 3203"/>
              <a:gd name="T65" fmla="*/ 3233 h 3244"/>
              <a:gd name="T66" fmla="*/ 945 w 3203"/>
              <a:gd name="T67" fmla="*/ 3179 h 3244"/>
              <a:gd name="T68" fmla="*/ 917 w 3203"/>
              <a:gd name="T69" fmla="*/ 3094 h 3244"/>
              <a:gd name="T70" fmla="*/ 406 w 3203"/>
              <a:gd name="T71" fmla="*/ 2604 h 3244"/>
              <a:gd name="T72" fmla="*/ 334 w 3203"/>
              <a:gd name="T73" fmla="*/ 2635 h 3244"/>
              <a:gd name="T74" fmla="*/ 258 w 3203"/>
              <a:gd name="T75" fmla="*/ 2627 h 3244"/>
              <a:gd name="T76" fmla="*/ 55 w 3203"/>
              <a:gd name="T77" fmla="*/ 2469 h 3244"/>
              <a:gd name="T78" fmla="*/ 9 w 3203"/>
              <a:gd name="T79" fmla="*/ 2404 h 3244"/>
              <a:gd name="T80" fmla="*/ 1 w 3203"/>
              <a:gd name="T81" fmla="*/ 2326 h 3244"/>
              <a:gd name="T82" fmla="*/ 32 w 3203"/>
              <a:gd name="T83" fmla="*/ 2252 h 3244"/>
              <a:gd name="T84" fmla="*/ 852 w 3203"/>
              <a:gd name="T85" fmla="*/ 745 h 3244"/>
              <a:gd name="T86" fmla="*/ 814 w 3203"/>
              <a:gd name="T87" fmla="*/ 683 h 3244"/>
              <a:gd name="T88" fmla="*/ 808 w 3203"/>
              <a:gd name="T89" fmla="*/ 610 h 3244"/>
              <a:gd name="T90" fmla="*/ 835 w 3203"/>
              <a:gd name="T91" fmla="*/ 541 h 3244"/>
              <a:gd name="T92" fmla="*/ 1243 w 3203"/>
              <a:gd name="T93" fmla="*/ 130 h 3244"/>
              <a:gd name="T94" fmla="*/ 1378 w 3203"/>
              <a:gd name="T95" fmla="*/ 47 h 3244"/>
              <a:gd name="T96" fmla="*/ 1527 w 3203"/>
              <a:gd name="T97" fmla="*/ 5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3" h="3244">
                <a:moveTo>
                  <a:pt x="1577" y="0"/>
                </a:moveTo>
                <a:lnTo>
                  <a:pt x="1629" y="0"/>
                </a:lnTo>
                <a:lnTo>
                  <a:pt x="1680" y="5"/>
                </a:lnTo>
                <a:lnTo>
                  <a:pt x="1730" y="14"/>
                </a:lnTo>
                <a:lnTo>
                  <a:pt x="1781" y="27"/>
                </a:lnTo>
                <a:lnTo>
                  <a:pt x="1829" y="47"/>
                </a:lnTo>
                <a:lnTo>
                  <a:pt x="1875" y="69"/>
                </a:lnTo>
                <a:lnTo>
                  <a:pt x="1920" y="98"/>
                </a:lnTo>
                <a:lnTo>
                  <a:pt x="1964" y="130"/>
                </a:lnTo>
                <a:lnTo>
                  <a:pt x="2004" y="167"/>
                </a:lnTo>
                <a:lnTo>
                  <a:pt x="2354" y="523"/>
                </a:lnTo>
                <a:lnTo>
                  <a:pt x="2370" y="541"/>
                </a:lnTo>
                <a:lnTo>
                  <a:pt x="2383" y="563"/>
                </a:lnTo>
                <a:lnTo>
                  <a:pt x="2393" y="585"/>
                </a:lnTo>
                <a:lnTo>
                  <a:pt x="2399" y="610"/>
                </a:lnTo>
                <a:lnTo>
                  <a:pt x="2401" y="634"/>
                </a:lnTo>
                <a:lnTo>
                  <a:pt x="2399" y="659"/>
                </a:lnTo>
                <a:lnTo>
                  <a:pt x="2393" y="683"/>
                </a:lnTo>
                <a:lnTo>
                  <a:pt x="2383" y="705"/>
                </a:lnTo>
                <a:lnTo>
                  <a:pt x="2370" y="726"/>
                </a:lnTo>
                <a:lnTo>
                  <a:pt x="2355" y="745"/>
                </a:lnTo>
                <a:lnTo>
                  <a:pt x="2166" y="936"/>
                </a:lnTo>
                <a:lnTo>
                  <a:pt x="2166" y="936"/>
                </a:lnTo>
                <a:lnTo>
                  <a:pt x="3170" y="2252"/>
                </a:lnTo>
                <a:lnTo>
                  <a:pt x="3185" y="2275"/>
                </a:lnTo>
                <a:lnTo>
                  <a:pt x="3195" y="2301"/>
                </a:lnTo>
                <a:lnTo>
                  <a:pt x="3201" y="2326"/>
                </a:lnTo>
                <a:lnTo>
                  <a:pt x="3203" y="2353"/>
                </a:lnTo>
                <a:lnTo>
                  <a:pt x="3200" y="2378"/>
                </a:lnTo>
                <a:lnTo>
                  <a:pt x="3193" y="2404"/>
                </a:lnTo>
                <a:lnTo>
                  <a:pt x="3182" y="2427"/>
                </a:lnTo>
                <a:lnTo>
                  <a:pt x="3167" y="2450"/>
                </a:lnTo>
                <a:lnTo>
                  <a:pt x="3146" y="2469"/>
                </a:lnTo>
                <a:lnTo>
                  <a:pt x="2991" y="2601"/>
                </a:lnTo>
                <a:lnTo>
                  <a:pt x="2968" y="2616"/>
                </a:lnTo>
                <a:lnTo>
                  <a:pt x="2944" y="2627"/>
                </a:lnTo>
                <a:lnTo>
                  <a:pt x="2919" y="2634"/>
                </a:lnTo>
                <a:lnTo>
                  <a:pt x="2894" y="2636"/>
                </a:lnTo>
                <a:lnTo>
                  <a:pt x="2868" y="2635"/>
                </a:lnTo>
                <a:lnTo>
                  <a:pt x="2842" y="2629"/>
                </a:lnTo>
                <a:lnTo>
                  <a:pt x="2818" y="2618"/>
                </a:lnTo>
                <a:lnTo>
                  <a:pt x="2796" y="2604"/>
                </a:lnTo>
                <a:lnTo>
                  <a:pt x="2776" y="2584"/>
                </a:lnTo>
                <a:lnTo>
                  <a:pt x="2328" y="2078"/>
                </a:lnTo>
                <a:lnTo>
                  <a:pt x="2290" y="3094"/>
                </a:lnTo>
                <a:lnTo>
                  <a:pt x="2286" y="3125"/>
                </a:lnTo>
                <a:lnTo>
                  <a:pt x="2276" y="3153"/>
                </a:lnTo>
                <a:lnTo>
                  <a:pt x="2261" y="3179"/>
                </a:lnTo>
                <a:lnTo>
                  <a:pt x="2243" y="3200"/>
                </a:lnTo>
                <a:lnTo>
                  <a:pt x="2219" y="3219"/>
                </a:lnTo>
                <a:lnTo>
                  <a:pt x="2193" y="3233"/>
                </a:lnTo>
                <a:lnTo>
                  <a:pt x="2165" y="3241"/>
                </a:lnTo>
                <a:lnTo>
                  <a:pt x="2135" y="3244"/>
                </a:lnTo>
                <a:lnTo>
                  <a:pt x="1707" y="3244"/>
                </a:lnTo>
                <a:lnTo>
                  <a:pt x="1707" y="1098"/>
                </a:lnTo>
                <a:lnTo>
                  <a:pt x="1708" y="1097"/>
                </a:lnTo>
                <a:lnTo>
                  <a:pt x="1709" y="1095"/>
                </a:lnTo>
                <a:lnTo>
                  <a:pt x="1711" y="1093"/>
                </a:lnTo>
                <a:lnTo>
                  <a:pt x="1713" y="1091"/>
                </a:lnTo>
                <a:lnTo>
                  <a:pt x="2091" y="709"/>
                </a:lnTo>
                <a:lnTo>
                  <a:pt x="2106" y="689"/>
                </a:lnTo>
                <a:lnTo>
                  <a:pt x="2116" y="668"/>
                </a:lnTo>
                <a:lnTo>
                  <a:pt x="2121" y="645"/>
                </a:lnTo>
                <a:lnTo>
                  <a:pt x="2121" y="622"/>
                </a:lnTo>
                <a:lnTo>
                  <a:pt x="2116" y="599"/>
                </a:lnTo>
                <a:lnTo>
                  <a:pt x="2106" y="578"/>
                </a:lnTo>
                <a:lnTo>
                  <a:pt x="2091" y="559"/>
                </a:lnTo>
                <a:lnTo>
                  <a:pt x="1935" y="400"/>
                </a:lnTo>
                <a:lnTo>
                  <a:pt x="1896" y="366"/>
                </a:lnTo>
                <a:lnTo>
                  <a:pt x="1856" y="336"/>
                </a:lnTo>
                <a:lnTo>
                  <a:pt x="1813" y="312"/>
                </a:lnTo>
                <a:lnTo>
                  <a:pt x="1768" y="292"/>
                </a:lnTo>
                <a:lnTo>
                  <a:pt x="1722" y="277"/>
                </a:lnTo>
                <a:lnTo>
                  <a:pt x="1675" y="267"/>
                </a:lnTo>
                <a:lnTo>
                  <a:pt x="1628" y="262"/>
                </a:lnTo>
                <a:lnTo>
                  <a:pt x="1579" y="262"/>
                </a:lnTo>
                <a:lnTo>
                  <a:pt x="1532" y="267"/>
                </a:lnTo>
                <a:lnTo>
                  <a:pt x="1485" y="277"/>
                </a:lnTo>
                <a:lnTo>
                  <a:pt x="1438" y="292"/>
                </a:lnTo>
                <a:lnTo>
                  <a:pt x="1394" y="312"/>
                </a:lnTo>
                <a:lnTo>
                  <a:pt x="1351" y="336"/>
                </a:lnTo>
                <a:lnTo>
                  <a:pt x="1311" y="366"/>
                </a:lnTo>
                <a:lnTo>
                  <a:pt x="1272" y="400"/>
                </a:lnTo>
                <a:lnTo>
                  <a:pt x="1115" y="559"/>
                </a:lnTo>
                <a:lnTo>
                  <a:pt x="1102" y="576"/>
                </a:lnTo>
                <a:lnTo>
                  <a:pt x="1093" y="594"/>
                </a:lnTo>
                <a:lnTo>
                  <a:pt x="1087" y="614"/>
                </a:lnTo>
                <a:lnTo>
                  <a:pt x="1085" y="634"/>
                </a:lnTo>
                <a:lnTo>
                  <a:pt x="1087" y="654"/>
                </a:lnTo>
                <a:lnTo>
                  <a:pt x="1092" y="674"/>
                </a:lnTo>
                <a:lnTo>
                  <a:pt x="1102" y="692"/>
                </a:lnTo>
                <a:lnTo>
                  <a:pt x="1115" y="709"/>
                </a:lnTo>
                <a:lnTo>
                  <a:pt x="1493" y="1091"/>
                </a:lnTo>
                <a:lnTo>
                  <a:pt x="1494" y="1093"/>
                </a:lnTo>
                <a:lnTo>
                  <a:pt x="1494" y="1094"/>
                </a:lnTo>
                <a:lnTo>
                  <a:pt x="1494" y="3244"/>
                </a:lnTo>
                <a:lnTo>
                  <a:pt x="1072" y="3244"/>
                </a:lnTo>
                <a:lnTo>
                  <a:pt x="1042" y="3241"/>
                </a:lnTo>
                <a:lnTo>
                  <a:pt x="1013" y="3233"/>
                </a:lnTo>
                <a:lnTo>
                  <a:pt x="987" y="3219"/>
                </a:lnTo>
                <a:lnTo>
                  <a:pt x="964" y="3200"/>
                </a:lnTo>
                <a:lnTo>
                  <a:pt x="945" y="3179"/>
                </a:lnTo>
                <a:lnTo>
                  <a:pt x="931" y="3153"/>
                </a:lnTo>
                <a:lnTo>
                  <a:pt x="921" y="3125"/>
                </a:lnTo>
                <a:lnTo>
                  <a:pt x="917" y="3094"/>
                </a:lnTo>
                <a:lnTo>
                  <a:pt x="878" y="2074"/>
                </a:lnTo>
                <a:lnTo>
                  <a:pt x="426" y="2584"/>
                </a:lnTo>
                <a:lnTo>
                  <a:pt x="406" y="2604"/>
                </a:lnTo>
                <a:lnTo>
                  <a:pt x="383" y="2618"/>
                </a:lnTo>
                <a:lnTo>
                  <a:pt x="359" y="2629"/>
                </a:lnTo>
                <a:lnTo>
                  <a:pt x="334" y="2635"/>
                </a:lnTo>
                <a:lnTo>
                  <a:pt x="308" y="2637"/>
                </a:lnTo>
                <a:lnTo>
                  <a:pt x="283" y="2634"/>
                </a:lnTo>
                <a:lnTo>
                  <a:pt x="258" y="2627"/>
                </a:lnTo>
                <a:lnTo>
                  <a:pt x="234" y="2616"/>
                </a:lnTo>
                <a:lnTo>
                  <a:pt x="211" y="2601"/>
                </a:lnTo>
                <a:lnTo>
                  <a:pt x="55" y="2469"/>
                </a:lnTo>
                <a:lnTo>
                  <a:pt x="36" y="2450"/>
                </a:lnTo>
                <a:lnTo>
                  <a:pt x="20" y="2427"/>
                </a:lnTo>
                <a:lnTo>
                  <a:pt x="9" y="2404"/>
                </a:lnTo>
                <a:lnTo>
                  <a:pt x="2" y="2378"/>
                </a:lnTo>
                <a:lnTo>
                  <a:pt x="0" y="2353"/>
                </a:lnTo>
                <a:lnTo>
                  <a:pt x="1" y="2326"/>
                </a:lnTo>
                <a:lnTo>
                  <a:pt x="7" y="2301"/>
                </a:lnTo>
                <a:lnTo>
                  <a:pt x="17" y="2275"/>
                </a:lnTo>
                <a:lnTo>
                  <a:pt x="32" y="2252"/>
                </a:lnTo>
                <a:lnTo>
                  <a:pt x="1038" y="934"/>
                </a:lnTo>
                <a:lnTo>
                  <a:pt x="1037" y="933"/>
                </a:lnTo>
                <a:lnTo>
                  <a:pt x="852" y="745"/>
                </a:lnTo>
                <a:lnTo>
                  <a:pt x="835" y="726"/>
                </a:lnTo>
                <a:lnTo>
                  <a:pt x="823" y="705"/>
                </a:lnTo>
                <a:lnTo>
                  <a:pt x="814" y="683"/>
                </a:lnTo>
                <a:lnTo>
                  <a:pt x="808" y="659"/>
                </a:lnTo>
                <a:lnTo>
                  <a:pt x="806" y="634"/>
                </a:lnTo>
                <a:lnTo>
                  <a:pt x="808" y="610"/>
                </a:lnTo>
                <a:lnTo>
                  <a:pt x="814" y="585"/>
                </a:lnTo>
                <a:lnTo>
                  <a:pt x="823" y="563"/>
                </a:lnTo>
                <a:lnTo>
                  <a:pt x="835" y="541"/>
                </a:lnTo>
                <a:lnTo>
                  <a:pt x="852" y="523"/>
                </a:lnTo>
                <a:lnTo>
                  <a:pt x="1203" y="167"/>
                </a:lnTo>
                <a:lnTo>
                  <a:pt x="1243" y="130"/>
                </a:lnTo>
                <a:lnTo>
                  <a:pt x="1285" y="98"/>
                </a:lnTo>
                <a:lnTo>
                  <a:pt x="1331" y="69"/>
                </a:lnTo>
                <a:lnTo>
                  <a:pt x="1378" y="47"/>
                </a:lnTo>
                <a:lnTo>
                  <a:pt x="1426" y="27"/>
                </a:lnTo>
                <a:lnTo>
                  <a:pt x="1477" y="14"/>
                </a:lnTo>
                <a:lnTo>
                  <a:pt x="1527" y="5"/>
                </a:lnTo>
                <a:lnTo>
                  <a:pt x="15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45588" y="1228712"/>
            <a:ext cx="294746" cy="351559"/>
            <a:chOff x="10601325" y="3446463"/>
            <a:chExt cx="2322513" cy="2770188"/>
          </a:xfrm>
          <a:solidFill>
            <a:schemeClr val="bg1"/>
          </a:solidFill>
        </p:grpSpPr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10601325" y="5567363"/>
              <a:ext cx="2322513" cy="649288"/>
            </a:xfrm>
            <a:custGeom>
              <a:avLst/>
              <a:gdLst>
                <a:gd name="T0" fmla="*/ 409 w 2925"/>
                <a:gd name="T1" fmla="*/ 0 h 817"/>
                <a:gd name="T2" fmla="*/ 2517 w 2925"/>
                <a:gd name="T3" fmla="*/ 0 h 817"/>
                <a:gd name="T4" fmla="*/ 2568 w 2925"/>
                <a:gd name="T5" fmla="*/ 3 h 817"/>
                <a:gd name="T6" fmla="*/ 2617 w 2925"/>
                <a:gd name="T7" fmla="*/ 12 h 817"/>
                <a:gd name="T8" fmla="*/ 2664 w 2925"/>
                <a:gd name="T9" fmla="*/ 26 h 817"/>
                <a:gd name="T10" fmla="*/ 2709 w 2925"/>
                <a:gd name="T11" fmla="*/ 48 h 817"/>
                <a:gd name="T12" fmla="*/ 2750 w 2925"/>
                <a:gd name="T13" fmla="*/ 72 h 817"/>
                <a:gd name="T14" fmla="*/ 2788 w 2925"/>
                <a:gd name="T15" fmla="*/ 102 h 817"/>
                <a:gd name="T16" fmla="*/ 2822 w 2925"/>
                <a:gd name="T17" fmla="*/ 137 h 817"/>
                <a:gd name="T18" fmla="*/ 2852 w 2925"/>
                <a:gd name="T19" fmla="*/ 175 h 817"/>
                <a:gd name="T20" fmla="*/ 2877 w 2925"/>
                <a:gd name="T21" fmla="*/ 216 h 817"/>
                <a:gd name="T22" fmla="*/ 2897 w 2925"/>
                <a:gd name="T23" fmla="*/ 261 h 817"/>
                <a:gd name="T24" fmla="*/ 2913 w 2925"/>
                <a:gd name="T25" fmla="*/ 308 h 817"/>
                <a:gd name="T26" fmla="*/ 2922 w 2925"/>
                <a:gd name="T27" fmla="*/ 357 h 817"/>
                <a:gd name="T28" fmla="*/ 2925 w 2925"/>
                <a:gd name="T29" fmla="*/ 408 h 817"/>
                <a:gd name="T30" fmla="*/ 2922 w 2925"/>
                <a:gd name="T31" fmla="*/ 459 h 817"/>
                <a:gd name="T32" fmla="*/ 2913 w 2925"/>
                <a:gd name="T33" fmla="*/ 509 h 817"/>
                <a:gd name="T34" fmla="*/ 2897 w 2925"/>
                <a:gd name="T35" fmla="*/ 556 h 817"/>
                <a:gd name="T36" fmla="*/ 2877 w 2925"/>
                <a:gd name="T37" fmla="*/ 601 h 817"/>
                <a:gd name="T38" fmla="*/ 2852 w 2925"/>
                <a:gd name="T39" fmla="*/ 642 h 817"/>
                <a:gd name="T40" fmla="*/ 2822 w 2925"/>
                <a:gd name="T41" fmla="*/ 680 h 817"/>
                <a:gd name="T42" fmla="*/ 2788 w 2925"/>
                <a:gd name="T43" fmla="*/ 714 h 817"/>
                <a:gd name="T44" fmla="*/ 2750 w 2925"/>
                <a:gd name="T45" fmla="*/ 744 h 817"/>
                <a:gd name="T46" fmla="*/ 2709 w 2925"/>
                <a:gd name="T47" fmla="*/ 769 h 817"/>
                <a:gd name="T48" fmla="*/ 2664 w 2925"/>
                <a:gd name="T49" fmla="*/ 789 h 817"/>
                <a:gd name="T50" fmla="*/ 2617 w 2925"/>
                <a:gd name="T51" fmla="*/ 804 h 817"/>
                <a:gd name="T52" fmla="*/ 2568 w 2925"/>
                <a:gd name="T53" fmla="*/ 814 h 817"/>
                <a:gd name="T54" fmla="*/ 2517 w 2925"/>
                <a:gd name="T55" fmla="*/ 817 h 817"/>
                <a:gd name="T56" fmla="*/ 409 w 2925"/>
                <a:gd name="T57" fmla="*/ 817 h 817"/>
                <a:gd name="T58" fmla="*/ 358 w 2925"/>
                <a:gd name="T59" fmla="*/ 814 h 817"/>
                <a:gd name="T60" fmla="*/ 308 w 2925"/>
                <a:gd name="T61" fmla="*/ 804 h 817"/>
                <a:gd name="T62" fmla="*/ 261 w 2925"/>
                <a:gd name="T63" fmla="*/ 789 h 817"/>
                <a:gd name="T64" fmla="*/ 216 w 2925"/>
                <a:gd name="T65" fmla="*/ 769 h 817"/>
                <a:gd name="T66" fmla="*/ 175 w 2925"/>
                <a:gd name="T67" fmla="*/ 744 h 817"/>
                <a:gd name="T68" fmla="*/ 137 w 2925"/>
                <a:gd name="T69" fmla="*/ 714 h 817"/>
                <a:gd name="T70" fmla="*/ 103 w 2925"/>
                <a:gd name="T71" fmla="*/ 680 h 817"/>
                <a:gd name="T72" fmla="*/ 74 w 2925"/>
                <a:gd name="T73" fmla="*/ 642 h 817"/>
                <a:gd name="T74" fmla="*/ 48 w 2925"/>
                <a:gd name="T75" fmla="*/ 601 h 817"/>
                <a:gd name="T76" fmla="*/ 28 w 2925"/>
                <a:gd name="T77" fmla="*/ 556 h 817"/>
                <a:gd name="T78" fmla="*/ 13 w 2925"/>
                <a:gd name="T79" fmla="*/ 509 h 817"/>
                <a:gd name="T80" fmla="*/ 3 w 2925"/>
                <a:gd name="T81" fmla="*/ 459 h 817"/>
                <a:gd name="T82" fmla="*/ 0 w 2925"/>
                <a:gd name="T83" fmla="*/ 408 h 817"/>
                <a:gd name="T84" fmla="*/ 3 w 2925"/>
                <a:gd name="T85" fmla="*/ 357 h 817"/>
                <a:gd name="T86" fmla="*/ 13 w 2925"/>
                <a:gd name="T87" fmla="*/ 308 h 817"/>
                <a:gd name="T88" fmla="*/ 28 w 2925"/>
                <a:gd name="T89" fmla="*/ 261 h 817"/>
                <a:gd name="T90" fmla="*/ 48 w 2925"/>
                <a:gd name="T91" fmla="*/ 216 h 817"/>
                <a:gd name="T92" fmla="*/ 74 w 2925"/>
                <a:gd name="T93" fmla="*/ 175 h 817"/>
                <a:gd name="T94" fmla="*/ 103 w 2925"/>
                <a:gd name="T95" fmla="*/ 137 h 817"/>
                <a:gd name="T96" fmla="*/ 137 w 2925"/>
                <a:gd name="T97" fmla="*/ 102 h 817"/>
                <a:gd name="T98" fmla="*/ 175 w 2925"/>
                <a:gd name="T99" fmla="*/ 72 h 817"/>
                <a:gd name="T100" fmla="*/ 216 w 2925"/>
                <a:gd name="T101" fmla="*/ 48 h 817"/>
                <a:gd name="T102" fmla="*/ 261 w 2925"/>
                <a:gd name="T103" fmla="*/ 26 h 817"/>
                <a:gd name="T104" fmla="*/ 308 w 2925"/>
                <a:gd name="T105" fmla="*/ 12 h 817"/>
                <a:gd name="T106" fmla="*/ 358 w 2925"/>
                <a:gd name="T107" fmla="*/ 3 h 817"/>
                <a:gd name="T108" fmla="*/ 409 w 2925"/>
                <a:gd name="T10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25" h="817">
                  <a:moveTo>
                    <a:pt x="409" y="0"/>
                  </a:moveTo>
                  <a:lnTo>
                    <a:pt x="2517" y="0"/>
                  </a:lnTo>
                  <a:lnTo>
                    <a:pt x="2568" y="3"/>
                  </a:lnTo>
                  <a:lnTo>
                    <a:pt x="2617" y="12"/>
                  </a:lnTo>
                  <a:lnTo>
                    <a:pt x="2664" y="26"/>
                  </a:lnTo>
                  <a:lnTo>
                    <a:pt x="2709" y="48"/>
                  </a:lnTo>
                  <a:lnTo>
                    <a:pt x="2750" y="72"/>
                  </a:lnTo>
                  <a:lnTo>
                    <a:pt x="2788" y="102"/>
                  </a:lnTo>
                  <a:lnTo>
                    <a:pt x="2822" y="137"/>
                  </a:lnTo>
                  <a:lnTo>
                    <a:pt x="2852" y="175"/>
                  </a:lnTo>
                  <a:lnTo>
                    <a:pt x="2877" y="216"/>
                  </a:lnTo>
                  <a:lnTo>
                    <a:pt x="2897" y="261"/>
                  </a:lnTo>
                  <a:lnTo>
                    <a:pt x="2913" y="308"/>
                  </a:lnTo>
                  <a:lnTo>
                    <a:pt x="2922" y="357"/>
                  </a:lnTo>
                  <a:lnTo>
                    <a:pt x="2925" y="408"/>
                  </a:lnTo>
                  <a:lnTo>
                    <a:pt x="2922" y="459"/>
                  </a:lnTo>
                  <a:lnTo>
                    <a:pt x="2913" y="509"/>
                  </a:lnTo>
                  <a:lnTo>
                    <a:pt x="2897" y="556"/>
                  </a:lnTo>
                  <a:lnTo>
                    <a:pt x="2877" y="601"/>
                  </a:lnTo>
                  <a:lnTo>
                    <a:pt x="2852" y="642"/>
                  </a:lnTo>
                  <a:lnTo>
                    <a:pt x="2822" y="680"/>
                  </a:lnTo>
                  <a:lnTo>
                    <a:pt x="2788" y="714"/>
                  </a:lnTo>
                  <a:lnTo>
                    <a:pt x="2750" y="744"/>
                  </a:lnTo>
                  <a:lnTo>
                    <a:pt x="2709" y="769"/>
                  </a:lnTo>
                  <a:lnTo>
                    <a:pt x="2664" y="789"/>
                  </a:lnTo>
                  <a:lnTo>
                    <a:pt x="2617" y="804"/>
                  </a:lnTo>
                  <a:lnTo>
                    <a:pt x="2568" y="814"/>
                  </a:lnTo>
                  <a:lnTo>
                    <a:pt x="2517" y="817"/>
                  </a:lnTo>
                  <a:lnTo>
                    <a:pt x="409" y="817"/>
                  </a:lnTo>
                  <a:lnTo>
                    <a:pt x="358" y="814"/>
                  </a:lnTo>
                  <a:lnTo>
                    <a:pt x="308" y="804"/>
                  </a:lnTo>
                  <a:lnTo>
                    <a:pt x="261" y="789"/>
                  </a:lnTo>
                  <a:lnTo>
                    <a:pt x="216" y="769"/>
                  </a:lnTo>
                  <a:lnTo>
                    <a:pt x="175" y="744"/>
                  </a:lnTo>
                  <a:lnTo>
                    <a:pt x="137" y="714"/>
                  </a:lnTo>
                  <a:lnTo>
                    <a:pt x="103" y="680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6"/>
                  </a:lnTo>
                  <a:lnTo>
                    <a:pt x="13" y="509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6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7" y="102"/>
                  </a:lnTo>
                  <a:lnTo>
                    <a:pt x="175" y="72"/>
                  </a:lnTo>
                  <a:lnTo>
                    <a:pt x="216" y="48"/>
                  </a:lnTo>
                  <a:lnTo>
                    <a:pt x="261" y="26"/>
                  </a:lnTo>
                  <a:lnTo>
                    <a:pt x="308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0896600" y="4613275"/>
              <a:ext cx="1728788" cy="473075"/>
            </a:xfrm>
            <a:custGeom>
              <a:avLst/>
              <a:gdLst>
                <a:gd name="T0" fmla="*/ 700 w 2177"/>
                <a:gd name="T1" fmla="*/ 250 h 597"/>
                <a:gd name="T2" fmla="*/ 736 w 2177"/>
                <a:gd name="T3" fmla="*/ 274 h 597"/>
                <a:gd name="T4" fmla="*/ 777 w 2177"/>
                <a:gd name="T5" fmla="*/ 277 h 597"/>
                <a:gd name="T6" fmla="*/ 818 w 2177"/>
                <a:gd name="T7" fmla="*/ 264 h 597"/>
                <a:gd name="T8" fmla="*/ 1085 w 2177"/>
                <a:gd name="T9" fmla="*/ 0 h 597"/>
                <a:gd name="T10" fmla="*/ 1351 w 2177"/>
                <a:gd name="T11" fmla="*/ 263 h 597"/>
                <a:gd name="T12" fmla="*/ 1386 w 2177"/>
                <a:gd name="T13" fmla="*/ 277 h 597"/>
                <a:gd name="T14" fmla="*/ 1422 w 2177"/>
                <a:gd name="T15" fmla="*/ 277 h 597"/>
                <a:gd name="T16" fmla="*/ 1456 w 2177"/>
                <a:gd name="T17" fmla="*/ 263 h 597"/>
                <a:gd name="T18" fmla="*/ 1722 w 2177"/>
                <a:gd name="T19" fmla="*/ 0 h 597"/>
                <a:gd name="T20" fmla="*/ 1986 w 2177"/>
                <a:gd name="T21" fmla="*/ 262 h 597"/>
                <a:gd name="T22" fmla="*/ 2022 w 2177"/>
                <a:gd name="T23" fmla="*/ 277 h 597"/>
                <a:gd name="T24" fmla="*/ 2059 w 2177"/>
                <a:gd name="T25" fmla="*/ 277 h 597"/>
                <a:gd name="T26" fmla="*/ 2093 w 2177"/>
                <a:gd name="T27" fmla="*/ 262 h 597"/>
                <a:gd name="T28" fmla="*/ 2110 w 2177"/>
                <a:gd name="T29" fmla="*/ 248 h 597"/>
                <a:gd name="T30" fmla="*/ 2177 w 2177"/>
                <a:gd name="T31" fmla="*/ 459 h 597"/>
                <a:gd name="T32" fmla="*/ 1789 w 2177"/>
                <a:gd name="T33" fmla="*/ 346 h 597"/>
                <a:gd name="T34" fmla="*/ 1759 w 2177"/>
                <a:gd name="T35" fmla="*/ 326 h 597"/>
                <a:gd name="T36" fmla="*/ 1722 w 2177"/>
                <a:gd name="T37" fmla="*/ 318 h 597"/>
                <a:gd name="T38" fmla="*/ 1685 w 2177"/>
                <a:gd name="T39" fmla="*/ 326 h 597"/>
                <a:gd name="T40" fmla="*/ 1654 w 2177"/>
                <a:gd name="T41" fmla="*/ 346 h 597"/>
                <a:gd name="T42" fmla="*/ 1153 w 2177"/>
                <a:gd name="T43" fmla="*/ 346 h 597"/>
                <a:gd name="T44" fmla="*/ 1116 w 2177"/>
                <a:gd name="T45" fmla="*/ 324 h 597"/>
                <a:gd name="T46" fmla="*/ 1075 w 2177"/>
                <a:gd name="T47" fmla="*/ 318 h 597"/>
                <a:gd name="T48" fmla="*/ 1035 w 2177"/>
                <a:gd name="T49" fmla="*/ 332 h 597"/>
                <a:gd name="T50" fmla="*/ 767 w 2177"/>
                <a:gd name="T51" fmla="*/ 597 h 597"/>
                <a:gd name="T52" fmla="*/ 503 w 2177"/>
                <a:gd name="T53" fmla="*/ 334 h 597"/>
                <a:gd name="T54" fmla="*/ 467 w 2177"/>
                <a:gd name="T55" fmla="*/ 320 h 597"/>
                <a:gd name="T56" fmla="*/ 430 w 2177"/>
                <a:gd name="T57" fmla="*/ 320 h 597"/>
                <a:gd name="T58" fmla="*/ 396 w 2177"/>
                <a:gd name="T59" fmla="*/ 334 h 597"/>
                <a:gd name="T60" fmla="*/ 131 w 2177"/>
                <a:gd name="T61" fmla="*/ 597 h 597"/>
                <a:gd name="T62" fmla="*/ 31 w 2177"/>
                <a:gd name="T63" fmla="*/ 360 h 597"/>
                <a:gd name="T64" fmla="*/ 86 w 2177"/>
                <a:gd name="T65" fmla="*/ 267 h 597"/>
                <a:gd name="T66" fmla="*/ 131 w 2177"/>
                <a:gd name="T67" fmla="*/ 278 h 597"/>
                <a:gd name="T68" fmla="*/ 167 w 2177"/>
                <a:gd name="T69" fmla="*/ 272 h 597"/>
                <a:gd name="T70" fmla="*/ 199 w 2177"/>
                <a:gd name="T71" fmla="*/ 25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7" h="597">
                  <a:moveTo>
                    <a:pt x="449" y="0"/>
                  </a:moveTo>
                  <a:lnTo>
                    <a:pt x="700" y="250"/>
                  </a:lnTo>
                  <a:lnTo>
                    <a:pt x="717" y="264"/>
                  </a:lnTo>
                  <a:lnTo>
                    <a:pt x="736" y="274"/>
                  </a:lnTo>
                  <a:lnTo>
                    <a:pt x="757" y="277"/>
                  </a:lnTo>
                  <a:lnTo>
                    <a:pt x="777" y="277"/>
                  </a:lnTo>
                  <a:lnTo>
                    <a:pt x="799" y="274"/>
                  </a:lnTo>
                  <a:lnTo>
                    <a:pt x="818" y="264"/>
                  </a:lnTo>
                  <a:lnTo>
                    <a:pt x="835" y="250"/>
                  </a:lnTo>
                  <a:lnTo>
                    <a:pt x="1085" y="0"/>
                  </a:lnTo>
                  <a:lnTo>
                    <a:pt x="1336" y="250"/>
                  </a:lnTo>
                  <a:lnTo>
                    <a:pt x="1351" y="263"/>
                  </a:lnTo>
                  <a:lnTo>
                    <a:pt x="1368" y="272"/>
                  </a:lnTo>
                  <a:lnTo>
                    <a:pt x="1386" y="277"/>
                  </a:lnTo>
                  <a:lnTo>
                    <a:pt x="1404" y="278"/>
                  </a:lnTo>
                  <a:lnTo>
                    <a:pt x="1422" y="277"/>
                  </a:lnTo>
                  <a:lnTo>
                    <a:pt x="1440" y="272"/>
                  </a:lnTo>
                  <a:lnTo>
                    <a:pt x="1456" y="263"/>
                  </a:lnTo>
                  <a:lnTo>
                    <a:pt x="1472" y="250"/>
                  </a:lnTo>
                  <a:lnTo>
                    <a:pt x="1722" y="0"/>
                  </a:lnTo>
                  <a:lnTo>
                    <a:pt x="1973" y="250"/>
                  </a:lnTo>
                  <a:lnTo>
                    <a:pt x="1986" y="262"/>
                  </a:lnTo>
                  <a:lnTo>
                    <a:pt x="2004" y="272"/>
                  </a:lnTo>
                  <a:lnTo>
                    <a:pt x="2022" y="277"/>
                  </a:lnTo>
                  <a:lnTo>
                    <a:pt x="2040" y="278"/>
                  </a:lnTo>
                  <a:lnTo>
                    <a:pt x="2059" y="277"/>
                  </a:lnTo>
                  <a:lnTo>
                    <a:pt x="2077" y="272"/>
                  </a:lnTo>
                  <a:lnTo>
                    <a:pt x="2093" y="262"/>
                  </a:lnTo>
                  <a:lnTo>
                    <a:pt x="2108" y="250"/>
                  </a:lnTo>
                  <a:lnTo>
                    <a:pt x="2110" y="248"/>
                  </a:lnTo>
                  <a:lnTo>
                    <a:pt x="2146" y="354"/>
                  </a:lnTo>
                  <a:lnTo>
                    <a:pt x="2177" y="459"/>
                  </a:lnTo>
                  <a:lnTo>
                    <a:pt x="2040" y="597"/>
                  </a:lnTo>
                  <a:lnTo>
                    <a:pt x="1789" y="346"/>
                  </a:lnTo>
                  <a:lnTo>
                    <a:pt x="1774" y="334"/>
                  </a:lnTo>
                  <a:lnTo>
                    <a:pt x="1759" y="326"/>
                  </a:lnTo>
                  <a:lnTo>
                    <a:pt x="1740" y="320"/>
                  </a:lnTo>
                  <a:lnTo>
                    <a:pt x="1722" y="318"/>
                  </a:lnTo>
                  <a:lnTo>
                    <a:pt x="1703" y="320"/>
                  </a:lnTo>
                  <a:lnTo>
                    <a:pt x="1685" y="326"/>
                  </a:lnTo>
                  <a:lnTo>
                    <a:pt x="1669" y="334"/>
                  </a:lnTo>
                  <a:lnTo>
                    <a:pt x="1654" y="346"/>
                  </a:lnTo>
                  <a:lnTo>
                    <a:pt x="1404" y="597"/>
                  </a:lnTo>
                  <a:lnTo>
                    <a:pt x="1153" y="346"/>
                  </a:lnTo>
                  <a:lnTo>
                    <a:pt x="1136" y="332"/>
                  </a:lnTo>
                  <a:lnTo>
                    <a:pt x="1116" y="324"/>
                  </a:lnTo>
                  <a:lnTo>
                    <a:pt x="1096" y="318"/>
                  </a:lnTo>
                  <a:lnTo>
                    <a:pt x="1075" y="318"/>
                  </a:lnTo>
                  <a:lnTo>
                    <a:pt x="1054" y="324"/>
                  </a:lnTo>
                  <a:lnTo>
                    <a:pt x="1035" y="332"/>
                  </a:lnTo>
                  <a:lnTo>
                    <a:pt x="1017" y="346"/>
                  </a:lnTo>
                  <a:lnTo>
                    <a:pt x="767" y="597"/>
                  </a:lnTo>
                  <a:lnTo>
                    <a:pt x="516" y="346"/>
                  </a:lnTo>
                  <a:lnTo>
                    <a:pt x="503" y="334"/>
                  </a:lnTo>
                  <a:lnTo>
                    <a:pt x="486" y="326"/>
                  </a:lnTo>
                  <a:lnTo>
                    <a:pt x="467" y="320"/>
                  </a:lnTo>
                  <a:lnTo>
                    <a:pt x="449" y="318"/>
                  </a:lnTo>
                  <a:lnTo>
                    <a:pt x="430" y="320"/>
                  </a:lnTo>
                  <a:lnTo>
                    <a:pt x="412" y="326"/>
                  </a:lnTo>
                  <a:lnTo>
                    <a:pt x="396" y="334"/>
                  </a:lnTo>
                  <a:lnTo>
                    <a:pt x="381" y="346"/>
                  </a:lnTo>
                  <a:lnTo>
                    <a:pt x="131" y="597"/>
                  </a:lnTo>
                  <a:lnTo>
                    <a:pt x="0" y="466"/>
                  </a:lnTo>
                  <a:lnTo>
                    <a:pt x="31" y="360"/>
                  </a:lnTo>
                  <a:lnTo>
                    <a:pt x="67" y="255"/>
                  </a:lnTo>
                  <a:lnTo>
                    <a:pt x="86" y="267"/>
                  </a:lnTo>
                  <a:lnTo>
                    <a:pt x="107" y="276"/>
                  </a:lnTo>
                  <a:lnTo>
                    <a:pt x="131" y="278"/>
                  </a:lnTo>
                  <a:lnTo>
                    <a:pt x="150" y="277"/>
                  </a:lnTo>
                  <a:lnTo>
                    <a:pt x="167" y="272"/>
                  </a:lnTo>
                  <a:lnTo>
                    <a:pt x="184" y="262"/>
                  </a:lnTo>
                  <a:lnTo>
                    <a:pt x="199" y="250"/>
                  </a:lnTo>
                  <a:lnTo>
                    <a:pt x="4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10836275" y="5049838"/>
              <a:ext cx="1852613" cy="334963"/>
            </a:xfrm>
            <a:custGeom>
              <a:avLst/>
              <a:gdLst>
                <a:gd name="T0" fmla="*/ 527 w 2335"/>
                <a:gd name="T1" fmla="*/ 0 h 422"/>
                <a:gd name="T2" fmla="*/ 778 w 2335"/>
                <a:gd name="T3" fmla="*/ 250 h 422"/>
                <a:gd name="T4" fmla="*/ 795 w 2335"/>
                <a:gd name="T5" fmla="*/ 264 h 422"/>
                <a:gd name="T6" fmla="*/ 814 w 2335"/>
                <a:gd name="T7" fmla="*/ 274 h 422"/>
                <a:gd name="T8" fmla="*/ 835 w 2335"/>
                <a:gd name="T9" fmla="*/ 278 h 422"/>
                <a:gd name="T10" fmla="*/ 855 w 2335"/>
                <a:gd name="T11" fmla="*/ 278 h 422"/>
                <a:gd name="T12" fmla="*/ 877 w 2335"/>
                <a:gd name="T13" fmla="*/ 274 h 422"/>
                <a:gd name="T14" fmla="*/ 896 w 2335"/>
                <a:gd name="T15" fmla="*/ 264 h 422"/>
                <a:gd name="T16" fmla="*/ 913 w 2335"/>
                <a:gd name="T17" fmla="*/ 250 h 422"/>
                <a:gd name="T18" fmla="*/ 1163 w 2335"/>
                <a:gd name="T19" fmla="*/ 0 h 422"/>
                <a:gd name="T20" fmla="*/ 1414 w 2335"/>
                <a:gd name="T21" fmla="*/ 250 h 422"/>
                <a:gd name="T22" fmla="*/ 1429 w 2335"/>
                <a:gd name="T23" fmla="*/ 263 h 422"/>
                <a:gd name="T24" fmla="*/ 1446 w 2335"/>
                <a:gd name="T25" fmla="*/ 271 h 422"/>
                <a:gd name="T26" fmla="*/ 1464 w 2335"/>
                <a:gd name="T27" fmla="*/ 277 h 422"/>
                <a:gd name="T28" fmla="*/ 1482 w 2335"/>
                <a:gd name="T29" fmla="*/ 278 h 422"/>
                <a:gd name="T30" fmla="*/ 1500 w 2335"/>
                <a:gd name="T31" fmla="*/ 277 h 422"/>
                <a:gd name="T32" fmla="*/ 1518 w 2335"/>
                <a:gd name="T33" fmla="*/ 271 h 422"/>
                <a:gd name="T34" fmla="*/ 1534 w 2335"/>
                <a:gd name="T35" fmla="*/ 263 h 422"/>
                <a:gd name="T36" fmla="*/ 1549 w 2335"/>
                <a:gd name="T37" fmla="*/ 250 h 422"/>
                <a:gd name="T38" fmla="*/ 1800 w 2335"/>
                <a:gd name="T39" fmla="*/ 0 h 422"/>
                <a:gd name="T40" fmla="*/ 2051 w 2335"/>
                <a:gd name="T41" fmla="*/ 250 h 422"/>
                <a:gd name="T42" fmla="*/ 2064 w 2335"/>
                <a:gd name="T43" fmla="*/ 262 h 422"/>
                <a:gd name="T44" fmla="*/ 2082 w 2335"/>
                <a:gd name="T45" fmla="*/ 271 h 422"/>
                <a:gd name="T46" fmla="*/ 2100 w 2335"/>
                <a:gd name="T47" fmla="*/ 277 h 422"/>
                <a:gd name="T48" fmla="*/ 2118 w 2335"/>
                <a:gd name="T49" fmla="*/ 278 h 422"/>
                <a:gd name="T50" fmla="*/ 2137 w 2335"/>
                <a:gd name="T51" fmla="*/ 277 h 422"/>
                <a:gd name="T52" fmla="*/ 2155 w 2335"/>
                <a:gd name="T53" fmla="*/ 271 h 422"/>
                <a:gd name="T54" fmla="*/ 2171 w 2335"/>
                <a:gd name="T55" fmla="*/ 262 h 422"/>
                <a:gd name="T56" fmla="*/ 2186 w 2335"/>
                <a:gd name="T57" fmla="*/ 250 h 422"/>
                <a:gd name="T58" fmla="*/ 2306 w 2335"/>
                <a:gd name="T59" fmla="*/ 130 h 422"/>
                <a:gd name="T60" fmla="*/ 2319 w 2335"/>
                <a:gd name="T61" fmla="*/ 206 h 422"/>
                <a:gd name="T62" fmla="*/ 2328 w 2335"/>
                <a:gd name="T63" fmla="*/ 281 h 422"/>
                <a:gd name="T64" fmla="*/ 2334 w 2335"/>
                <a:gd name="T65" fmla="*/ 352 h 422"/>
                <a:gd name="T66" fmla="*/ 2335 w 2335"/>
                <a:gd name="T67" fmla="*/ 422 h 422"/>
                <a:gd name="T68" fmla="*/ 0 w 2335"/>
                <a:gd name="T69" fmla="*/ 422 h 422"/>
                <a:gd name="T70" fmla="*/ 2 w 2335"/>
                <a:gd name="T71" fmla="*/ 354 h 422"/>
                <a:gd name="T72" fmla="*/ 8 w 2335"/>
                <a:gd name="T73" fmla="*/ 284 h 422"/>
                <a:gd name="T74" fmla="*/ 16 w 2335"/>
                <a:gd name="T75" fmla="*/ 212 h 422"/>
                <a:gd name="T76" fmla="*/ 28 w 2335"/>
                <a:gd name="T77" fmla="*/ 137 h 422"/>
                <a:gd name="T78" fmla="*/ 141 w 2335"/>
                <a:gd name="T79" fmla="*/ 250 h 422"/>
                <a:gd name="T80" fmla="*/ 156 w 2335"/>
                <a:gd name="T81" fmla="*/ 262 h 422"/>
                <a:gd name="T82" fmla="*/ 173 w 2335"/>
                <a:gd name="T83" fmla="*/ 271 h 422"/>
                <a:gd name="T84" fmla="*/ 190 w 2335"/>
                <a:gd name="T85" fmla="*/ 277 h 422"/>
                <a:gd name="T86" fmla="*/ 209 w 2335"/>
                <a:gd name="T87" fmla="*/ 278 h 422"/>
                <a:gd name="T88" fmla="*/ 228 w 2335"/>
                <a:gd name="T89" fmla="*/ 277 h 422"/>
                <a:gd name="T90" fmla="*/ 245 w 2335"/>
                <a:gd name="T91" fmla="*/ 271 h 422"/>
                <a:gd name="T92" fmla="*/ 262 w 2335"/>
                <a:gd name="T93" fmla="*/ 262 h 422"/>
                <a:gd name="T94" fmla="*/ 277 w 2335"/>
                <a:gd name="T95" fmla="*/ 250 h 422"/>
                <a:gd name="T96" fmla="*/ 527 w 2335"/>
                <a:gd name="T9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35" h="422">
                  <a:moveTo>
                    <a:pt x="527" y="0"/>
                  </a:moveTo>
                  <a:lnTo>
                    <a:pt x="778" y="250"/>
                  </a:lnTo>
                  <a:lnTo>
                    <a:pt x="795" y="264"/>
                  </a:lnTo>
                  <a:lnTo>
                    <a:pt x="814" y="274"/>
                  </a:lnTo>
                  <a:lnTo>
                    <a:pt x="835" y="278"/>
                  </a:lnTo>
                  <a:lnTo>
                    <a:pt x="855" y="278"/>
                  </a:lnTo>
                  <a:lnTo>
                    <a:pt x="877" y="274"/>
                  </a:lnTo>
                  <a:lnTo>
                    <a:pt x="896" y="264"/>
                  </a:lnTo>
                  <a:lnTo>
                    <a:pt x="913" y="250"/>
                  </a:lnTo>
                  <a:lnTo>
                    <a:pt x="1163" y="0"/>
                  </a:lnTo>
                  <a:lnTo>
                    <a:pt x="1414" y="250"/>
                  </a:lnTo>
                  <a:lnTo>
                    <a:pt x="1429" y="263"/>
                  </a:lnTo>
                  <a:lnTo>
                    <a:pt x="1446" y="271"/>
                  </a:lnTo>
                  <a:lnTo>
                    <a:pt x="1464" y="277"/>
                  </a:lnTo>
                  <a:lnTo>
                    <a:pt x="1482" y="278"/>
                  </a:lnTo>
                  <a:lnTo>
                    <a:pt x="1500" y="277"/>
                  </a:lnTo>
                  <a:lnTo>
                    <a:pt x="1518" y="271"/>
                  </a:lnTo>
                  <a:lnTo>
                    <a:pt x="1534" y="263"/>
                  </a:lnTo>
                  <a:lnTo>
                    <a:pt x="1549" y="250"/>
                  </a:lnTo>
                  <a:lnTo>
                    <a:pt x="1800" y="0"/>
                  </a:lnTo>
                  <a:lnTo>
                    <a:pt x="2051" y="250"/>
                  </a:lnTo>
                  <a:lnTo>
                    <a:pt x="2064" y="262"/>
                  </a:lnTo>
                  <a:lnTo>
                    <a:pt x="2082" y="271"/>
                  </a:lnTo>
                  <a:lnTo>
                    <a:pt x="2100" y="277"/>
                  </a:lnTo>
                  <a:lnTo>
                    <a:pt x="2118" y="278"/>
                  </a:lnTo>
                  <a:lnTo>
                    <a:pt x="2137" y="277"/>
                  </a:lnTo>
                  <a:lnTo>
                    <a:pt x="2155" y="271"/>
                  </a:lnTo>
                  <a:lnTo>
                    <a:pt x="2171" y="262"/>
                  </a:lnTo>
                  <a:lnTo>
                    <a:pt x="2186" y="250"/>
                  </a:lnTo>
                  <a:lnTo>
                    <a:pt x="2306" y="130"/>
                  </a:lnTo>
                  <a:lnTo>
                    <a:pt x="2319" y="206"/>
                  </a:lnTo>
                  <a:lnTo>
                    <a:pt x="2328" y="281"/>
                  </a:lnTo>
                  <a:lnTo>
                    <a:pt x="2334" y="352"/>
                  </a:lnTo>
                  <a:lnTo>
                    <a:pt x="2335" y="422"/>
                  </a:lnTo>
                  <a:lnTo>
                    <a:pt x="0" y="422"/>
                  </a:lnTo>
                  <a:lnTo>
                    <a:pt x="2" y="354"/>
                  </a:lnTo>
                  <a:lnTo>
                    <a:pt x="8" y="284"/>
                  </a:lnTo>
                  <a:lnTo>
                    <a:pt x="16" y="212"/>
                  </a:lnTo>
                  <a:lnTo>
                    <a:pt x="28" y="137"/>
                  </a:lnTo>
                  <a:lnTo>
                    <a:pt x="141" y="250"/>
                  </a:lnTo>
                  <a:lnTo>
                    <a:pt x="156" y="262"/>
                  </a:lnTo>
                  <a:lnTo>
                    <a:pt x="173" y="271"/>
                  </a:lnTo>
                  <a:lnTo>
                    <a:pt x="190" y="277"/>
                  </a:lnTo>
                  <a:lnTo>
                    <a:pt x="209" y="278"/>
                  </a:lnTo>
                  <a:lnTo>
                    <a:pt x="228" y="277"/>
                  </a:lnTo>
                  <a:lnTo>
                    <a:pt x="245" y="271"/>
                  </a:lnTo>
                  <a:lnTo>
                    <a:pt x="262" y="262"/>
                  </a:lnTo>
                  <a:lnTo>
                    <a:pt x="277" y="250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11031538" y="3446463"/>
              <a:ext cx="1466850" cy="1203325"/>
            </a:xfrm>
            <a:custGeom>
              <a:avLst/>
              <a:gdLst>
                <a:gd name="T0" fmla="*/ 971 w 1848"/>
                <a:gd name="T1" fmla="*/ 3 h 1517"/>
                <a:gd name="T2" fmla="*/ 1064 w 1848"/>
                <a:gd name="T3" fmla="*/ 26 h 1517"/>
                <a:gd name="T4" fmla="*/ 1147 w 1848"/>
                <a:gd name="T5" fmla="*/ 71 h 1517"/>
                <a:gd name="T6" fmla="*/ 1217 w 1848"/>
                <a:gd name="T7" fmla="*/ 133 h 1517"/>
                <a:gd name="T8" fmla="*/ 1271 w 1848"/>
                <a:gd name="T9" fmla="*/ 209 h 1517"/>
                <a:gd name="T10" fmla="*/ 1305 w 1848"/>
                <a:gd name="T11" fmla="*/ 298 h 1517"/>
                <a:gd name="T12" fmla="*/ 1317 w 1848"/>
                <a:gd name="T13" fmla="*/ 396 h 1517"/>
                <a:gd name="T14" fmla="*/ 1304 w 1848"/>
                <a:gd name="T15" fmla="*/ 495 h 1517"/>
                <a:gd name="T16" fmla="*/ 1269 w 1848"/>
                <a:gd name="T17" fmla="*/ 586 h 1517"/>
                <a:gd name="T18" fmla="*/ 1213 w 1848"/>
                <a:gd name="T19" fmla="*/ 663 h 1517"/>
                <a:gd name="T20" fmla="*/ 1241 w 1848"/>
                <a:gd name="T21" fmla="*/ 729 h 1517"/>
                <a:gd name="T22" fmla="*/ 1360 w 1848"/>
                <a:gd name="T23" fmla="*/ 814 h 1517"/>
                <a:gd name="T24" fmla="*/ 1473 w 1848"/>
                <a:gd name="T25" fmla="*/ 920 h 1517"/>
                <a:gd name="T26" fmla="*/ 1580 w 1848"/>
                <a:gd name="T27" fmla="*/ 1044 h 1517"/>
                <a:gd name="T28" fmla="*/ 1678 w 1848"/>
                <a:gd name="T29" fmla="*/ 1183 h 1517"/>
                <a:gd name="T30" fmla="*/ 1767 w 1848"/>
                <a:gd name="T31" fmla="*/ 1335 h 1517"/>
                <a:gd name="T32" fmla="*/ 1848 w 1848"/>
                <a:gd name="T33" fmla="*/ 1494 h 1517"/>
                <a:gd name="T34" fmla="*/ 1605 w 1848"/>
                <a:gd name="T35" fmla="*/ 1255 h 1517"/>
                <a:gd name="T36" fmla="*/ 1571 w 1848"/>
                <a:gd name="T37" fmla="*/ 1240 h 1517"/>
                <a:gd name="T38" fmla="*/ 1534 w 1848"/>
                <a:gd name="T39" fmla="*/ 1240 h 1517"/>
                <a:gd name="T40" fmla="*/ 1500 w 1848"/>
                <a:gd name="T41" fmla="*/ 1255 h 1517"/>
                <a:gd name="T42" fmla="*/ 1235 w 1848"/>
                <a:gd name="T43" fmla="*/ 1517 h 1517"/>
                <a:gd name="T44" fmla="*/ 967 w 1848"/>
                <a:gd name="T45" fmla="*/ 1253 h 1517"/>
                <a:gd name="T46" fmla="*/ 927 w 1848"/>
                <a:gd name="T47" fmla="*/ 1239 h 1517"/>
                <a:gd name="T48" fmla="*/ 885 w 1848"/>
                <a:gd name="T49" fmla="*/ 1244 h 1517"/>
                <a:gd name="T50" fmla="*/ 848 w 1848"/>
                <a:gd name="T51" fmla="*/ 1266 h 1517"/>
                <a:gd name="T52" fmla="*/ 347 w 1848"/>
                <a:gd name="T53" fmla="*/ 1266 h 1517"/>
                <a:gd name="T54" fmla="*/ 317 w 1848"/>
                <a:gd name="T55" fmla="*/ 1246 h 1517"/>
                <a:gd name="T56" fmla="*/ 280 w 1848"/>
                <a:gd name="T57" fmla="*/ 1239 h 1517"/>
                <a:gd name="T58" fmla="*/ 243 w 1848"/>
                <a:gd name="T59" fmla="*/ 1246 h 1517"/>
                <a:gd name="T60" fmla="*/ 212 w 1848"/>
                <a:gd name="T61" fmla="*/ 1266 h 1517"/>
                <a:gd name="T62" fmla="*/ 40 w 1848"/>
                <a:gd name="T63" fmla="*/ 1400 h 1517"/>
                <a:gd name="T64" fmla="*/ 124 w 1848"/>
                <a:gd name="T65" fmla="*/ 1246 h 1517"/>
                <a:gd name="T66" fmla="*/ 218 w 1848"/>
                <a:gd name="T67" fmla="*/ 1103 h 1517"/>
                <a:gd name="T68" fmla="*/ 319 w 1848"/>
                <a:gd name="T69" fmla="*/ 974 h 1517"/>
                <a:gd name="T70" fmla="*/ 427 w 1848"/>
                <a:gd name="T71" fmla="*/ 860 h 1517"/>
                <a:gd name="T72" fmla="*/ 541 w 1848"/>
                <a:gd name="T73" fmla="*/ 767 h 1517"/>
                <a:gd name="T74" fmla="*/ 663 w 1848"/>
                <a:gd name="T75" fmla="*/ 696 h 1517"/>
                <a:gd name="T76" fmla="*/ 598 w 1848"/>
                <a:gd name="T77" fmla="*/ 626 h 1517"/>
                <a:gd name="T78" fmla="*/ 552 w 1848"/>
                <a:gd name="T79" fmla="*/ 542 h 1517"/>
                <a:gd name="T80" fmla="*/ 527 w 1848"/>
                <a:gd name="T81" fmla="*/ 446 h 1517"/>
                <a:gd name="T82" fmla="*/ 527 w 1848"/>
                <a:gd name="T83" fmla="*/ 346 h 1517"/>
                <a:gd name="T84" fmla="*/ 551 w 1848"/>
                <a:gd name="T85" fmla="*/ 252 h 1517"/>
                <a:gd name="T86" fmla="*/ 596 w 1848"/>
                <a:gd name="T87" fmla="*/ 169 h 1517"/>
                <a:gd name="T88" fmla="*/ 657 w 1848"/>
                <a:gd name="T89" fmla="*/ 100 h 1517"/>
                <a:gd name="T90" fmla="*/ 734 w 1848"/>
                <a:gd name="T91" fmla="*/ 45 h 1517"/>
                <a:gd name="T92" fmla="*/ 824 w 1848"/>
                <a:gd name="T93" fmla="*/ 11 h 1517"/>
                <a:gd name="T94" fmla="*/ 921 w 1848"/>
                <a:gd name="T95" fmla="*/ 0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8" h="1517">
                  <a:moveTo>
                    <a:pt x="921" y="0"/>
                  </a:moveTo>
                  <a:lnTo>
                    <a:pt x="971" y="3"/>
                  </a:lnTo>
                  <a:lnTo>
                    <a:pt x="1019" y="11"/>
                  </a:lnTo>
                  <a:lnTo>
                    <a:pt x="1064" y="26"/>
                  </a:lnTo>
                  <a:lnTo>
                    <a:pt x="1107" y="45"/>
                  </a:lnTo>
                  <a:lnTo>
                    <a:pt x="1147" y="71"/>
                  </a:lnTo>
                  <a:lnTo>
                    <a:pt x="1184" y="100"/>
                  </a:lnTo>
                  <a:lnTo>
                    <a:pt x="1217" y="133"/>
                  </a:lnTo>
                  <a:lnTo>
                    <a:pt x="1245" y="169"/>
                  </a:lnTo>
                  <a:lnTo>
                    <a:pt x="1271" y="209"/>
                  </a:lnTo>
                  <a:lnTo>
                    <a:pt x="1290" y="252"/>
                  </a:lnTo>
                  <a:lnTo>
                    <a:pt x="1305" y="298"/>
                  </a:lnTo>
                  <a:lnTo>
                    <a:pt x="1314" y="346"/>
                  </a:lnTo>
                  <a:lnTo>
                    <a:pt x="1317" y="396"/>
                  </a:lnTo>
                  <a:lnTo>
                    <a:pt x="1314" y="446"/>
                  </a:lnTo>
                  <a:lnTo>
                    <a:pt x="1304" y="495"/>
                  </a:lnTo>
                  <a:lnTo>
                    <a:pt x="1289" y="542"/>
                  </a:lnTo>
                  <a:lnTo>
                    <a:pt x="1269" y="586"/>
                  </a:lnTo>
                  <a:lnTo>
                    <a:pt x="1243" y="626"/>
                  </a:lnTo>
                  <a:lnTo>
                    <a:pt x="1213" y="663"/>
                  </a:lnTo>
                  <a:lnTo>
                    <a:pt x="1179" y="696"/>
                  </a:lnTo>
                  <a:lnTo>
                    <a:pt x="1241" y="729"/>
                  </a:lnTo>
                  <a:lnTo>
                    <a:pt x="1302" y="769"/>
                  </a:lnTo>
                  <a:lnTo>
                    <a:pt x="1360" y="814"/>
                  </a:lnTo>
                  <a:lnTo>
                    <a:pt x="1418" y="865"/>
                  </a:lnTo>
                  <a:lnTo>
                    <a:pt x="1473" y="920"/>
                  </a:lnTo>
                  <a:lnTo>
                    <a:pt x="1528" y="980"/>
                  </a:lnTo>
                  <a:lnTo>
                    <a:pt x="1580" y="1044"/>
                  </a:lnTo>
                  <a:lnTo>
                    <a:pt x="1630" y="1112"/>
                  </a:lnTo>
                  <a:lnTo>
                    <a:pt x="1678" y="1183"/>
                  </a:lnTo>
                  <a:lnTo>
                    <a:pt x="1724" y="1258"/>
                  </a:lnTo>
                  <a:lnTo>
                    <a:pt x="1767" y="1335"/>
                  </a:lnTo>
                  <a:lnTo>
                    <a:pt x="1809" y="1413"/>
                  </a:lnTo>
                  <a:lnTo>
                    <a:pt x="1848" y="1494"/>
                  </a:lnTo>
                  <a:lnTo>
                    <a:pt x="1620" y="1266"/>
                  </a:lnTo>
                  <a:lnTo>
                    <a:pt x="1605" y="1255"/>
                  </a:lnTo>
                  <a:lnTo>
                    <a:pt x="1590" y="1246"/>
                  </a:lnTo>
                  <a:lnTo>
                    <a:pt x="1571" y="1240"/>
                  </a:lnTo>
                  <a:lnTo>
                    <a:pt x="1553" y="1239"/>
                  </a:lnTo>
                  <a:lnTo>
                    <a:pt x="1534" y="1240"/>
                  </a:lnTo>
                  <a:lnTo>
                    <a:pt x="1516" y="1246"/>
                  </a:lnTo>
                  <a:lnTo>
                    <a:pt x="1500" y="1255"/>
                  </a:lnTo>
                  <a:lnTo>
                    <a:pt x="1485" y="1266"/>
                  </a:lnTo>
                  <a:lnTo>
                    <a:pt x="1235" y="1517"/>
                  </a:lnTo>
                  <a:lnTo>
                    <a:pt x="984" y="1266"/>
                  </a:lnTo>
                  <a:lnTo>
                    <a:pt x="967" y="1253"/>
                  </a:lnTo>
                  <a:lnTo>
                    <a:pt x="947" y="1244"/>
                  </a:lnTo>
                  <a:lnTo>
                    <a:pt x="927" y="1239"/>
                  </a:lnTo>
                  <a:lnTo>
                    <a:pt x="906" y="1239"/>
                  </a:lnTo>
                  <a:lnTo>
                    <a:pt x="885" y="1244"/>
                  </a:lnTo>
                  <a:lnTo>
                    <a:pt x="866" y="1253"/>
                  </a:lnTo>
                  <a:lnTo>
                    <a:pt x="848" y="1266"/>
                  </a:lnTo>
                  <a:lnTo>
                    <a:pt x="598" y="1517"/>
                  </a:lnTo>
                  <a:lnTo>
                    <a:pt x="347" y="1266"/>
                  </a:lnTo>
                  <a:lnTo>
                    <a:pt x="334" y="1255"/>
                  </a:lnTo>
                  <a:lnTo>
                    <a:pt x="317" y="1246"/>
                  </a:lnTo>
                  <a:lnTo>
                    <a:pt x="298" y="1240"/>
                  </a:lnTo>
                  <a:lnTo>
                    <a:pt x="280" y="1239"/>
                  </a:lnTo>
                  <a:lnTo>
                    <a:pt x="261" y="1240"/>
                  </a:lnTo>
                  <a:lnTo>
                    <a:pt x="243" y="1246"/>
                  </a:lnTo>
                  <a:lnTo>
                    <a:pt x="227" y="1255"/>
                  </a:lnTo>
                  <a:lnTo>
                    <a:pt x="212" y="1266"/>
                  </a:lnTo>
                  <a:lnTo>
                    <a:pt x="0" y="1478"/>
                  </a:lnTo>
                  <a:lnTo>
                    <a:pt x="40" y="1400"/>
                  </a:lnTo>
                  <a:lnTo>
                    <a:pt x="80" y="1322"/>
                  </a:lnTo>
                  <a:lnTo>
                    <a:pt x="124" y="1246"/>
                  </a:lnTo>
                  <a:lnTo>
                    <a:pt x="170" y="1174"/>
                  </a:lnTo>
                  <a:lnTo>
                    <a:pt x="218" y="1103"/>
                  </a:lnTo>
                  <a:lnTo>
                    <a:pt x="267" y="1037"/>
                  </a:lnTo>
                  <a:lnTo>
                    <a:pt x="319" y="974"/>
                  </a:lnTo>
                  <a:lnTo>
                    <a:pt x="372" y="916"/>
                  </a:lnTo>
                  <a:lnTo>
                    <a:pt x="427" y="860"/>
                  </a:lnTo>
                  <a:lnTo>
                    <a:pt x="484" y="811"/>
                  </a:lnTo>
                  <a:lnTo>
                    <a:pt x="541" y="767"/>
                  </a:lnTo>
                  <a:lnTo>
                    <a:pt x="601" y="728"/>
                  </a:lnTo>
                  <a:lnTo>
                    <a:pt x="663" y="696"/>
                  </a:lnTo>
                  <a:lnTo>
                    <a:pt x="628" y="663"/>
                  </a:lnTo>
                  <a:lnTo>
                    <a:pt x="598" y="626"/>
                  </a:lnTo>
                  <a:lnTo>
                    <a:pt x="572" y="586"/>
                  </a:lnTo>
                  <a:lnTo>
                    <a:pt x="552" y="542"/>
                  </a:lnTo>
                  <a:lnTo>
                    <a:pt x="537" y="495"/>
                  </a:lnTo>
                  <a:lnTo>
                    <a:pt x="527" y="446"/>
                  </a:lnTo>
                  <a:lnTo>
                    <a:pt x="524" y="396"/>
                  </a:lnTo>
                  <a:lnTo>
                    <a:pt x="527" y="346"/>
                  </a:lnTo>
                  <a:lnTo>
                    <a:pt x="536" y="298"/>
                  </a:lnTo>
                  <a:lnTo>
                    <a:pt x="551" y="252"/>
                  </a:lnTo>
                  <a:lnTo>
                    <a:pt x="571" y="209"/>
                  </a:lnTo>
                  <a:lnTo>
                    <a:pt x="596" y="169"/>
                  </a:lnTo>
                  <a:lnTo>
                    <a:pt x="624" y="133"/>
                  </a:lnTo>
                  <a:lnTo>
                    <a:pt x="657" y="100"/>
                  </a:lnTo>
                  <a:lnTo>
                    <a:pt x="695" y="71"/>
                  </a:lnTo>
                  <a:lnTo>
                    <a:pt x="734" y="45"/>
                  </a:lnTo>
                  <a:lnTo>
                    <a:pt x="778" y="26"/>
                  </a:lnTo>
                  <a:lnTo>
                    <a:pt x="824" y="11"/>
                  </a:lnTo>
                  <a:lnTo>
                    <a:pt x="870" y="3"/>
                  </a:lnTo>
                  <a:lnTo>
                    <a:pt x="9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5" name="Freeform 49"/>
          <p:cNvSpPr>
            <a:spLocks noEditPoints="1"/>
          </p:cNvSpPr>
          <p:nvPr/>
        </p:nvSpPr>
        <p:spPr bwMode="auto">
          <a:xfrm>
            <a:off x="3345588" y="5056877"/>
            <a:ext cx="294149" cy="385514"/>
          </a:xfrm>
          <a:custGeom>
            <a:avLst/>
            <a:gdLst>
              <a:gd name="T0" fmla="*/ 1781 w 2642"/>
              <a:gd name="T1" fmla="*/ 1190 h 3463"/>
              <a:gd name="T2" fmla="*/ 1759 w 2642"/>
              <a:gd name="T3" fmla="*/ 1214 h 3463"/>
              <a:gd name="T4" fmla="*/ 1740 w 2642"/>
              <a:gd name="T5" fmla="*/ 1221 h 3463"/>
              <a:gd name="T6" fmla="*/ 1722 w 2642"/>
              <a:gd name="T7" fmla="*/ 1219 h 3463"/>
              <a:gd name="T8" fmla="*/ 1699 w 2642"/>
              <a:gd name="T9" fmla="*/ 1204 h 3463"/>
              <a:gd name="T10" fmla="*/ 1645 w 2642"/>
              <a:gd name="T11" fmla="*/ 3165 h 3463"/>
              <a:gd name="T12" fmla="*/ 2349 w 2642"/>
              <a:gd name="T13" fmla="*/ 502 h 3463"/>
              <a:gd name="T14" fmla="*/ 292 w 2642"/>
              <a:gd name="T15" fmla="*/ 502 h 3463"/>
              <a:gd name="T16" fmla="*/ 972 w 2642"/>
              <a:gd name="T17" fmla="*/ 3165 h 3463"/>
              <a:gd name="T18" fmla="*/ 942 w 2642"/>
              <a:gd name="T19" fmla="*/ 1204 h 3463"/>
              <a:gd name="T20" fmla="*/ 920 w 2642"/>
              <a:gd name="T21" fmla="*/ 1219 h 3463"/>
              <a:gd name="T22" fmla="*/ 903 w 2642"/>
              <a:gd name="T23" fmla="*/ 1221 h 3463"/>
              <a:gd name="T24" fmla="*/ 882 w 2642"/>
              <a:gd name="T25" fmla="*/ 1214 h 3463"/>
              <a:gd name="T26" fmla="*/ 861 w 2642"/>
              <a:gd name="T27" fmla="*/ 1190 h 3463"/>
              <a:gd name="T28" fmla="*/ 292 w 2642"/>
              <a:gd name="T29" fmla="*/ 502 h 3463"/>
              <a:gd name="T30" fmla="*/ 1422 w 2642"/>
              <a:gd name="T31" fmla="*/ 744 h 3463"/>
              <a:gd name="T32" fmla="*/ 2052 w 2642"/>
              <a:gd name="T33" fmla="*/ 240 h 3463"/>
              <a:gd name="T34" fmla="*/ 923 w 2642"/>
              <a:gd name="T35" fmla="*/ 1079 h 3463"/>
              <a:gd name="T36" fmla="*/ 590 w 2642"/>
              <a:gd name="T37" fmla="*/ 239 h 3463"/>
              <a:gd name="T38" fmla="*/ 2112 w 2642"/>
              <a:gd name="T39" fmla="*/ 0 h 3463"/>
              <a:gd name="T40" fmla="*/ 2167 w 2642"/>
              <a:gd name="T41" fmla="*/ 11 h 3463"/>
              <a:gd name="T42" fmla="*/ 2212 w 2642"/>
              <a:gd name="T43" fmla="*/ 39 h 3463"/>
              <a:gd name="T44" fmla="*/ 2244 w 2642"/>
              <a:gd name="T45" fmla="*/ 84 h 3463"/>
              <a:gd name="T46" fmla="*/ 2259 w 2642"/>
              <a:gd name="T47" fmla="*/ 143 h 3463"/>
              <a:gd name="T48" fmla="*/ 2248 w 2642"/>
              <a:gd name="T49" fmla="*/ 204 h 3463"/>
              <a:gd name="T50" fmla="*/ 2526 w 2642"/>
              <a:gd name="T51" fmla="*/ 206 h 3463"/>
              <a:gd name="T52" fmla="*/ 2577 w 2642"/>
              <a:gd name="T53" fmla="*/ 229 h 3463"/>
              <a:gd name="T54" fmla="*/ 2617 w 2642"/>
              <a:gd name="T55" fmla="*/ 270 h 3463"/>
              <a:gd name="T56" fmla="*/ 2639 w 2642"/>
              <a:gd name="T57" fmla="*/ 323 h 3463"/>
              <a:gd name="T58" fmla="*/ 2642 w 2642"/>
              <a:gd name="T59" fmla="*/ 3314 h 3463"/>
              <a:gd name="T60" fmla="*/ 2631 w 2642"/>
              <a:gd name="T61" fmla="*/ 3372 h 3463"/>
              <a:gd name="T62" fmla="*/ 2600 w 2642"/>
              <a:gd name="T63" fmla="*/ 3419 h 3463"/>
              <a:gd name="T64" fmla="*/ 2553 w 2642"/>
              <a:gd name="T65" fmla="*/ 3451 h 3463"/>
              <a:gd name="T66" fmla="*/ 2496 w 2642"/>
              <a:gd name="T67" fmla="*/ 3463 h 3463"/>
              <a:gd name="T68" fmla="*/ 117 w 2642"/>
              <a:gd name="T69" fmla="*/ 3459 h 3463"/>
              <a:gd name="T70" fmla="*/ 65 w 2642"/>
              <a:gd name="T71" fmla="*/ 3438 h 3463"/>
              <a:gd name="T72" fmla="*/ 26 w 2642"/>
              <a:gd name="T73" fmla="*/ 3397 h 3463"/>
              <a:gd name="T74" fmla="*/ 3 w 2642"/>
              <a:gd name="T75" fmla="*/ 3344 h 3463"/>
              <a:gd name="T76" fmla="*/ 0 w 2642"/>
              <a:gd name="T77" fmla="*/ 352 h 3463"/>
              <a:gd name="T78" fmla="*/ 12 w 2642"/>
              <a:gd name="T79" fmla="*/ 295 h 3463"/>
              <a:gd name="T80" fmla="*/ 43 w 2642"/>
              <a:gd name="T81" fmla="*/ 248 h 3463"/>
              <a:gd name="T82" fmla="*/ 90 w 2642"/>
              <a:gd name="T83" fmla="*/ 215 h 3463"/>
              <a:gd name="T84" fmla="*/ 147 w 2642"/>
              <a:gd name="T85" fmla="*/ 204 h 3463"/>
              <a:gd name="T86" fmla="*/ 385 w 2642"/>
              <a:gd name="T87" fmla="*/ 174 h 3463"/>
              <a:gd name="T88" fmla="*/ 389 w 2642"/>
              <a:gd name="T89" fmla="*/ 110 h 3463"/>
              <a:gd name="T90" fmla="*/ 412 w 2642"/>
              <a:gd name="T91" fmla="*/ 60 h 3463"/>
              <a:gd name="T92" fmla="*/ 451 w 2642"/>
              <a:gd name="T93" fmla="*/ 23 h 3463"/>
              <a:gd name="T94" fmla="*/ 501 w 2642"/>
              <a:gd name="T95" fmla="*/ 3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642" h="3463">
                <a:moveTo>
                  <a:pt x="2054" y="502"/>
                </a:moveTo>
                <a:lnTo>
                  <a:pt x="1781" y="1190"/>
                </a:lnTo>
                <a:lnTo>
                  <a:pt x="1772" y="1204"/>
                </a:lnTo>
                <a:lnTo>
                  <a:pt x="1759" y="1214"/>
                </a:lnTo>
                <a:lnTo>
                  <a:pt x="1744" y="1220"/>
                </a:lnTo>
                <a:lnTo>
                  <a:pt x="1740" y="1221"/>
                </a:lnTo>
                <a:lnTo>
                  <a:pt x="1736" y="1221"/>
                </a:lnTo>
                <a:lnTo>
                  <a:pt x="1722" y="1219"/>
                </a:lnTo>
                <a:lnTo>
                  <a:pt x="1710" y="1213"/>
                </a:lnTo>
                <a:lnTo>
                  <a:pt x="1699" y="1204"/>
                </a:lnTo>
                <a:lnTo>
                  <a:pt x="1441" y="914"/>
                </a:lnTo>
                <a:lnTo>
                  <a:pt x="1645" y="3165"/>
                </a:lnTo>
                <a:lnTo>
                  <a:pt x="2349" y="3165"/>
                </a:lnTo>
                <a:lnTo>
                  <a:pt x="2349" y="502"/>
                </a:lnTo>
                <a:lnTo>
                  <a:pt x="2054" y="502"/>
                </a:lnTo>
                <a:close/>
                <a:moveTo>
                  <a:pt x="292" y="502"/>
                </a:moveTo>
                <a:lnTo>
                  <a:pt x="292" y="3165"/>
                </a:lnTo>
                <a:lnTo>
                  <a:pt x="972" y="3165"/>
                </a:lnTo>
                <a:lnTo>
                  <a:pt x="1173" y="945"/>
                </a:lnTo>
                <a:lnTo>
                  <a:pt x="942" y="1204"/>
                </a:lnTo>
                <a:lnTo>
                  <a:pt x="933" y="1213"/>
                </a:lnTo>
                <a:lnTo>
                  <a:pt x="920" y="1219"/>
                </a:lnTo>
                <a:lnTo>
                  <a:pt x="907" y="1221"/>
                </a:lnTo>
                <a:lnTo>
                  <a:pt x="903" y="1221"/>
                </a:lnTo>
                <a:lnTo>
                  <a:pt x="898" y="1221"/>
                </a:lnTo>
                <a:lnTo>
                  <a:pt x="882" y="1214"/>
                </a:lnTo>
                <a:lnTo>
                  <a:pt x="869" y="1204"/>
                </a:lnTo>
                <a:lnTo>
                  <a:pt x="861" y="1190"/>
                </a:lnTo>
                <a:lnTo>
                  <a:pt x="589" y="502"/>
                </a:lnTo>
                <a:lnTo>
                  <a:pt x="292" y="502"/>
                </a:lnTo>
                <a:close/>
                <a:moveTo>
                  <a:pt x="2052" y="240"/>
                </a:moveTo>
                <a:lnTo>
                  <a:pt x="1422" y="744"/>
                </a:lnTo>
                <a:lnTo>
                  <a:pt x="1719" y="1079"/>
                </a:lnTo>
                <a:lnTo>
                  <a:pt x="2052" y="240"/>
                </a:lnTo>
                <a:close/>
                <a:moveTo>
                  <a:pt x="590" y="239"/>
                </a:moveTo>
                <a:lnTo>
                  <a:pt x="923" y="1079"/>
                </a:lnTo>
                <a:lnTo>
                  <a:pt x="1221" y="744"/>
                </a:lnTo>
                <a:lnTo>
                  <a:pt x="590" y="239"/>
                </a:lnTo>
                <a:close/>
                <a:moveTo>
                  <a:pt x="529" y="0"/>
                </a:moveTo>
                <a:lnTo>
                  <a:pt x="2112" y="0"/>
                </a:lnTo>
                <a:lnTo>
                  <a:pt x="2140" y="3"/>
                </a:lnTo>
                <a:lnTo>
                  <a:pt x="2167" y="11"/>
                </a:lnTo>
                <a:lnTo>
                  <a:pt x="2191" y="23"/>
                </a:lnTo>
                <a:lnTo>
                  <a:pt x="2212" y="39"/>
                </a:lnTo>
                <a:lnTo>
                  <a:pt x="2230" y="60"/>
                </a:lnTo>
                <a:lnTo>
                  <a:pt x="2244" y="84"/>
                </a:lnTo>
                <a:lnTo>
                  <a:pt x="2254" y="110"/>
                </a:lnTo>
                <a:lnTo>
                  <a:pt x="2259" y="143"/>
                </a:lnTo>
                <a:lnTo>
                  <a:pt x="2257" y="174"/>
                </a:lnTo>
                <a:lnTo>
                  <a:pt x="2248" y="204"/>
                </a:lnTo>
                <a:lnTo>
                  <a:pt x="2496" y="204"/>
                </a:lnTo>
                <a:lnTo>
                  <a:pt x="2526" y="206"/>
                </a:lnTo>
                <a:lnTo>
                  <a:pt x="2553" y="215"/>
                </a:lnTo>
                <a:lnTo>
                  <a:pt x="2577" y="229"/>
                </a:lnTo>
                <a:lnTo>
                  <a:pt x="2600" y="248"/>
                </a:lnTo>
                <a:lnTo>
                  <a:pt x="2617" y="270"/>
                </a:lnTo>
                <a:lnTo>
                  <a:pt x="2631" y="295"/>
                </a:lnTo>
                <a:lnTo>
                  <a:pt x="2639" y="323"/>
                </a:lnTo>
                <a:lnTo>
                  <a:pt x="2642" y="352"/>
                </a:lnTo>
                <a:lnTo>
                  <a:pt x="2642" y="3314"/>
                </a:lnTo>
                <a:lnTo>
                  <a:pt x="2639" y="3344"/>
                </a:lnTo>
                <a:lnTo>
                  <a:pt x="2631" y="3372"/>
                </a:lnTo>
                <a:lnTo>
                  <a:pt x="2617" y="3397"/>
                </a:lnTo>
                <a:lnTo>
                  <a:pt x="2600" y="3419"/>
                </a:lnTo>
                <a:lnTo>
                  <a:pt x="2578" y="3438"/>
                </a:lnTo>
                <a:lnTo>
                  <a:pt x="2553" y="3451"/>
                </a:lnTo>
                <a:lnTo>
                  <a:pt x="2526" y="3459"/>
                </a:lnTo>
                <a:lnTo>
                  <a:pt x="2496" y="3463"/>
                </a:lnTo>
                <a:lnTo>
                  <a:pt x="147" y="3463"/>
                </a:lnTo>
                <a:lnTo>
                  <a:pt x="117" y="3459"/>
                </a:lnTo>
                <a:lnTo>
                  <a:pt x="90" y="3451"/>
                </a:lnTo>
                <a:lnTo>
                  <a:pt x="65" y="3438"/>
                </a:lnTo>
                <a:lnTo>
                  <a:pt x="43" y="3419"/>
                </a:lnTo>
                <a:lnTo>
                  <a:pt x="26" y="3397"/>
                </a:lnTo>
                <a:lnTo>
                  <a:pt x="12" y="3372"/>
                </a:lnTo>
                <a:lnTo>
                  <a:pt x="3" y="3344"/>
                </a:lnTo>
                <a:lnTo>
                  <a:pt x="0" y="3314"/>
                </a:lnTo>
                <a:lnTo>
                  <a:pt x="0" y="352"/>
                </a:lnTo>
                <a:lnTo>
                  <a:pt x="3" y="323"/>
                </a:lnTo>
                <a:lnTo>
                  <a:pt x="12" y="295"/>
                </a:lnTo>
                <a:lnTo>
                  <a:pt x="26" y="270"/>
                </a:lnTo>
                <a:lnTo>
                  <a:pt x="43" y="248"/>
                </a:lnTo>
                <a:lnTo>
                  <a:pt x="65" y="229"/>
                </a:lnTo>
                <a:lnTo>
                  <a:pt x="90" y="215"/>
                </a:lnTo>
                <a:lnTo>
                  <a:pt x="117" y="206"/>
                </a:lnTo>
                <a:lnTo>
                  <a:pt x="147" y="204"/>
                </a:lnTo>
                <a:lnTo>
                  <a:pt x="394" y="204"/>
                </a:lnTo>
                <a:lnTo>
                  <a:pt x="385" y="174"/>
                </a:lnTo>
                <a:lnTo>
                  <a:pt x="383" y="143"/>
                </a:lnTo>
                <a:lnTo>
                  <a:pt x="389" y="110"/>
                </a:lnTo>
                <a:lnTo>
                  <a:pt x="398" y="84"/>
                </a:lnTo>
                <a:lnTo>
                  <a:pt x="412" y="60"/>
                </a:lnTo>
                <a:lnTo>
                  <a:pt x="430" y="39"/>
                </a:lnTo>
                <a:lnTo>
                  <a:pt x="451" y="23"/>
                </a:lnTo>
                <a:lnTo>
                  <a:pt x="475" y="11"/>
                </a:lnTo>
                <a:lnTo>
                  <a:pt x="501" y="3"/>
                </a:lnTo>
                <a:lnTo>
                  <a:pt x="5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6548" y="1116811"/>
            <a:ext cx="281186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 1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8489" y="3119353"/>
            <a:ext cx="281186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 2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5470" y="4967437"/>
            <a:ext cx="281186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 3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8487620" y="1288921"/>
            <a:ext cx="439375" cy="388019"/>
          </a:xfrm>
          <a:custGeom>
            <a:avLst/>
            <a:gdLst>
              <a:gd name="T0" fmla="*/ 740 w 3007"/>
              <a:gd name="T1" fmla="*/ 0 h 2654"/>
              <a:gd name="T2" fmla="*/ 783 w 3007"/>
              <a:gd name="T3" fmla="*/ 41 h 2654"/>
              <a:gd name="T4" fmla="*/ 783 w 3007"/>
              <a:gd name="T5" fmla="*/ 0 h 2654"/>
              <a:gd name="T6" fmla="*/ 987 w 3007"/>
              <a:gd name="T7" fmla="*/ 0 h 2654"/>
              <a:gd name="T8" fmla="*/ 1016 w 3007"/>
              <a:gd name="T9" fmla="*/ 37 h 2654"/>
              <a:gd name="T10" fmla="*/ 1049 w 3007"/>
              <a:gd name="T11" fmla="*/ 72 h 2654"/>
              <a:gd name="T12" fmla="*/ 1085 w 3007"/>
              <a:gd name="T13" fmla="*/ 106 h 2654"/>
              <a:gd name="T14" fmla="*/ 1127 w 3007"/>
              <a:gd name="T15" fmla="*/ 136 h 2654"/>
              <a:gd name="T16" fmla="*/ 1172 w 3007"/>
              <a:gd name="T17" fmla="*/ 162 h 2654"/>
              <a:gd name="T18" fmla="*/ 1220 w 3007"/>
              <a:gd name="T19" fmla="*/ 186 h 2654"/>
              <a:gd name="T20" fmla="*/ 1271 w 3007"/>
              <a:gd name="T21" fmla="*/ 205 h 2654"/>
              <a:gd name="T22" fmla="*/ 1326 w 3007"/>
              <a:gd name="T23" fmla="*/ 221 h 2654"/>
              <a:gd name="T24" fmla="*/ 1384 w 3007"/>
              <a:gd name="T25" fmla="*/ 233 h 2654"/>
              <a:gd name="T26" fmla="*/ 1443 w 3007"/>
              <a:gd name="T27" fmla="*/ 240 h 2654"/>
              <a:gd name="T28" fmla="*/ 1503 w 3007"/>
              <a:gd name="T29" fmla="*/ 242 h 2654"/>
              <a:gd name="T30" fmla="*/ 1565 w 3007"/>
              <a:gd name="T31" fmla="*/ 240 h 2654"/>
              <a:gd name="T32" fmla="*/ 1624 w 3007"/>
              <a:gd name="T33" fmla="*/ 233 h 2654"/>
              <a:gd name="T34" fmla="*/ 1681 w 3007"/>
              <a:gd name="T35" fmla="*/ 221 h 2654"/>
              <a:gd name="T36" fmla="*/ 1736 w 3007"/>
              <a:gd name="T37" fmla="*/ 205 h 2654"/>
              <a:gd name="T38" fmla="*/ 1787 w 3007"/>
              <a:gd name="T39" fmla="*/ 186 h 2654"/>
              <a:gd name="T40" fmla="*/ 1836 w 3007"/>
              <a:gd name="T41" fmla="*/ 162 h 2654"/>
              <a:gd name="T42" fmla="*/ 1881 w 3007"/>
              <a:gd name="T43" fmla="*/ 136 h 2654"/>
              <a:gd name="T44" fmla="*/ 1922 w 3007"/>
              <a:gd name="T45" fmla="*/ 106 h 2654"/>
              <a:gd name="T46" fmla="*/ 1960 w 3007"/>
              <a:gd name="T47" fmla="*/ 72 h 2654"/>
              <a:gd name="T48" fmla="*/ 1992 w 3007"/>
              <a:gd name="T49" fmla="*/ 37 h 2654"/>
              <a:gd name="T50" fmla="*/ 2020 w 3007"/>
              <a:gd name="T51" fmla="*/ 0 h 2654"/>
              <a:gd name="T52" fmla="*/ 2226 w 3007"/>
              <a:gd name="T53" fmla="*/ 0 h 2654"/>
              <a:gd name="T54" fmla="*/ 2226 w 3007"/>
              <a:gd name="T55" fmla="*/ 41 h 2654"/>
              <a:gd name="T56" fmla="*/ 2268 w 3007"/>
              <a:gd name="T57" fmla="*/ 0 h 2654"/>
              <a:gd name="T58" fmla="*/ 3007 w 3007"/>
              <a:gd name="T59" fmla="*/ 740 h 2654"/>
              <a:gd name="T60" fmla="*/ 2603 w 3007"/>
              <a:gd name="T61" fmla="*/ 1145 h 2654"/>
              <a:gd name="T62" fmla="*/ 2225 w 3007"/>
              <a:gd name="T63" fmla="*/ 767 h 2654"/>
              <a:gd name="T64" fmla="*/ 2225 w 3007"/>
              <a:gd name="T65" fmla="*/ 2654 h 2654"/>
              <a:gd name="T66" fmla="*/ 782 w 3007"/>
              <a:gd name="T67" fmla="*/ 2654 h 2654"/>
              <a:gd name="T68" fmla="*/ 782 w 3007"/>
              <a:gd name="T69" fmla="*/ 767 h 2654"/>
              <a:gd name="T70" fmla="*/ 405 w 3007"/>
              <a:gd name="T71" fmla="*/ 1145 h 2654"/>
              <a:gd name="T72" fmla="*/ 0 w 3007"/>
              <a:gd name="T73" fmla="*/ 740 h 2654"/>
              <a:gd name="T74" fmla="*/ 740 w 3007"/>
              <a:gd name="T75" fmla="*/ 0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7" h="2654">
                <a:moveTo>
                  <a:pt x="740" y="0"/>
                </a:moveTo>
                <a:lnTo>
                  <a:pt x="783" y="41"/>
                </a:lnTo>
                <a:lnTo>
                  <a:pt x="783" y="0"/>
                </a:lnTo>
                <a:lnTo>
                  <a:pt x="987" y="0"/>
                </a:lnTo>
                <a:lnTo>
                  <a:pt x="1016" y="37"/>
                </a:lnTo>
                <a:lnTo>
                  <a:pt x="1049" y="72"/>
                </a:lnTo>
                <a:lnTo>
                  <a:pt x="1085" y="106"/>
                </a:lnTo>
                <a:lnTo>
                  <a:pt x="1127" y="136"/>
                </a:lnTo>
                <a:lnTo>
                  <a:pt x="1172" y="162"/>
                </a:lnTo>
                <a:lnTo>
                  <a:pt x="1220" y="186"/>
                </a:lnTo>
                <a:lnTo>
                  <a:pt x="1271" y="205"/>
                </a:lnTo>
                <a:lnTo>
                  <a:pt x="1326" y="221"/>
                </a:lnTo>
                <a:lnTo>
                  <a:pt x="1384" y="233"/>
                </a:lnTo>
                <a:lnTo>
                  <a:pt x="1443" y="240"/>
                </a:lnTo>
                <a:lnTo>
                  <a:pt x="1503" y="242"/>
                </a:lnTo>
                <a:lnTo>
                  <a:pt x="1565" y="240"/>
                </a:lnTo>
                <a:lnTo>
                  <a:pt x="1624" y="233"/>
                </a:lnTo>
                <a:lnTo>
                  <a:pt x="1681" y="221"/>
                </a:lnTo>
                <a:lnTo>
                  <a:pt x="1736" y="205"/>
                </a:lnTo>
                <a:lnTo>
                  <a:pt x="1787" y="186"/>
                </a:lnTo>
                <a:lnTo>
                  <a:pt x="1836" y="162"/>
                </a:lnTo>
                <a:lnTo>
                  <a:pt x="1881" y="136"/>
                </a:lnTo>
                <a:lnTo>
                  <a:pt x="1922" y="106"/>
                </a:lnTo>
                <a:lnTo>
                  <a:pt x="1960" y="72"/>
                </a:lnTo>
                <a:lnTo>
                  <a:pt x="1992" y="37"/>
                </a:lnTo>
                <a:lnTo>
                  <a:pt x="2020" y="0"/>
                </a:lnTo>
                <a:lnTo>
                  <a:pt x="2226" y="0"/>
                </a:lnTo>
                <a:lnTo>
                  <a:pt x="2226" y="41"/>
                </a:lnTo>
                <a:lnTo>
                  <a:pt x="2268" y="0"/>
                </a:lnTo>
                <a:lnTo>
                  <a:pt x="3007" y="740"/>
                </a:lnTo>
                <a:lnTo>
                  <a:pt x="2603" y="1145"/>
                </a:lnTo>
                <a:lnTo>
                  <a:pt x="2225" y="767"/>
                </a:lnTo>
                <a:lnTo>
                  <a:pt x="2225" y="2654"/>
                </a:lnTo>
                <a:lnTo>
                  <a:pt x="782" y="2654"/>
                </a:lnTo>
                <a:lnTo>
                  <a:pt x="782" y="767"/>
                </a:lnTo>
                <a:lnTo>
                  <a:pt x="405" y="1145"/>
                </a:lnTo>
                <a:lnTo>
                  <a:pt x="0" y="740"/>
                </a:lnTo>
                <a:lnTo>
                  <a:pt x="74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556406" y="5132584"/>
            <a:ext cx="123218" cy="390963"/>
            <a:chOff x="9850438" y="60325"/>
            <a:chExt cx="2157412" cy="6845300"/>
          </a:xfrm>
          <a:solidFill>
            <a:schemeClr val="bg1"/>
          </a:solidFill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0175875" y="60325"/>
              <a:ext cx="1503363" cy="1387475"/>
            </a:xfrm>
            <a:custGeom>
              <a:avLst/>
              <a:gdLst>
                <a:gd name="T0" fmla="*/ 215 w 947"/>
                <a:gd name="T1" fmla="*/ 0 h 874"/>
                <a:gd name="T2" fmla="*/ 732 w 947"/>
                <a:gd name="T3" fmla="*/ 0 h 874"/>
                <a:gd name="T4" fmla="*/ 771 w 947"/>
                <a:gd name="T5" fmla="*/ 4 h 874"/>
                <a:gd name="T6" fmla="*/ 808 w 947"/>
                <a:gd name="T7" fmla="*/ 13 h 874"/>
                <a:gd name="T8" fmla="*/ 841 w 947"/>
                <a:gd name="T9" fmla="*/ 27 h 874"/>
                <a:gd name="T10" fmla="*/ 871 w 947"/>
                <a:gd name="T11" fmla="*/ 47 h 874"/>
                <a:gd name="T12" fmla="*/ 897 w 947"/>
                <a:gd name="T13" fmla="*/ 71 h 874"/>
                <a:gd name="T14" fmla="*/ 918 w 947"/>
                <a:gd name="T15" fmla="*/ 98 h 874"/>
                <a:gd name="T16" fmla="*/ 934 w 947"/>
                <a:gd name="T17" fmla="*/ 130 h 874"/>
                <a:gd name="T18" fmla="*/ 944 w 947"/>
                <a:gd name="T19" fmla="*/ 164 h 874"/>
                <a:gd name="T20" fmla="*/ 947 w 947"/>
                <a:gd name="T21" fmla="*/ 199 h 874"/>
                <a:gd name="T22" fmla="*/ 888 w 947"/>
                <a:gd name="T23" fmla="*/ 675 h 874"/>
                <a:gd name="T24" fmla="*/ 880 w 947"/>
                <a:gd name="T25" fmla="*/ 713 h 874"/>
                <a:gd name="T26" fmla="*/ 867 w 947"/>
                <a:gd name="T27" fmla="*/ 747 h 874"/>
                <a:gd name="T28" fmla="*/ 851 w 947"/>
                <a:gd name="T29" fmla="*/ 779 h 874"/>
                <a:gd name="T30" fmla="*/ 830 w 947"/>
                <a:gd name="T31" fmla="*/ 806 h 874"/>
                <a:gd name="T32" fmla="*/ 805 w 947"/>
                <a:gd name="T33" fmla="*/ 830 h 874"/>
                <a:gd name="T34" fmla="*/ 778 w 947"/>
                <a:gd name="T35" fmla="*/ 850 h 874"/>
                <a:gd name="T36" fmla="*/ 745 w 947"/>
                <a:gd name="T37" fmla="*/ 863 h 874"/>
                <a:gd name="T38" fmla="*/ 711 w 947"/>
                <a:gd name="T39" fmla="*/ 872 h 874"/>
                <a:gd name="T40" fmla="*/ 673 w 947"/>
                <a:gd name="T41" fmla="*/ 874 h 874"/>
                <a:gd name="T42" fmla="*/ 653 w 947"/>
                <a:gd name="T43" fmla="*/ 874 h 874"/>
                <a:gd name="T44" fmla="*/ 636 w 947"/>
                <a:gd name="T45" fmla="*/ 872 h 874"/>
                <a:gd name="T46" fmla="*/ 621 w 947"/>
                <a:gd name="T47" fmla="*/ 868 h 874"/>
                <a:gd name="T48" fmla="*/ 605 w 947"/>
                <a:gd name="T49" fmla="*/ 863 h 874"/>
                <a:gd name="T50" fmla="*/ 588 w 947"/>
                <a:gd name="T51" fmla="*/ 859 h 874"/>
                <a:gd name="T52" fmla="*/ 569 w 947"/>
                <a:gd name="T53" fmla="*/ 855 h 874"/>
                <a:gd name="T54" fmla="*/ 546 w 947"/>
                <a:gd name="T55" fmla="*/ 851 h 874"/>
                <a:gd name="T56" fmla="*/ 520 w 947"/>
                <a:gd name="T57" fmla="*/ 848 h 874"/>
                <a:gd name="T58" fmla="*/ 487 w 947"/>
                <a:gd name="T59" fmla="*/ 847 h 874"/>
                <a:gd name="T60" fmla="*/ 453 w 947"/>
                <a:gd name="T61" fmla="*/ 848 h 874"/>
                <a:gd name="T62" fmla="*/ 425 w 947"/>
                <a:gd name="T63" fmla="*/ 851 h 874"/>
                <a:gd name="T64" fmla="*/ 400 w 947"/>
                <a:gd name="T65" fmla="*/ 856 h 874"/>
                <a:gd name="T66" fmla="*/ 378 w 947"/>
                <a:gd name="T67" fmla="*/ 861 h 874"/>
                <a:gd name="T68" fmla="*/ 357 w 947"/>
                <a:gd name="T69" fmla="*/ 867 h 874"/>
                <a:gd name="T70" fmla="*/ 333 w 947"/>
                <a:gd name="T71" fmla="*/ 871 h 874"/>
                <a:gd name="T72" fmla="*/ 307 w 947"/>
                <a:gd name="T73" fmla="*/ 873 h 874"/>
                <a:gd name="T74" fmla="*/ 276 w 947"/>
                <a:gd name="T75" fmla="*/ 874 h 874"/>
                <a:gd name="T76" fmla="*/ 238 w 947"/>
                <a:gd name="T77" fmla="*/ 872 h 874"/>
                <a:gd name="T78" fmla="*/ 202 w 947"/>
                <a:gd name="T79" fmla="*/ 865 h 874"/>
                <a:gd name="T80" fmla="*/ 171 w 947"/>
                <a:gd name="T81" fmla="*/ 852 h 874"/>
                <a:gd name="T82" fmla="*/ 142 w 947"/>
                <a:gd name="T83" fmla="*/ 835 h 874"/>
                <a:gd name="T84" fmla="*/ 117 w 947"/>
                <a:gd name="T85" fmla="*/ 813 h 874"/>
                <a:gd name="T86" fmla="*/ 96 w 947"/>
                <a:gd name="T87" fmla="*/ 785 h 874"/>
                <a:gd name="T88" fmla="*/ 80 w 947"/>
                <a:gd name="T89" fmla="*/ 753 h 874"/>
                <a:gd name="T90" fmla="*/ 67 w 947"/>
                <a:gd name="T91" fmla="*/ 717 h 874"/>
                <a:gd name="T92" fmla="*/ 61 w 947"/>
                <a:gd name="T93" fmla="*/ 675 h 874"/>
                <a:gd name="T94" fmla="*/ 0 w 947"/>
                <a:gd name="T95" fmla="*/ 199 h 874"/>
                <a:gd name="T96" fmla="*/ 4 w 947"/>
                <a:gd name="T97" fmla="*/ 164 h 874"/>
                <a:gd name="T98" fmla="*/ 14 w 947"/>
                <a:gd name="T99" fmla="*/ 130 h 874"/>
                <a:gd name="T100" fmla="*/ 31 w 947"/>
                <a:gd name="T101" fmla="*/ 98 h 874"/>
                <a:gd name="T102" fmla="*/ 52 w 947"/>
                <a:gd name="T103" fmla="*/ 71 h 874"/>
                <a:gd name="T104" fmla="*/ 78 w 947"/>
                <a:gd name="T105" fmla="*/ 47 h 874"/>
                <a:gd name="T106" fmla="*/ 108 w 947"/>
                <a:gd name="T107" fmla="*/ 27 h 874"/>
                <a:gd name="T108" fmla="*/ 141 w 947"/>
                <a:gd name="T109" fmla="*/ 13 h 874"/>
                <a:gd name="T110" fmla="*/ 177 w 947"/>
                <a:gd name="T111" fmla="*/ 4 h 874"/>
                <a:gd name="T112" fmla="*/ 215 w 947"/>
                <a:gd name="T113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7" h="874">
                  <a:moveTo>
                    <a:pt x="215" y="0"/>
                  </a:moveTo>
                  <a:lnTo>
                    <a:pt x="732" y="0"/>
                  </a:lnTo>
                  <a:lnTo>
                    <a:pt x="771" y="4"/>
                  </a:lnTo>
                  <a:lnTo>
                    <a:pt x="808" y="13"/>
                  </a:lnTo>
                  <a:lnTo>
                    <a:pt x="841" y="27"/>
                  </a:lnTo>
                  <a:lnTo>
                    <a:pt x="871" y="47"/>
                  </a:lnTo>
                  <a:lnTo>
                    <a:pt x="897" y="71"/>
                  </a:lnTo>
                  <a:lnTo>
                    <a:pt x="918" y="98"/>
                  </a:lnTo>
                  <a:lnTo>
                    <a:pt x="934" y="130"/>
                  </a:lnTo>
                  <a:lnTo>
                    <a:pt x="944" y="164"/>
                  </a:lnTo>
                  <a:lnTo>
                    <a:pt x="947" y="199"/>
                  </a:lnTo>
                  <a:lnTo>
                    <a:pt x="888" y="675"/>
                  </a:lnTo>
                  <a:lnTo>
                    <a:pt x="880" y="713"/>
                  </a:lnTo>
                  <a:lnTo>
                    <a:pt x="867" y="747"/>
                  </a:lnTo>
                  <a:lnTo>
                    <a:pt x="851" y="779"/>
                  </a:lnTo>
                  <a:lnTo>
                    <a:pt x="830" y="806"/>
                  </a:lnTo>
                  <a:lnTo>
                    <a:pt x="805" y="830"/>
                  </a:lnTo>
                  <a:lnTo>
                    <a:pt x="778" y="850"/>
                  </a:lnTo>
                  <a:lnTo>
                    <a:pt x="745" y="863"/>
                  </a:lnTo>
                  <a:lnTo>
                    <a:pt x="711" y="872"/>
                  </a:lnTo>
                  <a:lnTo>
                    <a:pt x="673" y="874"/>
                  </a:lnTo>
                  <a:lnTo>
                    <a:pt x="653" y="874"/>
                  </a:lnTo>
                  <a:lnTo>
                    <a:pt x="636" y="872"/>
                  </a:lnTo>
                  <a:lnTo>
                    <a:pt x="621" y="868"/>
                  </a:lnTo>
                  <a:lnTo>
                    <a:pt x="605" y="863"/>
                  </a:lnTo>
                  <a:lnTo>
                    <a:pt x="588" y="859"/>
                  </a:lnTo>
                  <a:lnTo>
                    <a:pt x="569" y="855"/>
                  </a:lnTo>
                  <a:lnTo>
                    <a:pt x="546" y="851"/>
                  </a:lnTo>
                  <a:lnTo>
                    <a:pt x="520" y="848"/>
                  </a:lnTo>
                  <a:lnTo>
                    <a:pt x="487" y="847"/>
                  </a:lnTo>
                  <a:lnTo>
                    <a:pt x="453" y="848"/>
                  </a:lnTo>
                  <a:lnTo>
                    <a:pt x="425" y="851"/>
                  </a:lnTo>
                  <a:lnTo>
                    <a:pt x="400" y="856"/>
                  </a:lnTo>
                  <a:lnTo>
                    <a:pt x="378" y="861"/>
                  </a:lnTo>
                  <a:lnTo>
                    <a:pt x="357" y="867"/>
                  </a:lnTo>
                  <a:lnTo>
                    <a:pt x="333" y="871"/>
                  </a:lnTo>
                  <a:lnTo>
                    <a:pt x="307" y="873"/>
                  </a:lnTo>
                  <a:lnTo>
                    <a:pt x="276" y="874"/>
                  </a:lnTo>
                  <a:lnTo>
                    <a:pt x="238" y="872"/>
                  </a:lnTo>
                  <a:lnTo>
                    <a:pt x="202" y="865"/>
                  </a:lnTo>
                  <a:lnTo>
                    <a:pt x="171" y="852"/>
                  </a:lnTo>
                  <a:lnTo>
                    <a:pt x="142" y="835"/>
                  </a:lnTo>
                  <a:lnTo>
                    <a:pt x="117" y="813"/>
                  </a:lnTo>
                  <a:lnTo>
                    <a:pt x="96" y="785"/>
                  </a:lnTo>
                  <a:lnTo>
                    <a:pt x="80" y="753"/>
                  </a:lnTo>
                  <a:lnTo>
                    <a:pt x="67" y="717"/>
                  </a:lnTo>
                  <a:lnTo>
                    <a:pt x="61" y="675"/>
                  </a:lnTo>
                  <a:lnTo>
                    <a:pt x="0" y="199"/>
                  </a:lnTo>
                  <a:lnTo>
                    <a:pt x="4" y="164"/>
                  </a:lnTo>
                  <a:lnTo>
                    <a:pt x="14" y="130"/>
                  </a:lnTo>
                  <a:lnTo>
                    <a:pt x="31" y="98"/>
                  </a:lnTo>
                  <a:lnTo>
                    <a:pt x="52" y="71"/>
                  </a:lnTo>
                  <a:lnTo>
                    <a:pt x="78" y="47"/>
                  </a:lnTo>
                  <a:lnTo>
                    <a:pt x="108" y="27"/>
                  </a:lnTo>
                  <a:lnTo>
                    <a:pt x="141" y="13"/>
                  </a:lnTo>
                  <a:lnTo>
                    <a:pt x="177" y="4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0012363" y="3529013"/>
              <a:ext cx="1682750" cy="1116013"/>
            </a:xfrm>
            <a:custGeom>
              <a:avLst/>
              <a:gdLst>
                <a:gd name="T0" fmla="*/ 1037 w 1060"/>
                <a:gd name="T1" fmla="*/ 0 h 703"/>
                <a:gd name="T2" fmla="*/ 1060 w 1060"/>
                <a:gd name="T3" fmla="*/ 143 h 703"/>
                <a:gd name="T4" fmla="*/ 0 w 1060"/>
                <a:gd name="T5" fmla="*/ 703 h 703"/>
                <a:gd name="T6" fmla="*/ 29 w 1060"/>
                <a:gd name="T7" fmla="*/ 533 h 703"/>
                <a:gd name="T8" fmla="*/ 1037 w 1060"/>
                <a:gd name="T9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703">
                  <a:moveTo>
                    <a:pt x="1037" y="0"/>
                  </a:moveTo>
                  <a:lnTo>
                    <a:pt x="1060" y="143"/>
                  </a:lnTo>
                  <a:lnTo>
                    <a:pt x="0" y="703"/>
                  </a:lnTo>
                  <a:lnTo>
                    <a:pt x="29" y="533"/>
                  </a:lnTo>
                  <a:lnTo>
                    <a:pt x="10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0083800" y="2574925"/>
              <a:ext cx="1555750" cy="1654175"/>
            </a:xfrm>
            <a:custGeom>
              <a:avLst/>
              <a:gdLst>
                <a:gd name="T0" fmla="*/ 892 w 980"/>
                <a:gd name="T1" fmla="*/ 0 h 1042"/>
                <a:gd name="T2" fmla="*/ 980 w 980"/>
                <a:gd name="T3" fmla="*/ 525 h 1042"/>
                <a:gd name="T4" fmla="*/ 0 w 980"/>
                <a:gd name="T5" fmla="*/ 1042 h 1042"/>
                <a:gd name="T6" fmla="*/ 103 w 980"/>
                <a:gd name="T7" fmla="*/ 416 h 1042"/>
                <a:gd name="T8" fmla="*/ 892 w 980"/>
                <a:gd name="T9" fmla="*/ 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042">
                  <a:moveTo>
                    <a:pt x="892" y="0"/>
                  </a:moveTo>
                  <a:lnTo>
                    <a:pt x="980" y="525"/>
                  </a:lnTo>
                  <a:lnTo>
                    <a:pt x="0" y="1042"/>
                  </a:lnTo>
                  <a:lnTo>
                    <a:pt x="103" y="416"/>
                  </a:lnTo>
                  <a:lnTo>
                    <a:pt x="8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0272713" y="2251075"/>
              <a:ext cx="1206500" cy="839788"/>
            </a:xfrm>
            <a:custGeom>
              <a:avLst/>
              <a:gdLst>
                <a:gd name="T0" fmla="*/ 739 w 760"/>
                <a:gd name="T1" fmla="*/ 0 h 529"/>
                <a:gd name="T2" fmla="*/ 760 w 760"/>
                <a:gd name="T3" fmla="*/ 127 h 529"/>
                <a:gd name="T4" fmla="*/ 0 w 760"/>
                <a:gd name="T5" fmla="*/ 529 h 529"/>
                <a:gd name="T6" fmla="*/ 25 w 760"/>
                <a:gd name="T7" fmla="*/ 375 h 529"/>
                <a:gd name="T8" fmla="*/ 739 w 760"/>
                <a:gd name="T9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529">
                  <a:moveTo>
                    <a:pt x="739" y="0"/>
                  </a:moveTo>
                  <a:lnTo>
                    <a:pt x="760" y="127"/>
                  </a:lnTo>
                  <a:lnTo>
                    <a:pt x="0" y="529"/>
                  </a:lnTo>
                  <a:lnTo>
                    <a:pt x="25" y="375"/>
                  </a:lnTo>
                  <a:lnTo>
                    <a:pt x="7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9850438" y="3998913"/>
              <a:ext cx="2055813" cy="1970088"/>
            </a:xfrm>
            <a:custGeom>
              <a:avLst/>
              <a:gdLst>
                <a:gd name="T0" fmla="*/ 1189 w 1295"/>
                <a:gd name="T1" fmla="*/ 0 h 1241"/>
                <a:gd name="T2" fmla="*/ 1295 w 1295"/>
                <a:gd name="T3" fmla="*/ 636 h 1241"/>
                <a:gd name="T4" fmla="*/ 150 w 1295"/>
                <a:gd name="T5" fmla="*/ 1241 h 1241"/>
                <a:gd name="T6" fmla="*/ 35 w 1295"/>
                <a:gd name="T7" fmla="*/ 1105 h 1241"/>
                <a:gd name="T8" fmla="*/ 19 w 1295"/>
                <a:gd name="T9" fmla="*/ 1082 h 1241"/>
                <a:gd name="T10" fmla="*/ 9 w 1295"/>
                <a:gd name="T11" fmla="*/ 1057 h 1241"/>
                <a:gd name="T12" fmla="*/ 2 w 1295"/>
                <a:gd name="T13" fmla="*/ 1030 h 1241"/>
                <a:gd name="T14" fmla="*/ 0 w 1295"/>
                <a:gd name="T15" fmla="*/ 1001 h 1241"/>
                <a:gd name="T16" fmla="*/ 1 w 1295"/>
                <a:gd name="T17" fmla="*/ 971 h 1241"/>
                <a:gd name="T18" fmla="*/ 4 w 1295"/>
                <a:gd name="T19" fmla="*/ 942 h 1241"/>
                <a:gd name="T20" fmla="*/ 9 w 1295"/>
                <a:gd name="T21" fmla="*/ 913 h 1241"/>
                <a:gd name="T22" fmla="*/ 14 w 1295"/>
                <a:gd name="T23" fmla="*/ 886 h 1241"/>
                <a:gd name="T24" fmla="*/ 21 w 1295"/>
                <a:gd name="T25" fmla="*/ 861 h 1241"/>
                <a:gd name="T26" fmla="*/ 27 w 1295"/>
                <a:gd name="T27" fmla="*/ 839 h 1241"/>
                <a:gd name="T28" fmla="*/ 32 w 1295"/>
                <a:gd name="T29" fmla="*/ 821 h 1241"/>
                <a:gd name="T30" fmla="*/ 35 w 1295"/>
                <a:gd name="T31" fmla="*/ 807 h 1241"/>
                <a:gd name="T32" fmla="*/ 72 w 1295"/>
                <a:gd name="T33" fmla="*/ 590 h 1241"/>
                <a:gd name="T34" fmla="*/ 1189 w 1295"/>
                <a:gd name="T35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5" h="1241">
                  <a:moveTo>
                    <a:pt x="1189" y="0"/>
                  </a:moveTo>
                  <a:lnTo>
                    <a:pt x="1295" y="636"/>
                  </a:lnTo>
                  <a:lnTo>
                    <a:pt x="150" y="1241"/>
                  </a:lnTo>
                  <a:lnTo>
                    <a:pt x="35" y="1105"/>
                  </a:lnTo>
                  <a:lnTo>
                    <a:pt x="19" y="1082"/>
                  </a:lnTo>
                  <a:lnTo>
                    <a:pt x="9" y="1057"/>
                  </a:lnTo>
                  <a:lnTo>
                    <a:pt x="2" y="1030"/>
                  </a:lnTo>
                  <a:lnTo>
                    <a:pt x="0" y="1001"/>
                  </a:lnTo>
                  <a:lnTo>
                    <a:pt x="1" y="971"/>
                  </a:lnTo>
                  <a:lnTo>
                    <a:pt x="4" y="942"/>
                  </a:lnTo>
                  <a:lnTo>
                    <a:pt x="9" y="913"/>
                  </a:lnTo>
                  <a:lnTo>
                    <a:pt x="14" y="886"/>
                  </a:lnTo>
                  <a:lnTo>
                    <a:pt x="21" y="861"/>
                  </a:lnTo>
                  <a:lnTo>
                    <a:pt x="27" y="839"/>
                  </a:lnTo>
                  <a:lnTo>
                    <a:pt x="32" y="821"/>
                  </a:lnTo>
                  <a:lnTo>
                    <a:pt x="35" y="807"/>
                  </a:lnTo>
                  <a:lnTo>
                    <a:pt x="72" y="590"/>
                  </a:lnTo>
                  <a:lnTo>
                    <a:pt x="1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10452100" y="5575300"/>
              <a:ext cx="1555750" cy="1330325"/>
            </a:xfrm>
            <a:custGeom>
              <a:avLst/>
              <a:gdLst>
                <a:gd name="T0" fmla="*/ 980 w 980"/>
                <a:gd name="T1" fmla="*/ 0 h 838"/>
                <a:gd name="T2" fmla="*/ 979 w 980"/>
                <a:gd name="T3" fmla="*/ 25 h 838"/>
                <a:gd name="T4" fmla="*/ 976 w 980"/>
                <a:gd name="T5" fmla="*/ 49 h 838"/>
                <a:gd name="T6" fmla="*/ 970 w 980"/>
                <a:gd name="T7" fmla="*/ 71 h 838"/>
                <a:gd name="T8" fmla="*/ 959 w 980"/>
                <a:gd name="T9" fmla="*/ 92 h 838"/>
                <a:gd name="T10" fmla="*/ 945 w 980"/>
                <a:gd name="T11" fmla="*/ 112 h 838"/>
                <a:gd name="T12" fmla="*/ 384 w 980"/>
                <a:gd name="T13" fmla="*/ 777 h 838"/>
                <a:gd name="T14" fmla="*/ 363 w 980"/>
                <a:gd name="T15" fmla="*/ 799 h 838"/>
                <a:gd name="T16" fmla="*/ 344 w 980"/>
                <a:gd name="T17" fmla="*/ 816 h 838"/>
                <a:gd name="T18" fmla="*/ 329 w 980"/>
                <a:gd name="T19" fmla="*/ 829 h 838"/>
                <a:gd name="T20" fmla="*/ 314 w 980"/>
                <a:gd name="T21" fmla="*/ 837 h 838"/>
                <a:gd name="T22" fmla="*/ 301 w 980"/>
                <a:gd name="T23" fmla="*/ 838 h 838"/>
                <a:gd name="T24" fmla="*/ 287 w 980"/>
                <a:gd name="T25" fmla="*/ 837 h 838"/>
                <a:gd name="T26" fmla="*/ 272 w 980"/>
                <a:gd name="T27" fmla="*/ 829 h 838"/>
                <a:gd name="T28" fmla="*/ 256 w 980"/>
                <a:gd name="T29" fmla="*/ 816 h 838"/>
                <a:gd name="T30" fmla="*/ 238 w 980"/>
                <a:gd name="T31" fmla="*/ 799 h 838"/>
                <a:gd name="T32" fmla="*/ 217 w 980"/>
                <a:gd name="T33" fmla="*/ 777 h 838"/>
                <a:gd name="T34" fmla="*/ 0 w 980"/>
                <a:gd name="T35" fmla="*/ 517 h 838"/>
                <a:gd name="T36" fmla="*/ 980 w 980"/>
                <a:gd name="T37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0" h="838">
                  <a:moveTo>
                    <a:pt x="980" y="0"/>
                  </a:moveTo>
                  <a:lnTo>
                    <a:pt x="979" y="25"/>
                  </a:lnTo>
                  <a:lnTo>
                    <a:pt x="976" y="49"/>
                  </a:lnTo>
                  <a:lnTo>
                    <a:pt x="970" y="71"/>
                  </a:lnTo>
                  <a:lnTo>
                    <a:pt x="959" y="92"/>
                  </a:lnTo>
                  <a:lnTo>
                    <a:pt x="945" y="112"/>
                  </a:lnTo>
                  <a:lnTo>
                    <a:pt x="384" y="777"/>
                  </a:lnTo>
                  <a:lnTo>
                    <a:pt x="363" y="799"/>
                  </a:lnTo>
                  <a:lnTo>
                    <a:pt x="344" y="816"/>
                  </a:lnTo>
                  <a:lnTo>
                    <a:pt x="329" y="829"/>
                  </a:lnTo>
                  <a:lnTo>
                    <a:pt x="314" y="837"/>
                  </a:lnTo>
                  <a:lnTo>
                    <a:pt x="301" y="838"/>
                  </a:lnTo>
                  <a:lnTo>
                    <a:pt x="287" y="837"/>
                  </a:lnTo>
                  <a:lnTo>
                    <a:pt x="272" y="829"/>
                  </a:lnTo>
                  <a:lnTo>
                    <a:pt x="256" y="816"/>
                  </a:lnTo>
                  <a:lnTo>
                    <a:pt x="238" y="799"/>
                  </a:lnTo>
                  <a:lnTo>
                    <a:pt x="217" y="777"/>
                  </a:lnTo>
                  <a:lnTo>
                    <a:pt x="0" y="517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10361613" y="1531938"/>
              <a:ext cx="1042988" cy="1023938"/>
            </a:xfrm>
            <a:custGeom>
              <a:avLst/>
              <a:gdLst>
                <a:gd name="T0" fmla="*/ 336 w 657"/>
                <a:gd name="T1" fmla="*/ 0 h 645"/>
                <a:gd name="T2" fmla="*/ 379 w 657"/>
                <a:gd name="T3" fmla="*/ 0 h 645"/>
                <a:gd name="T4" fmla="*/ 424 w 657"/>
                <a:gd name="T5" fmla="*/ 2 h 645"/>
                <a:gd name="T6" fmla="*/ 466 w 657"/>
                <a:gd name="T7" fmla="*/ 6 h 645"/>
                <a:gd name="T8" fmla="*/ 505 w 657"/>
                <a:gd name="T9" fmla="*/ 13 h 645"/>
                <a:gd name="T10" fmla="*/ 542 w 657"/>
                <a:gd name="T11" fmla="*/ 22 h 645"/>
                <a:gd name="T12" fmla="*/ 573 w 657"/>
                <a:gd name="T13" fmla="*/ 33 h 645"/>
                <a:gd name="T14" fmla="*/ 598 w 657"/>
                <a:gd name="T15" fmla="*/ 46 h 645"/>
                <a:gd name="T16" fmla="*/ 618 w 657"/>
                <a:gd name="T17" fmla="*/ 61 h 645"/>
                <a:gd name="T18" fmla="*/ 657 w 657"/>
                <a:gd name="T19" fmla="*/ 298 h 645"/>
                <a:gd name="T20" fmla="*/ 0 w 657"/>
                <a:gd name="T21" fmla="*/ 645 h 645"/>
                <a:gd name="T22" fmla="*/ 97 w 657"/>
                <a:gd name="T23" fmla="*/ 61 h 645"/>
                <a:gd name="T24" fmla="*/ 117 w 657"/>
                <a:gd name="T25" fmla="*/ 46 h 645"/>
                <a:gd name="T26" fmla="*/ 142 w 657"/>
                <a:gd name="T27" fmla="*/ 33 h 645"/>
                <a:gd name="T28" fmla="*/ 173 w 657"/>
                <a:gd name="T29" fmla="*/ 22 h 645"/>
                <a:gd name="T30" fmla="*/ 210 w 657"/>
                <a:gd name="T31" fmla="*/ 13 h 645"/>
                <a:gd name="T32" fmla="*/ 249 w 657"/>
                <a:gd name="T33" fmla="*/ 6 h 645"/>
                <a:gd name="T34" fmla="*/ 291 w 657"/>
                <a:gd name="T35" fmla="*/ 2 h 645"/>
                <a:gd name="T36" fmla="*/ 336 w 657"/>
                <a:gd name="T3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7" h="645">
                  <a:moveTo>
                    <a:pt x="336" y="0"/>
                  </a:moveTo>
                  <a:lnTo>
                    <a:pt x="379" y="0"/>
                  </a:lnTo>
                  <a:lnTo>
                    <a:pt x="424" y="2"/>
                  </a:lnTo>
                  <a:lnTo>
                    <a:pt x="466" y="6"/>
                  </a:lnTo>
                  <a:lnTo>
                    <a:pt x="505" y="13"/>
                  </a:lnTo>
                  <a:lnTo>
                    <a:pt x="542" y="22"/>
                  </a:lnTo>
                  <a:lnTo>
                    <a:pt x="573" y="33"/>
                  </a:lnTo>
                  <a:lnTo>
                    <a:pt x="598" y="46"/>
                  </a:lnTo>
                  <a:lnTo>
                    <a:pt x="618" y="61"/>
                  </a:lnTo>
                  <a:lnTo>
                    <a:pt x="657" y="298"/>
                  </a:lnTo>
                  <a:lnTo>
                    <a:pt x="0" y="645"/>
                  </a:lnTo>
                  <a:lnTo>
                    <a:pt x="97" y="61"/>
                  </a:lnTo>
                  <a:lnTo>
                    <a:pt x="117" y="46"/>
                  </a:lnTo>
                  <a:lnTo>
                    <a:pt x="142" y="33"/>
                  </a:lnTo>
                  <a:lnTo>
                    <a:pt x="173" y="22"/>
                  </a:lnTo>
                  <a:lnTo>
                    <a:pt x="210" y="13"/>
                  </a:lnTo>
                  <a:lnTo>
                    <a:pt x="249" y="6"/>
                  </a:lnTo>
                  <a:lnTo>
                    <a:pt x="291" y="2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10242550" y="5253038"/>
              <a:ext cx="1749425" cy="1052513"/>
            </a:xfrm>
            <a:custGeom>
              <a:avLst/>
              <a:gdLst>
                <a:gd name="T0" fmla="*/ 1074 w 1102"/>
                <a:gd name="T1" fmla="*/ 0 h 663"/>
                <a:gd name="T2" fmla="*/ 1077 w 1102"/>
                <a:gd name="T3" fmla="*/ 17 h 663"/>
                <a:gd name="T4" fmla="*/ 1081 w 1102"/>
                <a:gd name="T5" fmla="*/ 38 h 663"/>
                <a:gd name="T6" fmla="*/ 1086 w 1102"/>
                <a:gd name="T7" fmla="*/ 63 h 663"/>
                <a:gd name="T8" fmla="*/ 1094 w 1102"/>
                <a:gd name="T9" fmla="*/ 92 h 663"/>
                <a:gd name="T10" fmla="*/ 1102 w 1102"/>
                <a:gd name="T11" fmla="*/ 125 h 663"/>
                <a:gd name="T12" fmla="*/ 82 w 1102"/>
                <a:gd name="T13" fmla="*/ 663 h 663"/>
                <a:gd name="T14" fmla="*/ 0 w 1102"/>
                <a:gd name="T15" fmla="*/ 567 h 663"/>
                <a:gd name="T16" fmla="*/ 1074 w 1102"/>
                <a:gd name="T1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663">
                  <a:moveTo>
                    <a:pt x="1074" y="0"/>
                  </a:moveTo>
                  <a:lnTo>
                    <a:pt x="1077" y="17"/>
                  </a:lnTo>
                  <a:lnTo>
                    <a:pt x="1081" y="38"/>
                  </a:lnTo>
                  <a:lnTo>
                    <a:pt x="1086" y="63"/>
                  </a:lnTo>
                  <a:lnTo>
                    <a:pt x="1094" y="92"/>
                  </a:lnTo>
                  <a:lnTo>
                    <a:pt x="1102" y="125"/>
                  </a:lnTo>
                  <a:lnTo>
                    <a:pt x="82" y="663"/>
                  </a:lnTo>
                  <a:lnTo>
                    <a:pt x="0" y="567"/>
                  </a:lnTo>
                  <a:lnTo>
                    <a:pt x="10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87620" y="3353736"/>
            <a:ext cx="310745" cy="344251"/>
            <a:chOff x="10247313" y="3400426"/>
            <a:chExt cx="2738438" cy="3033713"/>
          </a:xfrm>
          <a:solidFill>
            <a:schemeClr val="bg1"/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596688" y="3400426"/>
              <a:ext cx="868363" cy="285750"/>
            </a:xfrm>
            <a:custGeom>
              <a:avLst/>
              <a:gdLst>
                <a:gd name="T0" fmla="*/ 126 w 1094"/>
                <a:gd name="T1" fmla="*/ 0 h 360"/>
                <a:gd name="T2" fmla="*/ 967 w 1094"/>
                <a:gd name="T3" fmla="*/ 0 h 360"/>
                <a:gd name="T4" fmla="*/ 996 w 1094"/>
                <a:gd name="T5" fmla="*/ 4 h 360"/>
                <a:gd name="T6" fmla="*/ 1023 w 1094"/>
                <a:gd name="T7" fmla="*/ 13 h 360"/>
                <a:gd name="T8" fmla="*/ 1046 w 1094"/>
                <a:gd name="T9" fmla="*/ 28 h 360"/>
                <a:gd name="T10" fmla="*/ 1066 w 1094"/>
                <a:gd name="T11" fmla="*/ 48 h 360"/>
                <a:gd name="T12" fmla="*/ 1081 w 1094"/>
                <a:gd name="T13" fmla="*/ 71 h 360"/>
                <a:gd name="T14" fmla="*/ 1091 w 1094"/>
                <a:gd name="T15" fmla="*/ 98 h 360"/>
                <a:gd name="T16" fmla="*/ 1094 w 1094"/>
                <a:gd name="T17" fmla="*/ 127 h 360"/>
                <a:gd name="T18" fmla="*/ 1094 w 1094"/>
                <a:gd name="T19" fmla="*/ 360 h 360"/>
                <a:gd name="T20" fmla="*/ 0 w 1094"/>
                <a:gd name="T21" fmla="*/ 360 h 360"/>
                <a:gd name="T22" fmla="*/ 0 w 1094"/>
                <a:gd name="T23" fmla="*/ 127 h 360"/>
                <a:gd name="T24" fmla="*/ 3 w 1094"/>
                <a:gd name="T25" fmla="*/ 98 h 360"/>
                <a:gd name="T26" fmla="*/ 13 w 1094"/>
                <a:gd name="T27" fmla="*/ 71 h 360"/>
                <a:gd name="T28" fmla="*/ 27 w 1094"/>
                <a:gd name="T29" fmla="*/ 48 h 360"/>
                <a:gd name="T30" fmla="*/ 47 w 1094"/>
                <a:gd name="T31" fmla="*/ 28 h 360"/>
                <a:gd name="T32" fmla="*/ 70 w 1094"/>
                <a:gd name="T33" fmla="*/ 13 h 360"/>
                <a:gd name="T34" fmla="*/ 97 w 1094"/>
                <a:gd name="T35" fmla="*/ 4 h 360"/>
                <a:gd name="T36" fmla="*/ 126 w 1094"/>
                <a:gd name="T3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4" h="360">
                  <a:moveTo>
                    <a:pt x="126" y="0"/>
                  </a:moveTo>
                  <a:lnTo>
                    <a:pt x="967" y="0"/>
                  </a:lnTo>
                  <a:lnTo>
                    <a:pt x="996" y="4"/>
                  </a:lnTo>
                  <a:lnTo>
                    <a:pt x="1023" y="13"/>
                  </a:lnTo>
                  <a:lnTo>
                    <a:pt x="1046" y="28"/>
                  </a:lnTo>
                  <a:lnTo>
                    <a:pt x="1066" y="48"/>
                  </a:lnTo>
                  <a:lnTo>
                    <a:pt x="1081" y="71"/>
                  </a:lnTo>
                  <a:lnTo>
                    <a:pt x="1091" y="98"/>
                  </a:lnTo>
                  <a:lnTo>
                    <a:pt x="1094" y="127"/>
                  </a:lnTo>
                  <a:lnTo>
                    <a:pt x="1094" y="360"/>
                  </a:lnTo>
                  <a:lnTo>
                    <a:pt x="0" y="360"/>
                  </a:lnTo>
                  <a:lnTo>
                    <a:pt x="0" y="127"/>
                  </a:lnTo>
                  <a:lnTo>
                    <a:pt x="3" y="98"/>
                  </a:lnTo>
                  <a:lnTo>
                    <a:pt x="13" y="71"/>
                  </a:lnTo>
                  <a:lnTo>
                    <a:pt x="27" y="48"/>
                  </a:lnTo>
                  <a:lnTo>
                    <a:pt x="47" y="28"/>
                  </a:lnTo>
                  <a:lnTo>
                    <a:pt x="70" y="13"/>
                  </a:lnTo>
                  <a:lnTo>
                    <a:pt x="97" y="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0247313" y="3836988"/>
              <a:ext cx="868363" cy="1635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247313" y="3400426"/>
              <a:ext cx="868363" cy="285750"/>
            </a:xfrm>
            <a:custGeom>
              <a:avLst/>
              <a:gdLst>
                <a:gd name="T0" fmla="*/ 127 w 1094"/>
                <a:gd name="T1" fmla="*/ 0 h 360"/>
                <a:gd name="T2" fmla="*/ 968 w 1094"/>
                <a:gd name="T3" fmla="*/ 0 h 360"/>
                <a:gd name="T4" fmla="*/ 997 w 1094"/>
                <a:gd name="T5" fmla="*/ 4 h 360"/>
                <a:gd name="T6" fmla="*/ 1024 w 1094"/>
                <a:gd name="T7" fmla="*/ 13 h 360"/>
                <a:gd name="T8" fmla="*/ 1047 w 1094"/>
                <a:gd name="T9" fmla="*/ 28 h 360"/>
                <a:gd name="T10" fmla="*/ 1067 w 1094"/>
                <a:gd name="T11" fmla="*/ 48 h 360"/>
                <a:gd name="T12" fmla="*/ 1081 w 1094"/>
                <a:gd name="T13" fmla="*/ 71 h 360"/>
                <a:gd name="T14" fmla="*/ 1090 w 1094"/>
                <a:gd name="T15" fmla="*/ 98 h 360"/>
                <a:gd name="T16" fmla="*/ 1094 w 1094"/>
                <a:gd name="T17" fmla="*/ 127 h 360"/>
                <a:gd name="T18" fmla="*/ 1094 w 1094"/>
                <a:gd name="T19" fmla="*/ 360 h 360"/>
                <a:gd name="T20" fmla="*/ 0 w 1094"/>
                <a:gd name="T21" fmla="*/ 360 h 360"/>
                <a:gd name="T22" fmla="*/ 0 w 1094"/>
                <a:gd name="T23" fmla="*/ 127 h 360"/>
                <a:gd name="T24" fmla="*/ 3 w 1094"/>
                <a:gd name="T25" fmla="*/ 98 h 360"/>
                <a:gd name="T26" fmla="*/ 13 w 1094"/>
                <a:gd name="T27" fmla="*/ 71 h 360"/>
                <a:gd name="T28" fmla="*/ 28 w 1094"/>
                <a:gd name="T29" fmla="*/ 48 h 360"/>
                <a:gd name="T30" fmla="*/ 48 w 1094"/>
                <a:gd name="T31" fmla="*/ 28 h 360"/>
                <a:gd name="T32" fmla="*/ 71 w 1094"/>
                <a:gd name="T33" fmla="*/ 13 h 360"/>
                <a:gd name="T34" fmla="*/ 98 w 1094"/>
                <a:gd name="T35" fmla="*/ 4 h 360"/>
                <a:gd name="T36" fmla="*/ 127 w 1094"/>
                <a:gd name="T3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4" h="360">
                  <a:moveTo>
                    <a:pt x="127" y="0"/>
                  </a:moveTo>
                  <a:lnTo>
                    <a:pt x="968" y="0"/>
                  </a:lnTo>
                  <a:lnTo>
                    <a:pt x="997" y="4"/>
                  </a:lnTo>
                  <a:lnTo>
                    <a:pt x="1024" y="13"/>
                  </a:lnTo>
                  <a:lnTo>
                    <a:pt x="1047" y="28"/>
                  </a:lnTo>
                  <a:lnTo>
                    <a:pt x="1067" y="48"/>
                  </a:lnTo>
                  <a:lnTo>
                    <a:pt x="1081" y="71"/>
                  </a:lnTo>
                  <a:lnTo>
                    <a:pt x="1090" y="98"/>
                  </a:lnTo>
                  <a:lnTo>
                    <a:pt x="1094" y="127"/>
                  </a:lnTo>
                  <a:lnTo>
                    <a:pt x="1094" y="360"/>
                  </a:lnTo>
                  <a:lnTo>
                    <a:pt x="0" y="360"/>
                  </a:lnTo>
                  <a:lnTo>
                    <a:pt x="0" y="127"/>
                  </a:lnTo>
                  <a:lnTo>
                    <a:pt x="3" y="98"/>
                  </a:lnTo>
                  <a:lnTo>
                    <a:pt x="13" y="71"/>
                  </a:lnTo>
                  <a:lnTo>
                    <a:pt x="28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8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928350" y="5880101"/>
              <a:ext cx="709613" cy="554038"/>
            </a:xfrm>
            <a:custGeom>
              <a:avLst/>
              <a:gdLst>
                <a:gd name="T0" fmla="*/ 614 w 894"/>
                <a:gd name="T1" fmla="*/ 0 h 697"/>
                <a:gd name="T2" fmla="*/ 673 w 894"/>
                <a:gd name="T3" fmla="*/ 2 h 697"/>
                <a:gd name="T4" fmla="*/ 729 w 894"/>
                <a:gd name="T5" fmla="*/ 10 h 697"/>
                <a:gd name="T6" fmla="*/ 784 w 894"/>
                <a:gd name="T7" fmla="*/ 23 h 697"/>
                <a:gd name="T8" fmla="*/ 836 w 894"/>
                <a:gd name="T9" fmla="*/ 41 h 697"/>
                <a:gd name="T10" fmla="*/ 887 w 894"/>
                <a:gd name="T11" fmla="*/ 63 h 697"/>
                <a:gd name="T12" fmla="*/ 892 w 894"/>
                <a:gd name="T13" fmla="*/ 114 h 697"/>
                <a:gd name="T14" fmla="*/ 894 w 894"/>
                <a:gd name="T15" fmla="*/ 167 h 697"/>
                <a:gd name="T16" fmla="*/ 889 w 894"/>
                <a:gd name="T17" fmla="*/ 218 h 697"/>
                <a:gd name="T18" fmla="*/ 881 w 894"/>
                <a:gd name="T19" fmla="*/ 268 h 697"/>
                <a:gd name="T20" fmla="*/ 867 w 894"/>
                <a:gd name="T21" fmla="*/ 318 h 697"/>
                <a:gd name="T22" fmla="*/ 849 w 894"/>
                <a:gd name="T23" fmla="*/ 366 h 697"/>
                <a:gd name="T24" fmla="*/ 827 w 894"/>
                <a:gd name="T25" fmla="*/ 413 h 697"/>
                <a:gd name="T26" fmla="*/ 799 w 894"/>
                <a:gd name="T27" fmla="*/ 457 h 697"/>
                <a:gd name="T28" fmla="*/ 767 w 894"/>
                <a:gd name="T29" fmla="*/ 499 h 697"/>
                <a:gd name="T30" fmla="*/ 732 w 894"/>
                <a:gd name="T31" fmla="*/ 539 h 697"/>
                <a:gd name="T32" fmla="*/ 691 w 894"/>
                <a:gd name="T33" fmla="*/ 574 h 697"/>
                <a:gd name="T34" fmla="*/ 647 w 894"/>
                <a:gd name="T35" fmla="*/ 607 h 697"/>
                <a:gd name="T36" fmla="*/ 600 w 894"/>
                <a:gd name="T37" fmla="*/ 635 h 697"/>
                <a:gd name="T38" fmla="*/ 551 w 894"/>
                <a:gd name="T39" fmla="*/ 657 h 697"/>
                <a:gd name="T40" fmla="*/ 501 w 894"/>
                <a:gd name="T41" fmla="*/ 674 h 697"/>
                <a:gd name="T42" fmla="*/ 451 w 894"/>
                <a:gd name="T43" fmla="*/ 687 h 697"/>
                <a:gd name="T44" fmla="*/ 399 w 894"/>
                <a:gd name="T45" fmla="*/ 694 h 697"/>
                <a:gd name="T46" fmla="*/ 347 w 894"/>
                <a:gd name="T47" fmla="*/ 697 h 697"/>
                <a:gd name="T48" fmla="*/ 294 w 894"/>
                <a:gd name="T49" fmla="*/ 694 h 697"/>
                <a:gd name="T50" fmla="*/ 240 w 894"/>
                <a:gd name="T51" fmla="*/ 686 h 697"/>
                <a:gd name="T52" fmla="*/ 189 w 894"/>
                <a:gd name="T53" fmla="*/ 673 h 697"/>
                <a:gd name="T54" fmla="*/ 139 w 894"/>
                <a:gd name="T55" fmla="*/ 656 h 697"/>
                <a:gd name="T56" fmla="*/ 90 w 894"/>
                <a:gd name="T57" fmla="*/ 632 h 697"/>
                <a:gd name="T58" fmla="*/ 43 w 894"/>
                <a:gd name="T59" fmla="*/ 604 h 697"/>
                <a:gd name="T60" fmla="*/ 0 w 894"/>
                <a:gd name="T61" fmla="*/ 573 h 697"/>
                <a:gd name="T62" fmla="*/ 7 w 894"/>
                <a:gd name="T63" fmla="*/ 510 h 697"/>
                <a:gd name="T64" fmla="*/ 21 w 894"/>
                <a:gd name="T65" fmla="*/ 449 h 697"/>
                <a:gd name="T66" fmla="*/ 40 w 894"/>
                <a:gd name="T67" fmla="*/ 390 h 697"/>
                <a:gd name="T68" fmla="*/ 66 w 894"/>
                <a:gd name="T69" fmla="*/ 335 h 697"/>
                <a:gd name="T70" fmla="*/ 97 w 894"/>
                <a:gd name="T71" fmla="*/ 282 h 697"/>
                <a:gd name="T72" fmla="*/ 132 w 894"/>
                <a:gd name="T73" fmla="*/ 233 h 697"/>
                <a:gd name="T74" fmla="*/ 171 w 894"/>
                <a:gd name="T75" fmla="*/ 188 h 697"/>
                <a:gd name="T76" fmla="*/ 216 w 894"/>
                <a:gd name="T77" fmla="*/ 146 h 697"/>
                <a:gd name="T78" fmla="*/ 264 w 894"/>
                <a:gd name="T79" fmla="*/ 110 h 697"/>
                <a:gd name="T80" fmla="*/ 315 w 894"/>
                <a:gd name="T81" fmla="*/ 77 h 697"/>
                <a:gd name="T82" fmla="*/ 370 w 894"/>
                <a:gd name="T83" fmla="*/ 50 h 697"/>
                <a:gd name="T84" fmla="*/ 428 w 894"/>
                <a:gd name="T85" fmla="*/ 29 h 697"/>
                <a:gd name="T86" fmla="*/ 488 w 894"/>
                <a:gd name="T87" fmla="*/ 13 h 697"/>
                <a:gd name="T88" fmla="*/ 550 w 894"/>
                <a:gd name="T89" fmla="*/ 3 h 697"/>
                <a:gd name="T90" fmla="*/ 614 w 894"/>
                <a:gd name="T91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4" h="697">
                  <a:moveTo>
                    <a:pt x="614" y="0"/>
                  </a:moveTo>
                  <a:lnTo>
                    <a:pt x="673" y="2"/>
                  </a:lnTo>
                  <a:lnTo>
                    <a:pt x="729" y="10"/>
                  </a:lnTo>
                  <a:lnTo>
                    <a:pt x="784" y="23"/>
                  </a:lnTo>
                  <a:lnTo>
                    <a:pt x="836" y="41"/>
                  </a:lnTo>
                  <a:lnTo>
                    <a:pt x="887" y="63"/>
                  </a:lnTo>
                  <a:lnTo>
                    <a:pt x="892" y="114"/>
                  </a:lnTo>
                  <a:lnTo>
                    <a:pt x="894" y="167"/>
                  </a:lnTo>
                  <a:lnTo>
                    <a:pt x="889" y="218"/>
                  </a:lnTo>
                  <a:lnTo>
                    <a:pt x="881" y="268"/>
                  </a:lnTo>
                  <a:lnTo>
                    <a:pt x="867" y="318"/>
                  </a:lnTo>
                  <a:lnTo>
                    <a:pt x="849" y="366"/>
                  </a:lnTo>
                  <a:lnTo>
                    <a:pt x="827" y="413"/>
                  </a:lnTo>
                  <a:lnTo>
                    <a:pt x="799" y="457"/>
                  </a:lnTo>
                  <a:lnTo>
                    <a:pt x="767" y="499"/>
                  </a:lnTo>
                  <a:lnTo>
                    <a:pt x="732" y="539"/>
                  </a:lnTo>
                  <a:lnTo>
                    <a:pt x="691" y="574"/>
                  </a:lnTo>
                  <a:lnTo>
                    <a:pt x="647" y="607"/>
                  </a:lnTo>
                  <a:lnTo>
                    <a:pt x="600" y="635"/>
                  </a:lnTo>
                  <a:lnTo>
                    <a:pt x="551" y="657"/>
                  </a:lnTo>
                  <a:lnTo>
                    <a:pt x="501" y="674"/>
                  </a:lnTo>
                  <a:lnTo>
                    <a:pt x="451" y="687"/>
                  </a:lnTo>
                  <a:lnTo>
                    <a:pt x="399" y="694"/>
                  </a:lnTo>
                  <a:lnTo>
                    <a:pt x="347" y="697"/>
                  </a:lnTo>
                  <a:lnTo>
                    <a:pt x="294" y="694"/>
                  </a:lnTo>
                  <a:lnTo>
                    <a:pt x="240" y="686"/>
                  </a:lnTo>
                  <a:lnTo>
                    <a:pt x="189" y="673"/>
                  </a:lnTo>
                  <a:lnTo>
                    <a:pt x="139" y="656"/>
                  </a:lnTo>
                  <a:lnTo>
                    <a:pt x="90" y="632"/>
                  </a:lnTo>
                  <a:lnTo>
                    <a:pt x="43" y="604"/>
                  </a:lnTo>
                  <a:lnTo>
                    <a:pt x="0" y="573"/>
                  </a:lnTo>
                  <a:lnTo>
                    <a:pt x="7" y="510"/>
                  </a:lnTo>
                  <a:lnTo>
                    <a:pt x="21" y="449"/>
                  </a:lnTo>
                  <a:lnTo>
                    <a:pt x="40" y="390"/>
                  </a:lnTo>
                  <a:lnTo>
                    <a:pt x="66" y="335"/>
                  </a:lnTo>
                  <a:lnTo>
                    <a:pt x="97" y="282"/>
                  </a:lnTo>
                  <a:lnTo>
                    <a:pt x="132" y="233"/>
                  </a:lnTo>
                  <a:lnTo>
                    <a:pt x="171" y="188"/>
                  </a:lnTo>
                  <a:lnTo>
                    <a:pt x="216" y="146"/>
                  </a:lnTo>
                  <a:lnTo>
                    <a:pt x="264" y="110"/>
                  </a:lnTo>
                  <a:lnTo>
                    <a:pt x="315" y="77"/>
                  </a:lnTo>
                  <a:lnTo>
                    <a:pt x="370" y="50"/>
                  </a:lnTo>
                  <a:lnTo>
                    <a:pt x="428" y="29"/>
                  </a:lnTo>
                  <a:lnTo>
                    <a:pt x="488" y="13"/>
                  </a:lnTo>
                  <a:lnTo>
                    <a:pt x="550" y="3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0247313" y="4152901"/>
              <a:ext cx="1306513" cy="2027238"/>
            </a:xfrm>
            <a:custGeom>
              <a:avLst/>
              <a:gdLst>
                <a:gd name="T0" fmla="*/ 0 w 1645"/>
                <a:gd name="T1" fmla="*/ 0 h 2555"/>
                <a:gd name="T2" fmla="*/ 1094 w 1645"/>
                <a:gd name="T3" fmla="*/ 0 h 2555"/>
                <a:gd name="T4" fmla="*/ 1094 w 1645"/>
                <a:gd name="T5" fmla="*/ 1167 h 2555"/>
                <a:gd name="T6" fmla="*/ 1645 w 1645"/>
                <a:gd name="T7" fmla="*/ 2004 h 2555"/>
                <a:gd name="T8" fmla="*/ 1588 w 1645"/>
                <a:gd name="T9" fmla="*/ 1994 h 2555"/>
                <a:gd name="T10" fmla="*/ 1531 w 1645"/>
                <a:gd name="T11" fmla="*/ 1988 h 2555"/>
                <a:gd name="T12" fmla="*/ 1471 w 1645"/>
                <a:gd name="T13" fmla="*/ 1985 h 2555"/>
                <a:gd name="T14" fmla="*/ 1395 w 1645"/>
                <a:gd name="T15" fmla="*/ 1989 h 2555"/>
                <a:gd name="T16" fmla="*/ 1321 w 1645"/>
                <a:gd name="T17" fmla="*/ 1999 h 2555"/>
                <a:gd name="T18" fmla="*/ 1247 w 1645"/>
                <a:gd name="T19" fmla="*/ 2017 h 2555"/>
                <a:gd name="T20" fmla="*/ 1178 w 1645"/>
                <a:gd name="T21" fmla="*/ 2040 h 2555"/>
                <a:gd name="T22" fmla="*/ 1110 w 1645"/>
                <a:gd name="T23" fmla="*/ 2071 h 2555"/>
                <a:gd name="T24" fmla="*/ 1047 w 1645"/>
                <a:gd name="T25" fmla="*/ 2106 h 2555"/>
                <a:gd name="T26" fmla="*/ 987 w 1645"/>
                <a:gd name="T27" fmla="*/ 2146 h 2555"/>
                <a:gd name="T28" fmla="*/ 931 w 1645"/>
                <a:gd name="T29" fmla="*/ 2192 h 2555"/>
                <a:gd name="T30" fmla="*/ 880 w 1645"/>
                <a:gd name="T31" fmla="*/ 2242 h 2555"/>
                <a:gd name="T32" fmla="*/ 833 w 1645"/>
                <a:gd name="T33" fmla="*/ 2298 h 2555"/>
                <a:gd name="T34" fmla="*/ 791 w 1645"/>
                <a:gd name="T35" fmla="*/ 2357 h 2555"/>
                <a:gd name="T36" fmla="*/ 755 w 1645"/>
                <a:gd name="T37" fmla="*/ 2420 h 2555"/>
                <a:gd name="T38" fmla="*/ 723 w 1645"/>
                <a:gd name="T39" fmla="*/ 2485 h 2555"/>
                <a:gd name="T40" fmla="*/ 699 w 1645"/>
                <a:gd name="T41" fmla="*/ 2555 h 2555"/>
                <a:gd name="T42" fmla="*/ 90 w 1645"/>
                <a:gd name="T43" fmla="*/ 1632 h 2555"/>
                <a:gd name="T44" fmla="*/ 63 w 1645"/>
                <a:gd name="T45" fmla="*/ 1585 h 2555"/>
                <a:gd name="T46" fmla="*/ 41 w 1645"/>
                <a:gd name="T47" fmla="*/ 1537 h 2555"/>
                <a:gd name="T48" fmla="*/ 23 w 1645"/>
                <a:gd name="T49" fmla="*/ 1488 h 2555"/>
                <a:gd name="T50" fmla="*/ 10 w 1645"/>
                <a:gd name="T51" fmla="*/ 1437 h 2555"/>
                <a:gd name="T52" fmla="*/ 2 w 1645"/>
                <a:gd name="T53" fmla="*/ 1384 h 2555"/>
                <a:gd name="T54" fmla="*/ 0 w 1645"/>
                <a:gd name="T55" fmla="*/ 1331 h 2555"/>
                <a:gd name="T56" fmla="*/ 0 w 1645"/>
                <a:gd name="T57" fmla="*/ 0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5" h="2555">
                  <a:moveTo>
                    <a:pt x="0" y="0"/>
                  </a:moveTo>
                  <a:lnTo>
                    <a:pt x="1094" y="0"/>
                  </a:lnTo>
                  <a:lnTo>
                    <a:pt x="1094" y="1167"/>
                  </a:lnTo>
                  <a:lnTo>
                    <a:pt x="1645" y="2004"/>
                  </a:lnTo>
                  <a:lnTo>
                    <a:pt x="1588" y="1994"/>
                  </a:lnTo>
                  <a:lnTo>
                    <a:pt x="1531" y="1988"/>
                  </a:lnTo>
                  <a:lnTo>
                    <a:pt x="1471" y="1985"/>
                  </a:lnTo>
                  <a:lnTo>
                    <a:pt x="1395" y="1989"/>
                  </a:lnTo>
                  <a:lnTo>
                    <a:pt x="1321" y="1999"/>
                  </a:lnTo>
                  <a:lnTo>
                    <a:pt x="1247" y="2017"/>
                  </a:lnTo>
                  <a:lnTo>
                    <a:pt x="1178" y="2040"/>
                  </a:lnTo>
                  <a:lnTo>
                    <a:pt x="1110" y="2071"/>
                  </a:lnTo>
                  <a:lnTo>
                    <a:pt x="1047" y="2106"/>
                  </a:lnTo>
                  <a:lnTo>
                    <a:pt x="987" y="2146"/>
                  </a:lnTo>
                  <a:lnTo>
                    <a:pt x="931" y="2192"/>
                  </a:lnTo>
                  <a:lnTo>
                    <a:pt x="880" y="2242"/>
                  </a:lnTo>
                  <a:lnTo>
                    <a:pt x="833" y="2298"/>
                  </a:lnTo>
                  <a:lnTo>
                    <a:pt x="791" y="2357"/>
                  </a:lnTo>
                  <a:lnTo>
                    <a:pt x="755" y="2420"/>
                  </a:lnTo>
                  <a:lnTo>
                    <a:pt x="723" y="2485"/>
                  </a:lnTo>
                  <a:lnTo>
                    <a:pt x="699" y="2555"/>
                  </a:lnTo>
                  <a:lnTo>
                    <a:pt x="90" y="1632"/>
                  </a:lnTo>
                  <a:lnTo>
                    <a:pt x="63" y="1585"/>
                  </a:lnTo>
                  <a:lnTo>
                    <a:pt x="41" y="1537"/>
                  </a:lnTo>
                  <a:lnTo>
                    <a:pt x="23" y="1488"/>
                  </a:lnTo>
                  <a:lnTo>
                    <a:pt x="10" y="1437"/>
                  </a:lnTo>
                  <a:lnTo>
                    <a:pt x="2" y="1384"/>
                  </a:lnTo>
                  <a:lnTo>
                    <a:pt x="0" y="13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1596688" y="3836988"/>
              <a:ext cx="868363" cy="1635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1596688" y="4152901"/>
              <a:ext cx="1304925" cy="2027238"/>
            </a:xfrm>
            <a:custGeom>
              <a:avLst/>
              <a:gdLst>
                <a:gd name="T0" fmla="*/ 0 w 1645"/>
                <a:gd name="T1" fmla="*/ 0 h 2555"/>
                <a:gd name="T2" fmla="*/ 1094 w 1645"/>
                <a:gd name="T3" fmla="*/ 0 h 2555"/>
                <a:gd name="T4" fmla="*/ 1094 w 1645"/>
                <a:gd name="T5" fmla="*/ 1167 h 2555"/>
                <a:gd name="T6" fmla="*/ 1645 w 1645"/>
                <a:gd name="T7" fmla="*/ 2004 h 2555"/>
                <a:gd name="T8" fmla="*/ 1589 w 1645"/>
                <a:gd name="T9" fmla="*/ 1994 h 2555"/>
                <a:gd name="T10" fmla="*/ 1530 w 1645"/>
                <a:gd name="T11" fmla="*/ 1988 h 2555"/>
                <a:gd name="T12" fmla="*/ 1472 w 1645"/>
                <a:gd name="T13" fmla="*/ 1985 h 2555"/>
                <a:gd name="T14" fmla="*/ 1395 w 1645"/>
                <a:gd name="T15" fmla="*/ 1989 h 2555"/>
                <a:gd name="T16" fmla="*/ 1320 w 1645"/>
                <a:gd name="T17" fmla="*/ 1999 h 2555"/>
                <a:gd name="T18" fmla="*/ 1247 w 1645"/>
                <a:gd name="T19" fmla="*/ 2017 h 2555"/>
                <a:gd name="T20" fmla="*/ 1177 w 1645"/>
                <a:gd name="T21" fmla="*/ 2040 h 2555"/>
                <a:gd name="T22" fmla="*/ 1111 w 1645"/>
                <a:gd name="T23" fmla="*/ 2071 h 2555"/>
                <a:gd name="T24" fmla="*/ 1047 w 1645"/>
                <a:gd name="T25" fmla="*/ 2106 h 2555"/>
                <a:gd name="T26" fmla="*/ 987 w 1645"/>
                <a:gd name="T27" fmla="*/ 2146 h 2555"/>
                <a:gd name="T28" fmla="*/ 931 w 1645"/>
                <a:gd name="T29" fmla="*/ 2192 h 2555"/>
                <a:gd name="T30" fmla="*/ 879 w 1645"/>
                <a:gd name="T31" fmla="*/ 2242 h 2555"/>
                <a:gd name="T32" fmla="*/ 832 w 1645"/>
                <a:gd name="T33" fmla="*/ 2298 h 2555"/>
                <a:gd name="T34" fmla="*/ 790 w 1645"/>
                <a:gd name="T35" fmla="*/ 2357 h 2555"/>
                <a:gd name="T36" fmla="*/ 754 w 1645"/>
                <a:gd name="T37" fmla="*/ 2420 h 2555"/>
                <a:gd name="T38" fmla="*/ 722 w 1645"/>
                <a:gd name="T39" fmla="*/ 2485 h 2555"/>
                <a:gd name="T40" fmla="*/ 698 w 1645"/>
                <a:gd name="T41" fmla="*/ 2555 h 2555"/>
                <a:gd name="T42" fmla="*/ 90 w 1645"/>
                <a:gd name="T43" fmla="*/ 1632 h 2555"/>
                <a:gd name="T44" fmla="*/ 62 w 1645"/>
                <a:gd name="T45" fmla="*/ 1585 h 2555"/>
                <a:gd name="T46" fmla="*/ 40 w 1645"/>
                <a:gd name="T47" fmla="*/ 1537 h 2555"/>
                <a:gd name="T48" fmla="*/ 22 w 1645"/>
                <a:gd name="T49" fmla="*/ 1488 h 2555"/>
                <a:gd name="T50" fmla="*/ 10 w 1645"/>
                <a:gd name="T51" fmla="*/ 1437 h 2555"/>
                <a:gd name="T52" fmla="*/ 3 w 1645"/>
                <a:gd name="T53" fmla="*/ 1384 h 2555"/>
                <a:gd name="T54" fmla="*/ 0 w 1645"/>
                <a:gd name="T55" fmla="*/ 1331 h 2555"/>
                <a:gd name="T56" fmla="*/ 0 w 1645"/>
                <a:gd name="T57" fmla="*/ 0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5" h="2555">
                  <a:moveTo>
                    <a:pt x="0" y="0"/>
                  </a:moveTo>
                  <a:lnTo>
                    <a:pt x="1094" y="0"/>
                  </a:lnTo>
                  <a:lnTo>
                    <a:pt x="1094" y="1167"/>
                  </a:lnTo>
                  <a:lnTo>
                    <a:pt x="1645" y="2004"/>
                  </a:lnTo>
                  <a:lnTo>
                    <a:pt x="1589" y="1994"/>
                  </a:lnTo>
                  <a:lnTo>
                    <a:pt x="1530" y="1988"/>
                  </a:lnTo>
                  <a:lnTo>
                    <a:pt x="1472" y="1985"/>
                  </a:lnTo>
                  <a:lnTo>
                    <a:pt x="1395" y="1989"/>
                  </a:lnTo>
                  <a:lnTo>
                    <a:pt x="1320" y="1999"/>
                  </a:lnTo>
                  <a:lnTo>
                    <a:pt x="1247" y="2017"/>
                  </a:lnTo>
                  <a:lnTo>
                    <a:pt x="1177" y="2040"/>
                  </a:lnTo>
                  <a:lnTo>
                    <a:pt x="1111" y="2071"/>
                  </a:lnTo>
                  <a:lnTo>
                    <a:pt x="1047" y="2106"/>
                  </a:lnTo>
                  <a:lnTo>
                    <a:pt x="987" y="2146"/>
                  </a:lnTo>
                  <a:lnTo>
                    <a:pt x="931" y="2192"/>
                  </a:lnTo>
                  <a:lnTo>
                    <a:pt x="879" y="2242"/>
                  </a:lnTo>
                  <a:lnTo>
                    <a:pt x="832" y="2298"/>
                  </a:lnTo>
                  <a:lnTo>
                    <a:pt x="790" y="2357"/>
                  </a:lnTo>
                  <a:lnTo>
                    <a:pt x="754" y="2420"/>
                  </a:lnTo>
                  <a:lnTo>
                    <a:pt x="722" y="2485"/>
                  </a:lnTo>
                  <a:lnTo>
                    <a:pt x="698" y="2555"/>
                  </a:lnTo>
                  <a:lnTo>
                    <a:pt x="90" y="1632"/>
                  </a:lnTo>
                  <a:lnTo>
                    <a:pt x="62" y="1585"/>
                  </a:lnTo>
                  <a:lnTo>
                    <a:pt x="40" y="1537"/>
                  </a:lnTo>
                  <a:lnTo>
                    <a:pt x="22" y="1488"/>
                  </a:lnTo>
                  <a:lnTo>
                    <a:pt x="10" y="1437"/>
                  </a:lnTo>
                  <a:lnTo>
                    <a:pt x="3" y="1384"/>
                  </a:lnTo>
                  <a:lnTo>
                    <a:pt x="0" y="13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2276138" y="5880101"/>
              <a:ext cx="709613" cy="554038"/>
            </a:xfrm>
            <a:custGeom>
              <a:avLst/>
              <a:gdLst>
                <a:gd name="T0" fmla="*/ 616 w 894"/>
                <a:gd name="T1" fmla="*/ 0 h 697"/>
                <a:gd name="T2" fmla="*/ 673 w 894"/>
                <a:gd name="T3" fmla="*/ 2 h 697"/>
                <a:gd name="T4" fmla="*/ 730 w 894"/>
                <a:gd name="T5" fmla="*/ 10 h 697"/>
                <a:gd name="T6" fmla="*/ 784 w 894"/>
                <a:gd name="T7" fmla="*/ 23 h 697"/>
                <a:gd name="T8" fmla="*/ 837 w 894"/>
                <a:gd name="T9" fmla="*/ 41 h 697"/>
                <a:gd name="T10" fmla="*/ 887 w 894"/>
                <a:gd name="T11" fmla="*/ 63 h 697"/>
                <a:gd name="T12" fmla="*/ 893 w 894"/>
                <a:gd name="T13" fmla="*/ 114 h 697"/>
                <a:gd name="T14" fmla="*/ 894 w 894"/>
                <a:gd name="T15" fmla="*/ 167 h 697"/>
                <a:gd name="T16" fmla="*/ 890 w 894"/>
                <a:gd name="T17" fmla="*/ 218 h 697"/>
                <a:gd name="T18" fmla="*/ 881 w 894"/>
                <a:gd name="T19" fmla="*/ 268 h 697"/>
                <a:gd name="T20" fmla="*/ 868 w 894"/>
                <a:gd name="T21" fmla="*/ 318 h 697"/>
                <a:gd name="T22" fmla="*/ 849 w 894"/>
                <a:gd name="T23" fmla="*/ 366 h 697"/>
                <a:gd name="T24" fmla="*/ 827 w 894"/>
                <a:gd name="T25" fmla="*/ 413 h 697"/>
                <a:gd name="T26" fmla="*/ 800 w 894"/>
                <a:gd name="T27" fmla="*/ 457 h 697"/>
                <a:gd name="T28" fmla="*/ 769 w 894"/>
                <a:gd name="T29" fmla="*/ 499 h 697"/>
                <a:gd name="T30" fmla="*/ 733 w 894"/>
                <a:gd name="T31" fmla="*/ 539 h 697"/>
                <a:gd name="T32" fmla="*/ 693 w 894"/>
                <a:gd name="T33" fmla="*/ 574 h 697"/>
                <a:gd name="T34" fmla="*/ 648 w 894"/>
                <a:gd name="T35" fmla="*/ 607 h 697"/>
                <a:gd name="T36" fmla="*/ 600 w 894"/>
                <a:gd name="T37" fmla="*/ 635 h 697"/>
                <a:gd name="T38" fmla="*/ 551 w 894"/>
                <a:gd name="T39" fmla="*/ 657 h 697"/>
                <a:gd name="T40" fmla="*/ 502 w 894"/>
                <a:gd name="T41" fmla="*/ 674 h 697"/>
                <a:gd name="T42" fmla="*/ 451 w 894"/>
                <a:gd name="T43" fmla="*/ 687 h 697"/>
                <a:gd name="T44" fmla="*/ 399 w 894"/>
                <a:gd name="T45" fmla="*/ 694 h 697"/>
                <a:gd name="T46" fmla="*/ 348 w 894"/>
                <a:gd name="T47" fmla="*/ 697 h 697"/>
                <a:gd name="T48" fmla="*/ 294 w 894"/>
                <a:gd name="T49" fmla="*/ 694 h 697"/>
                <a:gd name="T50" fmla="*/ 242 w 894"/>
                <a:gd name="T51" fmla="*/ 686 h 697"/>
                <a:gd name="T52" fmla="*/ 189 w 894"/>
                <a:gd name="T53" fmla="*/ 673 h 697"/>
                <a:gd name="T54" fmla="*/ 139 w 894"/>
                <a:gd name="T55" fmla="*/ 656 h 697"/>
                <a:gd name="T56" fmla="*/ 90 w 894"/>
                <a:gd name="T57" fmla="*/ 632 h 697"/>
                <a:gd name="T58" fmla="*/ 44 w 894"/>
                <a:gd name="T59" fmla="*/ 604 h 697"/>
                <a:gd name="T60" fmla="*/ 0 w 894"/>
                <a:gd name="T61" fmla="*/ 573 h 697"/>
                <a:gd name="T62" fmla="*/ 8 w 894"/>
                <a:gd name="T63" fmla="*/ 510 h 697"/>
                <a:gd name="T64" fmla="*/ 22 w 894"/>
                <a:gd name="T65" fmla="*/ 449 h 697"/>
                <a:gd name="T66" fmla="*/ 42 w 894"/>
                <a:gd name="T67" fmla="*/ 390 h 697"/>
                <a:gd name="T68" fmla="*/ 66 w 894"/>
                <a:gd name="T69" fmla="*/ 335 h 697"/>
                <a:gd name="T70" fmla="*/ 97 w 894"/>
                <a:gd name="T71" fmla="*/ 282 h 697"/>
                <a:gd name="T72" fmla="*/ 133 w 894"/>
                <a:gd name="T73" fmla="*/ 233 h 697"/>
                <a:gd name="T74" fmla="*/ 173 w 894"/>
                <a:gd name="T75" fmla="*/ 188 h 697"/>
                <a:gd name="T76" fmla="*/ 217 w 894"/>
                <a:gd name="T77" fmla="*/ 146 h 697"/>
                <a:gd name="T78" fmla="*/ 265 w 894"/>
                <a:gd name="T79" fmla="*/ 110 h 697"/>
                <a:gd name="T80" fmla="*/ 316 w 894"/>
                <a:gd name="T81" fmla="*/ 77 h 697"/>
                <a:gd name="T82" fmla="*/ 371 w 894"/>
                <a:gd name="T83" fmla="*/ 50 h 697"/>
                <a:gd name="T84" fmla="*/ 429 w 894"/>
                <a:gd name="T85" fmla="*/ 29 h 697"/>
                <a:gd name="T86" fmla="*/ 488 w 894"/>
                <a:gd name="T87" fmla="*/ 13 h 697"/>
                <a:gd name="T88" fmla="*/ 551 w 894"/>
                <a:gd name="T89" fmla="*/ 3 h 697"/>
                <a:gd name="T90" fmla="*/ 616 w 894"/>
                <a:gd name="T91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4" h="697">
                  <a:moveTo>
                    <a:pt x="616" y="0"/>
                  </a:moveTo>
                  <a:lnTo>
                    <a:pt x="673" y="2"/>
                  </a:lnTo>
                  <a:lnTo>
                    <a:pt x="730" y="10"/>
                  </a:lnTo>
                  <a:lnTo>
                    <a:pt x="784" y="23"/>
                  </a:lnTo>
                  <a:lnTo>
                    <a:pt x="837" y="41"/>
                  </a:lnTo>
                  <a:lnTo>
                    <a:pt x="887" y="63"/>
                  </a:lnTo>
                  <a:lnTo>
                    <a:pt x="893" y="114"/>
                  </a:lnTo>
                  <a:lnTo>
                    <a:pt x="894" y="167"/>
                  </a:lnTo>
                  <a:lnTo>
                    <a:pt x="890" y="218"/>
                  </a:lnTo>
                  <a:lnTo>
                    <a:pt x="881" y="268"/>
                  </a:lnTo>
                  <a:lnTo>
                    <a:pt x="868" y="318"/>
                  </a:lnTo>
                  <a:lnTo>
                    <a:pt x="849" y="366"/>
                  </a:lnTo>
                  <a:lnTo>
                    <a:pt x="827" y="413"/>
                  </a:lnTo>
                  <a:lnTo>
                    <a:pt x="800" y="457"/>
                  </a:lnTo>
                  <a:lnTo>
                    <a:pt x="769" y="499"/>
                  </a:lnTo>
                  <a:lnTo>
                    <a:pt x="733" y="539"/>
                  </a:lnTo>
                  <a:lnTo>
                    <a:pt x="693" y="574"/>
                  </a:lnTo>
                  <a:lnTo>
                    <a:pt x="648" y="607"/>
                  </a:lnTo>
                  <a:lnTo>
                    <a:pt x="600" y="635"/>
                  </a:lnTo>
                  <a:lnTo>
                    <a:pt x="551" y="657"/>
                  </a:lnTo>
                  <a:lnTo>
                    <a:pt x="502" y="674"/>
                  </a:lnTo>
                  <a:lnTo>
                    <a:pt x="451" y="687"/>
                  </a:lnTo>
                  <a:lnTo>
                    <a:pt x="399" y="694"/>
                  </a:lnTo>
                  <a:lnTo>
                    <a:pt x="348" y="697"/>
                  </a:lnTo>
                  <a:lnTo>
                    <a:pt x="294" y="694"/>
                  </a:lnTo>
                  <a:lnTo>
                    <a:pt x="242" y="686"/>
                  </a:lnTo>
                  <a:lnTo>
                    <a:pt x="189" y="673"/>
                  </a:lnTo>
                  <a:lnTo>
                    <a:pt x="139" y="656"/>
                  </a:lnTo>
                  <a:lnTo>
                    <a:pt x="90" y="632"/>
                  </a:lnTo>
                  <a:lnTo>
                    <a:pt x="44" y="604"/>
                  </a:lnTo>
                  <a:lnTo>
                    <a:pt x="0" y="573"/>
                  </a:lnTo>
                  <a:lnTo>
                    <a:pt x="8" y="510"/>
                  </a:lnTo>
                  <a:lnTo>
                    <a:pt x="22" y="449"/>
                  </a:lnTo>
                  <a:lnTo>
                    <a:pt x="42" y="390"/>
                  </a:lnTo>
                  <a:lnTo>
                    <a:pt x="66" y="335"/>
                  </a:lnTo>
                  <a:lnTo>
                    <a:pt x="97" y="282"/>
                  </a:lnTo>
                  <a:lnTo>
                    <a:pt x="133" y="233"/>
                  </a:lnTo>
                  <a:lnTo>
                    <a:pt x="173" y="188"/>
                  </a:lnTo>
                  <a:lnTo>
                    <a:pt x="217" y="146"/>
                  </a:lnTo>
                  <a:lnTo>
                    <a:pt x="265" y="110"/>
                  </a:lnTo>
                  <a:lnTo>
                    <a:pt x="316" y="77"/>
                  </a:lnTo>
                  <a:lnTo>
                    <a:pt x="371" y="50"/>
                  </a:lnTo>
                  <a:lnTo>
                    <a:pt x="429" y="29"/>
                  </a:lnTo>
                  <a:lnTo>
                    <a:pt x="488" y="13"/>
                  </a:lnTo>
                  <a:lnTo>
                    <a:pt x="551" y="3"/>
                  </a:lnTo>
                  <a:lnTo>
                    <a:pt x="6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9042886" y="1140874"/>
            <a:ext cx="2832282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 4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042886" y="3198573"/>
            <a:ext cx="2832282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 5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042886" y="4997733"/>
            <a:ext cx="2832282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CONTENTS 6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컨텐츠에 대한 내용을 적어요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53985" y="1289568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i="1" dirty="0">
                <a:solidFill>
                  <a:srgbClr val="68BAC6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1400" b="1" i="1" dirty="0" smtClean="0">
                <a:solidFill>
                  <a:srgbClr val="68BAC6"/>
                </a:solidFill>
                <a:cs typeface="Aharoni" panose="02010803020104030203" pitchFamily="2" charset="-79"/>
              </a:rPr>
              <a:t>PRESENTATION</a:t>
            </a:r>
            <a:endParaRPr lang="en-US" altLang="ko-KR" sz="400" dirty="0">
              <a:solidFill>
                <a:srgbClr val="68BAC6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 rot="16200000" flipH="1">
            <a:off x="5670235" y="2890117"/>
            <a:ext cx="1828802" cy="962407"/>
          </a:xfrm>
          <a:custGeom>
            <a:avLst/>
            <a:gdLst>
              <a:gd name="connsiteX0" fmla="*/ 0 w 1828802"/>
              <a:gd name="connsiteY0" fmla="*/ 0 h 605886"/>
              <a:gd name="connsiteX1" fmla="*/ 0 w 1828802"/>
              <a:gd name="connsiteY1" fmla="*/ 1088 h 605886"/>
              <a:gd name="connsiteX2" fmla="*/ 43788 w 1828802"/>
              <a:gd name="connsiteY2" fmla="*/ 872 h 605886"/>
              <a:gd name="connsiteX3" fmla="*/ 850711 w 1828802"/>
              <a:gd name="connsiteY3" fmla="*/ 598363 h 605886"/>
              <a:gd name="connsiteX4" fmla="*/ 879720 w 1828802"/>
              <a:gd name="connsiteY4" fmla="*/ 602825 h 605886"/>
              <a:gd name="connsiteX5" fmla="*/ 880282 w 1828802"/>
              <a:gd name="connsiteY5" fmla="*/ 602992 h 605886"/>
              <a:gd name="connsiteX6" fmla="*/ 881125 w 1828802"/>
              <a:gd name="connsiteY6" fmla="*/ 603042 h 605886"/>
              <a:gd name="connsiteX7" fmla="*/ 899616 w 1828802"/>
              <a:gd name="connsiteY7" fmla="*/ 605886 h 605886"/>
              <a:gd name="connsiteX8" fmla="*/ 914409 w 1828802"/>
              <a:gd name="connsiteY8" fmla="*/ 605010 h 605886"/>
              <a:gd name="connsiteX9" fmla="*/ 929186 w 1828802"/>
              <a:gd name="connsiteY9" fmla="*/ 605885 h 605886"/>
              <a:gd name="connsiteX10" fmla="*/ 947658 w 1828802"/>
              <a:gd name="connsiteY10" fmla="*/ 603043 h 605886"/>
              <a:gd name="connsiteX11" fmla="*/ 948520 w 1828802"/>
              <a:gd name="connsiteY11" fmla="*/ 602993 h 605886"/>
              <a:gd name="connsiteX12" fmla="*/ 949095 w 1828802"/>
              <a:gd name="connsiteY12" fmla="*/ 602822 h 605886"/>
              <a:gd name="connsiteX13" fmla="*/ 978090 w 1828802"/>
              <a:gd name="connsiteY13" fmla="*/ 598363 h 605886"/>
              <a:gd name="connsiteX14" fmla="*/ 1785015 w 1828802"/>
              <a:gd name="connsiteY14" fmla="*/ 871 h 605886"/>
              <a:gd name="connsiteX15" fmla="*/ 1828802 w 1828802"/>
              <a:gd name="connsiteY15" fmla="*/ 1086 h 605886"/>
              <a:gd name="connsiteX16" fmla="*/ 1828802 w 1828802"/>
              <a:gd name="connsiteY16" fmla="*/ 0 h 60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8802" h="605886">
                <a:moveTo>
                  <a:pt x="0" y="0"/>
                </a:moveTo>
                <a:lnTo>
                  <a:pt x="0" y="1088"/>
                </a:lnTo>
                <a:lnTo>
                  <a:pt x="43788" y="872"/>
                </a:lnTo>
                <a:cubicBezTo>
                  <a:pt x="312762" y="42509"/>
                  <a:pt x="581737" y="530474"/>
                  <a:pt x="850711" y="598363"/>
                </a:cubicBezTo>
                <a:lnTo>
                  <a:pt x="879720" y="602825"/>
                </a:lnTo>
                <a:lnTo>
                  <a:pt x="880282" y="602992"/>
                </a:lnTo>
                <a:lnTo>
                  <a:pt x="881125" y="603042"/>
                </a:lnTo>
                <a:lnTo>
                  <a:pt x="899616" y="605886"/>
                </a:lnTo>
                <a:lnTo>
                  <a:pt x="914409" y="605010"/>
                </a:lnTo>
                <a:lnTo>
                  <a:pt x="929186" y="605885"/>
                </a:lnTo>
                <a:lnTo>
                  <a:pt x="947658" y="603043"/>
                </a:lnTo>
                <a:lnTo>
                  <a:pt x="948520" y="602993"/>
                </a:lnTo>
                <a:lnTo>
                  <a:pt x="949095" y="602822"/>
                </a:lnTo>
                <a:lnTo>
                  <a:pt x="978090" y="598363"/>
                </a:lnTo>
                <a:cubicBezTo>
                  <a:pt x="1247065" y="530472"/>
                  <a:pt x="1516040" y="42507"/>
                  <a:pt x="1785015" y="871"/>
                </a:cubicBezTo>
                <a:lnTo>
                  <a:pt x="1828802" y="1086"/>
                </a:lnTo>
                <a:lnTo>
                  <a:pt x="1828802" y="0"/>
                </a:lnTo>
                <a:close/>
              </a:path>
            </a:pathLst>
          </a:custGeom>
          <a:solidFill>
            <a:srgbClr val="68BAC6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rot="5400000" flipH="1">
            <a:off x="4507824" y="2694011"/>
            <a:ext cx="1828802" cy="1357550"/>
          </a:xfrm>
          <a:custGeom>
            <a:avLst/>
            <a:gdLst>
              <a:gd name="connsiteX0" fmla="*/ 0 w 1828802"/>
              <a:gd name="connsiteY0" fmla="*/ 0 h 605886"/>
              <a:gd name="connsiteX1" fmla="*/ 0 w 1828802"/>
              <a:gd name="connsiteY1" fmla="*/ 1088 h 605886"/>
              <a:gd name="connsiteX2" fmla="*/ 43788 w 1828802"/>
              <a:gd name="connsiteY2" fmla="*/ 872 h 605886"/>
              <a:gd name="connsiteX3" fmla="*/ 850711 w 1828802"/>
              <a:gd name="connsiteY3" fmla="*/ 598363 h 605886"/>
              <a:gd name="connsiteX4" fmla="*/ 879720 w 1828802"/>
              <a:gd name="connsiteY4" fmla="*/ 602825 h 605886"/>
              <a:gd name="connsiteX5" fmla="*/ 880282 w 1828802"/>
              <a:gd name="connsiteY5" fmla="*/ 602992 h 605886"/>
              <a:gd name="connsiteX6" fmla="*/ 881125 w 1828802"/>
              <a:gd name="connsiteY6" fmla="*/ 603042 h 605886"/>
              <a:gd name="connsiteX7" fmla="*/ 899616 w 1828802"/>
              <a:gd name="connsiteY7" fmla="*/ 605886 h 605886"/>
              <a:gd name="connsiteX8" fmla="*/ 914409 w 1828802"/>
              <a:gd name="connsiteY8" fmla="*/ 605010 h 605886"/>
              <a:gd name="connsiteX9" fmla="*/ 929186 w 1828802"/>
              <a:gd name="connsiteY9" fmla="*/ 605885 h 605886"/>
              <a:gd name="connsiteX10" fmla="*/ 947658 w 1828802"/>
              <a:gd name="connsiteY10" fmla="*/ 603043 h 605886"/>
              <a:gd name="connsiteX11" fmla="*/ 948520 w 1828802"/>
              <a:gd name="connsiteY11" fmla="*/ 602993 h 605886"/>
              <a:gd name="connsiteX12" fmla="*/ 949095 w 1828802"/>
              <a:gd name="connsiteY12" fmla="*/ 602822 h 605886"/>
              <a:gd name="connsiteX13" fmla="*/ 978090 w 1828802"/>
              <a:gd name="connsiteY13" fmla="*/ 598363 h 605886"/>
              <a:gd name="connsiteX14" fmla="*/ 1785015 w 1828802"/>
              <a:gd name="connsiteY14" fmla="*/ 871 h 605886"/>
              <a:gd name="connsiteX15" fmla="*/ 1828802 w 1828802"/>
              <a:gd name="connsiteY15" fmla="*/ 1086 h 605886"/>
              <a:gd name="connsiteX16" fmla="*/ 1828802 w 1828802"/>
              <a:gd name="connsiteY16" fmla="*/ 0 h 60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8802" h="605886">
                <a:moveTo>
                  <a:pt x="0" y="0"/>
                </a:moveTo>
                <a:lnTo>
                  <a:pt x="0" y="1088"/>
                </a:lnTo>
                <a:lnTo>
                  <a:pt x="43788" y="872"/>
                </a:lnTo>
                <a:cubicBezTo>
                  <a:pt x="312762" y="42509"/>
                  <a:pt x="581737" y="530474"/>
                  <a:pt x="850711" y="598363"/>
                </a:cubicBezTo>
                <a:lnTo>
                  <a:pt x="879720" y="602825"/>
                </a:lnTo>
                <a:lnTo>
                  <a:pt x="880282" y="602992"/>
                </a:lnTo>
                <a:lnTo>
                  <a:pt x="881125" y="603042"/>
                </a:lnTo>
                <a:lnTo>
                  <a:pt x="899616" y="605886"/>
                </a:lnTo>
                <a:lnTo>
                  <a:pt x="914409" y="605010"/>
                </a:lnTo>
                <a:lnTo>
                  <a:pt x="929186" y="605885"/>
                </a:lnTo>
                <a:lnTo>
                  <a:pt x="947658" y="603043"/>
                </a:lnTo>
                <a:lnTo>
                  <a:pt x="948520" y="602993"/>
                </a:lnTo>
                <a:lnTo>
                  <a:pt x="949095" y="602822"/>
                </a:lnTo>
                <a:lnTo>
                  <a:pt x="978090" y="598363"/>
                </a:lnTo>
                <a:cubicBezTo>
                  <a:pt x="1247065" y="530472"/>
                  <a:pt x="1516040" y="42507"/>
                  <a:pt x="1785015" y="871"/>
                </a:cubicBezTo>
                <a:lnTo>
                  <a:pt x="1828802" y="1086"/>
                </a:lnTo>
                <a:lnTo>
                  <a:pt x="1828802" y="0"/>
                </a:lnTo>
                <a:close/>
              </a:path>
            </a:pathLst>
          </a:custGeom>
          <a:solidFill>
            <a:srgbClr val="363C4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49307" y="3050342"/>
            <a:ext cx="1282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%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58227" y="3169894"/>
            <a:ext cx="84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%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4229099" y="4459502"/>
            <a:ext cx="3733800" cy="186164"/>
          </a:xfrm>
          <a:prstGeom prst="round2SameRect">
            <a:avLst>
              <a:gd name="adj1" fmla="val 0"/>
              <a:gd name="adj2" fmla="val 493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36"/>
          <p:cNvSpPr>
            <a:spLocks noEditPoints="1"/>
          </p:cNvSpPr>
          <p:nvPr/>
        </p:nvSpPr>
        <p:spPr bwMode="auto">
          <a:xfrm rot="16200000">
            <a:off x="4879334" y="1382669"/>
            <a:ext cx="2433332" cy="409266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436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371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야놀자 야체 B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83</cp:revision>
  <dcterms:created xsi:type="dcterms:W3CDTF">2017-03-17T06:25:58Z</dcterms:created>
  <dcterms:modified xsi:type="dcterms:W3CDTF">2017-03-25T03:33:04Z</dcterms:modified>
</cp:coreProperties>
</file>