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9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F"/>
    <a:srgbClr val="FF8B96"/>
    <a:srgbClr val="201E2A"/>
    <a:srgbClr val="312E3F"/>
    <a:srgbClr val="373447"/>
    <a:srgbClr val="FFB3BA"/>
    <a:srgbClr val="64D8D7"/>
    <a:srgbClr val="6FDEDB"/>
    <a:srgbClr val="FF7D89"/>
    <a:srgbClr val="2D2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99427904"/>
        <c:axId val="299428464"/>
      </c:barChart>
      <c:catAx>
        <c:axId val="299427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9428464"/>
        <c:crosses val="autoZero"/>
        <c:auto val="1"/>
        <c:lblAlgn val="ctr"/>
        <c:lblOffset val="100"/>
        <c:noMultiLvlLbl val="0"/>
      </c:catAx>
      <c:valAx>
        <c:axId val="299428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9942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explosion val="3"/>
          <c:dPt>
            <c:idx val="0"/>
            <c:bubble3D val="0"/>
            <c:spPr>
              <a:noFill/>
              <a:ln w="3175">
                <a:solidFill>
                  <a:schemeClr val="bg1"/>
                </a:solidFill>
                <a:prstDash val="dash"/>
              </a:ln>
              <a:effectLst/>
            </c:spPr>
          </c:dPt>
          <c:dPt>
            <c:idx val="1"/>
            <c:bubble3D val="0"/>
            <c:spPr>
              <a:solidFill>
                <a:srgbClr val="FF8B96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6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3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A607-1878-474E-AFDE-19D592E59C11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FB0F-4D3A-44DA-870C-E9263608B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01E2A"/>
            </a:gs>
            <a:gs pos="0">
              <a:srgbClr val="37344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양쪽 모서리가 둥근 사각형 40"/>
          <p:cNvSpPr/>
          <p:nvPr/>
        </p:nvSpPr>
        <p:spPr>
          <a:xfrm>
            <a:off x="4891032" y="1939380"/>
            <a:ext cx="3844253" cy="36493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17000"/>
            </a:schemeClr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3988816" y="1192022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B3B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>
            <a:off x="4538472" y="680466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 w="5715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4263644" y="936244"/>
            <a:ext cx="3572256" cy="3572256"/>
          </a:xfrm>
          <a:prstGeom prst="round2SameRect">
            <a:avLst>
              <a:gd name="adj1" fmla="val 0"/>
              <a:gd name="adj2" fmla="val 0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800" b="1" i="1" dirty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en-US" altLang="ko-KR" sz="28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51200" y="5020056"/>
            <a:ext cx="5346700" cy="1375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맑은 고딕" panose="020B0503020000020004" pitchFamily="50" charset="-127"/>
              </a:rPr>
              <a:t>PowerPoint is a computer program created by Microsoft Office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  <a:p>
            <a:pPr lvl="0" algn="ctr"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○ ○ 대학교 경영학과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20171234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홍 길 동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2052603" y="1053764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12604" y="3892722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2300710" y="4550156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9497285" y="4660056"/>
            <a:ext cx="72000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0813214" y="1948860"/>
            <a:ext cx="720000" cy="7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8780071" y="1430782"/>
            <a:ext cx="720000" cy="720000"/>
          </a:xfrm>
          <a:prstGeom prst="line">
            <a:avLst/>
          </a:prstGeom>
          <a:ln>
            <a:solidFill>
              <a:srgbClr val="FF8B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7235444" y="2348485"/>
            <a:ext cx="4235704" cy="14604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Microsoft Office PowerPoint is the presentation program used the most in the world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>
            <a:off x="7235444" y="4024885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Microsoft Office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PowerPoint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7235444" y="4748785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Microsoft Office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PowerPoint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7235444" y="5472685"/>
            <a:ext cx="1981200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Microsoft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Office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9381744" y="5472685"/>
            <a:ext cx="20894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PowerPoint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7235444" y="1624585"/>
            <a:ext cx="4235704" cy="50799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Microsoft Office 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PowerPoint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235444" y="1637285"/>
            <a:ext cx="42357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36"/>
          <p:cNvSpPr>
            <a:spLocks noEditPoints="1"/>
          </p:cNvSpPr>
          <p:nvPr/>
        </p:nvSpPr>
        <p:spPr bwMode="auto">
          <a:xfrm>
            <a:off x="5420062" y="1808673"/>
            <a:ext cx="165579" cy="27849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54752" y="1763252"/>
            <a:ext cx="120359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</a:rPr>
              <a:t>CONTENTS. A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03520" y="4057220"/>
            <a:ext cx="120359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</a:rPr>
              <a:t>CONTENTS. A </a:t>
            </a:r>
          </a:p>
        </p:txBody>
      </p: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97843749"/>
              </p:ext>
            </p:extLst>
          </p:nvPr>
        </p:nvGraphicFramePr>
        <p:xfrm>
          <a:off x="694943" y="3326819"/>
          <a:ext cx="3987683" cy="284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00002" y="1808673"/>
            <a:ext cx="39437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PowerPoint </a:t>
            </a: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campus life with BIZCAM</a:t>
            </a:r>
          </a:p>
        </p:txBody>
      </p:sp>
      <p:grpSp>
        <p:nvGrpSpPr>
          <p:cNvPr id="27" name="Group 14"/>
          <p:cNvGrpSpPr>
            <a:grpSpLocks noChangeAspect="1"/>
          </p:cNvGrpSpPr>
          <p:nvPr/>
        </p:nvGrpSpPr>
        <p:grpSpPr bwMode="auto">
          <a:xfrm>
            <a:off x="5371295" y="4142908"/>
            <a:ext cx="263111" cy="223183"/>
            <a:chOff x="3669" y="3943"/>
            <a:chExt cx="626" cy="531"/>
          </a:xfrm>
          <a:solidFill>
            <a:schemeClr val="bg1"/>
          </a:solidFill>
        </p:grpSpPr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lvl="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pPr lvl="0"/>
            <a:r>
              <a:rPr lang="en-US" altLang="ko-KR" sz="24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094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8"/>
          <p:cNvSpPr/>
          <p:nvPr/>
        </p:nvSpPr>
        <p:spPr>
          <a:xfrm>
            <a:off x="7700519" y="1684519"/>
            <a:ext cx="3759961" cy="11927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Microsoft Office PowerPoint is the presentation program used the most in the world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24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19551" y="1445619"/>
            <a:ext cx="6345983" cy="1305002"/>
            <a:chOff x="4944663" y="2527823"/>
            <a:chExt cx="6345983" cy="1305002"/>
          </a:xfrm>
        </p:grpSpPr>
        <p:sp>
          <p:nvSpPr>
            <p:cNvPr id="32" name="타원 31"/>
            <p:cNvSpPr/>
            <p:nvPr/>
          </p:nvSpPr>
          <p:spPr>
            <a:xfrm>
              <a:off x="4944663" y="2812755"/>
              <a:ext cx="1020068" cy="102007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987153" y="31834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A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276142" y="2812755"/>
              <a:ext cx="1020068" cy="102007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31970" y="31834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B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607620" y="2812755"/>
              <a:ext cx="1020068" cy="102007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62890" y="3167944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C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8939099" y="2812755"/>
              <a:ext cx="1020068" cy="102007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956167" y="3183412"/>
              <a:ext cx="981404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D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270578" y="2812755"/>
              <a:ext cx="1020068" cy="102007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33167" y="31834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E</a:t>
              </a:r>
              <a:endParaRPr lang="en-US" altLang="ko-KR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7372282" y="3214371"/>
              <a:ext cx="159267" cy="233077"/>
              <a:chOff x="4371840" y="2318350"/>
              <a:chExt cx="252000" cy="3687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6036471" y="3220595"/>
              <a:ext cx="159267" cy="233077"/>
              <a:chOff x="4371840" y="2318350"/>
              <a:chExt cx="252000" cy="36878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711927" y="3208147"/>
              <a:ext cx="159267" cy="233077"/>
              <a:chOff x="4371840" y="2318350"/>
              <a:chExt cx="252000" cy="3687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0056041" y="3208147"/>
              <a:ext cx="159267" cy="233077"/>
              <a:chOff x="4371840" y="2318350"/>
              <a:chExt cx="252000" cy="36878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타원 45"/>
            <p:cNvSpPr/>
            <p:nvPr/>
          </p:nvSpPr>
          <p:spPr>
            <a:xfrm>
              <a:off x="9398172" y="2527823"/>
              <a:ext cx="477800" cy="477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362674" y="2601586"/>
              <a:ext cx="5487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2D2A3A"/>
                  </a:solidFill>
                </a:rPr>
                <a:t>Check point</a:t>
              </a:r>
              <a:endParaRPr lang="ko-KR" altLang="en-US" sz="200" dirty="0">
                <a:solidFill>
                  <a:srgbClr val="2D2A3A"/>
                </a:solidFill>
              </a:endParaRPr>
            </a:p>
          </p:txBody>
        </p:sp>
      </p:grpSp>
      <p:sp>
        <p:nvSpPr>
          <p:cNvPr id="56" name="양쪽 모서리가 둥근 사각형 55"/>
          <p:cNvSpPr/>
          <p:nvPr/>
        </p:nvSpPr>
        <p:spPr>
          <a:xfrm>
            <a:off x="3771183" y="3563172"/>
            <a:ext cx="3759961" cy="11927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Microsoft Office PowerPoint is the presentation program used the most in the world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7" name="양쪽 모서리가 둥근 사각형 56"/>
          <p:cNvSpPr/>
          <p:nvPr/>
        </p:nvSpPr>
        <p:spPr>
          <a:xfrm>
            <a:off x="3771182" y="4935061"/>
            <a:ext cx="3759961" cy="119279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Microsoft Office PowerPoint is the presentation program used the most in the world</a:t>
            </a:r>
            <a:r>
              <a:rPr lang="en-US" altLang="ko-KR" sz="1200" dirty="0" smtClean="0">
                <a:solidFill>
                  <a:prstClr val="white"/>
                </a:solidFill>
              </a:rPr>
              <a:t>.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1" r="25748" b="37328"/>
          <a:stretch/>
        </p:blipFill>
        <p:spPr>
          <a:xfrm>
            <a:off x="569617" y="3547871"/>
            <a:ext cx="2874482" cy="1188721"/>
          </a:xfrm>
          <a:prstGeom prst="rect">
            <a:avLst/>
          </a:prstGeom>
        </p:spPr>
      </p:pic>
      <p:graphicFrame>
        <p:nvGraphicFramePr>
          <p:cNvPr id="59" name="차트 58"/>
          <p:cNvGraphicFramePr/>
          <p:nvPr>
            <p:extLst>
              <p:ext uri="{D42A27DB-BD31-4B8C-83A1-F6EECF244321}">
                <p14:modId xmlns:p14="http://schemas.microsoft.com/office/powerpoint/2010/main" val="2408517436"/>
              </p:ext>
            </p:extLst>
          </p:nvPr>
        </p:nvGraphicFramePr>
        <p:xfrm>
          <a:off x="7700519" y="3513095"/>
          <a:ext cx="3987683" cy="2843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4"/>
          <a:stretch/>
        </p:blipFill>
        <p:spPr>
          <a:xfrm>
            <a:off x="560832" y="4937760"/>
            <a:ext cx="2874482" cy="11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2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4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4495663" y="5062698"/>
            <a:ext cx="3002417" cy="479905"/>
          </a:xfrm>
          <a:prstGeom prst="rect">
            <a:avLst/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prstClr val="white"/>
                </a:solidFill>
                <a:latin typeface="+mn-ea"/>
              </a:rPr>
              <a:t>7</a:t>
            </a:r>
            <a:r>
              <a:rPr lang="en-US" altLang="ko-KR" sz="1600" b="1" dirty="0" smtClean="0">
                <a:solidFill>
                  <a:prstClr val="white"/>
                </a:solidFill>
                <a:latin typeface="+mn-ea"/>
              </a:rPr>
              <a:t>0</a:t>
            </a:r>
            <a:r>
              <a:rPr lang="en-US" altLang="ko-KR" sz="1200" dirty="0" smtClean="0">
                <a:solidFill>
                  <a:prstClr val="white"/>
                </a:solidFill>
                <a:latin typeface="+mn-ea"/>
              </a:rPr>
              <a:t>%</a:t>
            </a:r>
            <a:endParaRPr lang="en-US" altLang="ko-KR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0" y="0"/>
            <a:ext cx="12192000" cy="918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0" y="-1"/>
            <a:ext cx="12192000" cy="90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00" rIns="180000" rtlCol="0" anchor="ctr"/>
          <a:lstStyle/>
          <a:p>
            <a:r>
              <a:rPr lang="en-US" altLang="ko-KR" sz="2400" i="1" dirty="0">
                <a:solidFill>
                  <a:prstClr val="white"/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3200" b="1" i="1" dirty="0" smtClean="0">
                <a:solidFill>
                  <a:prstClr val="white"/>
                </a:solidFill>
                <a:cs typeface="Aharoni" panose="02010803020104030203" pitchFamily="2" charset="-79"/>
              </a:rPr>
              <a:t>PRESENTATION</a:t>
            </a:r>
            <a:endParaRPr lang="en-US" altLang="ko-KR" sz="3200" b="1" i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6" y="1544281"/>
            <a:ext cx="3014608" cy="1999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72" y="1544281"/>
            <a:ext cx="3014608" cy="1999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17" y="1544281"/>
            <a:ext cx="2988075" cy="1989429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970026" y="3543442"/>
            <a:ext cx="3024000" cy="1845041"/>
            <a:chOff x="970026" y="3629167"/>
            <a:chExt cx="3024000" cy="2141206"/>
          </a:xfrm>
        </p:grpSpPr>
        <p:sp>
          <p:nvSpPr>
            <p:cNvPr id="56" name="양쪽 모서리가 둥근 사각형 55"/>
            <p:cNvSpPr/>
            <p:nvPr/>
          </p:nvSpPr>
          <p:spPr>
            <a:xfrm>
              <a:off x="970027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D2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970026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4483472" y="3543442"/>
            <a:ext cx="3024000" cy="1284209"/>
            <a:chOff x="4483472" y="3629167"/>
            <a:chExt cx="3024000" cy="2141206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D2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7996917" y="3543442"/>
            <a:ext cx="3024000" cy="2308338"/>
            <a:chOff x="7996917" y="3629167"/>
            <a:chExt cx="3024000" cy="2147302"/>
          </a:xfrm>
        </p:grpSpPr>
        <p:sp>
          <p:nvSpPr>
            <p:cNvPr id="60" name="양쪽 모서리가 둥근 사각형 59"/>
            <p:cNvSpPr/>
            <p:nvPr/>
          </p:nvSpPr>
          <p:spPr>
            <a:xfrm>
              <a:off x="7996917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D2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 smtClean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7996917" y="5776469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/>
          <p:cNvSpPr/>
          <p:nvPr/>
        </p:nvSpPr>
        <p:spPr>
          <a:xfrm>
            <a:off x="8018500" y="6069919"/>
            <a:ext cx="3002417" cy="478800"/>
          </a:xfrm>
          <a:prstGeom prst="rect">
            <a:avLst/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prstClr val="white"/>
                </a:solidFill>
                <a:latin typeface="+mn-ea"/>
              </a:rPr>
              <a:t>7</a:t>
            </a:r>
            <a:r>
              <a:rPr lang="en-US" altLang="ko-KR" sz="1600" b="1" dirty="0" smtClean="0">
                <a:solidFill>
                  <a:prstClr val="white"/>
                </a:solidFill>
                <a:latin typeface="+mn-ea"/>
              </a:rPr>
              <a:t>0</a:t>
            </a:r>
            <a:r>
              <a:rPr lang="en-US" altLang="ko-KR" sz="1200" dirty="0" smtClean="0">
                <a:solidFill>
                  <a:prstClr val="white"/>
                </a:solidFill>
                <a:latin typeface="+mn-ea"/>
              </a:rPr>
              <a:t>%</a:t>
            </a:r>
            <a:endParaRPr lang="en-US" altLang="ko-KR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91609" y="5588897"/>
            <a:ext cx="3002417" cy="478800"/>
          </a:xfrm>
          <a:prstGeom prst="rect">
            <a:avLst/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r"/>
            <a:r>
              <a:rPr lang="en-US" altLang="ko-KR" sz="1600" b="1" dirty="0">
                <a:solidFill>
                  <a:prstClr val="white"/>
                </a:solidFill>
                <a:latin typeface="+mn-ea"/>
              </a:rPr>
              <a:t>7</a:t>
            </a:r>
            <a:r>
              <a:rPr lang="en-US" altLang="ko-KR" sz="1600" b="1" dirty="0" smtClean="0">
                <a:solidFill>
                  <a:prstClr val="white"/>
                </a:solidFill>
                <a:latin typeface="+mn-ea"/>
              </a:rPr>
              <a:t>0</a:t>
            </a:r>
            <a:r>
              <a:rPr lang="en-US" altLang="ko-KR" sz="1200" dirty="0" smtClean="0">
                <a:solidFill>
                  <a:prstClr val="white"/>
                </a:solidFill>
                <a:latin typeface="+mn-ea"/>
              </a:rPr>
              <a:t>%</a:t>
            </a:r>
            <a:endParaRPr lang="en-US" altLang="ko-KR" sz="12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94362" y="5588897"/>
            <a:ext cx="2158415" cy="478800"/>
          </a:xfrm>
          <a:prstGeom prst="rect">
            <a:avLst/>
          </a:prstGeom>
          <a:pattFill prst="dkVert">
            <a:fgClr>
              <a:srgbClr val="6FDEDB"/>
            </a:fgClr>
            <a:bgClr>
              <a:srgbClr val="64D8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CONTENTS A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509876" y="5063803"/>
            <a:ext cx="2158415" cy="478800"/>
          </a:xfrm>
          <a:prstGeom prst="rect">
            <a:avLst/>
          </a:prstGeom>
          <a:pattFill prst="dkVert">
            <a:fgClr>
              <a:srgbClr val="6FDEDB"/>
            </a:fgClr>
            <a:bgClr>
              <a:srgbClr val="64D8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CONTENTS A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8018501" y="6069919"/>
            <a:ext cx="2158414" cy="478800"/>
          </a:xfrm>
          <a:prstGeom prst="rect">
            <a:avLst/>
          </a:prstGeom>
          <a:pattFill prst="dkVert">
            <a:fgClr>
              <a:srgbClr val="6FDEDB"/>
            </a:fgClr>
            <a:bgClr>
              <a:srgbClr val="64D8D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10328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200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cho</cp:lastModifiedBy>
  <cp:revision>50</cp:revision>
  <dcterms:created xsi:type="dcterms:W3CDTF">2017-04-20T07:21:04Z</dcterms:created>
  <dcterms:modified xsi:type="dcterms:W3CDTF">2017-04-26T07:12:40Z</dcterms:modified>
</cp:coreProperties>
</file>