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BC5A3"/>
    <a:srgbClr val="FAB286"/>
    <a:srgbClr val="FCCFB2"/>
    <a:srgbClr val="FF717F"/>
    <a:srgbClr val="201E2A"/>
    <a:srgbClr val="7D76D3"/>
    <a:srgbClr val="D2C8C9"/>
    <a:srgbClr val="FF8B96"/>
    <a:srgbClr val="312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6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9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8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0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3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A607-1878-474E-AFDE-19D592E59C1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6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C8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304508" y="-18532"/>
            <a:ext cx="525183" cy="5450906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108000" tIns="216000" rtlCol="0" anchor="ctr"/>
          <a:lstStyle/>
          <a:p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</a:p>
        </p:txBody>
      </p:sp>
      <p:sp>
        <p:nvSpPr>
          <p:cNvPr id="21" name="자유형 20"/>
          <p:cNvSpPr/>
          <p:nvPr/>
        </p:nvSpPr>
        <p:spPr>
          <a:xfrm>
            <a:off x="0" y="4586112"/>
            <a:ext cx="1581216" cy="2271888"/>
          </a:xfrm>
          <a:custGeom>
            <a:avLst/>
            <a:gdLst>
              <a:gd name="connsiteX0" fmla="*/ 548363 w 1581216"/>
              <a:gd name="connsiteY0" fmla="*/ 0 h 2271888"/>
              <a:gd name="connsiteX1" fmla="*/ 828013 w 1581216"/>
              <a:gd name="connsiteY1" fmla="*/ 56459 h 2271888"/>
              <a:gd name="connsiteX2" fmla="*/ 831401 w 1581216"/>
              <a:gd name="connsiteY2" fmla="*/ 58298 h 2271888"/>
              <a:gd name="connsiteX3" fmla="*/ 870852 w 1581216"/>
              <a:gd name="connsiteY3" fmla="*/ 66465 h 2271888"/>
              <a:gd name="connsiteX4" fmla="*/ 963364 w 1581216"/>
              <a:gd name="connsiteY4" fmla="*/ 95604 h 2271888"/>
              <a:gd name="connsiteX5" fmla="*/ 1521690 w 1581216"/>
              <a:gd name="connsiteY5" fmla="*/ 1313608 h 2271888"/>
              <a:gd name="connsiteX6" fmla="*/ 1266804 w 1581216"/>
              <a:gd name="connsiteY6" fmla="*/ 1999947 h 2271888"/>
              <a:gd name="connsiteX7" fmla="*/ 1266804 w 1581216"/>
              <a:gd name="connsiteY7" fmla="*/ 2271888 h 2271888"/>
              <a:gd name="connsiteX8" fmla="*/ 0 w 1581216"/>
              <a:gd name="connsiteY8" fmla="*/ 2271888 h 2271888"/>
              <a:gd name="connsiteX9" fmla="*/ 0 w 1581216"/>
              <a:gd name="connsiteY9" fmla="*/ 254949 h 2271888"/>
              <a:gd name="connsiteX10" fmla="*/ 5116 w 1581216"/>
              <a:gd name="connsiteY10" fmla="*/ 248276 h 2271888"/>
              <a:gd name="connsiteX11" fmla="*/ 548363 w 1581216"/>
              <a:gd name="connsiteY11" fmla="*/ 0 h 227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1216" h="2271888">
                <a:moveTo>
                  <a:pt x="548363" y="0"/>
                </a:moveTo>
                <a:cubicBezTo>
                  <a:pt x="647559" y="0"/>
                  <a:pt x="742060" y="20104"/>
                  <a:pt x="828013" y="56459"/>
                </a:cubicBezTo>
                <a:lnTo>
                  <a:pt x="831401" y="58298"/>
                </a:lnTo>
                <a:lnTo>
                  <a:pt x="870852" y="66465"/>
                </a:lnTo>
                <a:cubicBezTo>
                  <a:pt x="901835" y="74521"/>
                  <a:pt x="932707" y="84218"/>
                  <a:pt x="963364" y="95604"/>
                </a:cubicBezTo>
                <a:cubicBezTo>
                  <a:pt x="1453884" y="277769"/>
                  <a:pt x="1703855" y="823088"/>
                  <a:pt x="1521690" y="1313608"/>
                </a:cubicBezTo>
                <a:lnTo>
                  <a:pt x="1266804" y="1999947"/>
                </a:lnTo>
                <a:lnTo>
                  <a:pt x="1266804" y="2271888"/>
                </a:lnTo>
                <a:lnTo>
                  <a:pt x="0" y="2271888"/>
                </a:lnTo>
                <a:lnTo>
                  <a:pt x="0" y="254949"/>
                </a:lnTo>
                <a:lnTo>
                  <a:pt x="5116" y="248276"/>
                </a:lnTo>
                <a:cubicBezTo>
                  <a:pt x="136849" y="96200"/>
                  <a:pt x="331372" y="0"/>
                  <a:pt x="548363" y="0"/>
                </a:cubicBezTo>
                <a:close/>
              </a:path>
            </a:pathLst>
          </a:custGeom>
          <a:solidFill>
            <a:srgbClr val="FCC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양쪽 모서리가 둥근 사각형 67"/>
          <p:cNvSpPr/>
          <p:nvPr/>
        </p:nvSpPr>
        <p:spPr>
          <a:xfrm rot="3435554">
            <a:off x="4012800" y="2849002"/>
            <a:ext cx="786351" cy="260256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BC5A3"/>
          </a:solidFill>
          <a:ln>
            <a:noFill/>
          </a:ln>
          <a:effectLst>
            <a:outerShdw blurRad="3175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양쪽 모서리가 둥근 사각형 68"/>
          <p:cNvSpPr/>
          <p:nvPr/>
        </p:nvSpPr>
        <p:spPr>
          <a:xfrm rot="3435554">
            <a:off x="4135558" y="3917860"/>
            <a:ext cx="786351" cy="260256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BC5A3"/>
          </a:solidFill>
          <a:ln>
            <a:noFill/>
          </a:ln>
          <a:effectLst>
            <a:outerShdw blurRad="3175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양쪽 모서리가 둥근 사각형 69"/>
          <p:cNvSpPr/>
          <p:nvPr/>
        </p:nvSpPr>
        <p:spPr>
          <a:xfrm rot="3435554">
            <a:off x="4427014" y="5480148"/>
            <a:ext cx="786351" cy="12324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BC5A3"/>
          </a:solidFill>
          <a:ln>
            <a:noFill/>
          </a:ln>
          <a:effectLst>
            <a:outerShdw blurRad="3175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276891" y="362857"/>
            <a:ext cx="3543299" cy="6495143"/>
            <a:chOff x="5717688" y="1371600"/>
            <a:chExt cx="2778611" cy="4652997"/>
          </a:xfrm>
        </p:grpSpPr>
        <p:sp>
          <p:nvSpPr>
            <p:cNvPr id="29" name="양쪽 모서리가 둥근 사각형 28"/>
            <p:cNvSpPr/>
            <p:nvPr/>
          </p:nvSpPr>
          <p:spPr>
            <a:xfrm>
              <a:off x="5717688" y="1371600"/>
              <a:ext cx="2778611" cy="4652997"/>
            </a:xfrm>
            <a:prstGeom prst="round2SameRect">
              <a:avLst>
                <a:gd name="adj1" fmla="val 775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865324" y="1914525"/>
              <a:ext cx="2483337" cy="4110072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618359" y="1628775"/>
              <a:ext cx="1114425" cy="12382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6427859" y="1628775"/>
              <a:ext cx="122400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173239" y="5275630"/>
            <a:ext cx="1785588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679299" y="3132905"/>
            <a:ext cx="4272459" cy="103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5899727" y="4450653"/>
            <a:ext cx="593010" cy="593010"/>
            <a:chOff x="3375430" y="832800"/>
            <a:chExt cx="865635" cy="865635"/>
          </a:xfrm>
        </p:grpSpPr>
        <p:sp>
          <p:nvSpPr>
            <p:cNvPr id="42" name="타원 41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FF71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899727" y="3239286"/>
            <a:ext cx="593010" cy="593010"/>
            <a:chOff x="8414920" y="872625"/>
            <a:chExt cx="865635" cy="865635"/>
          </a:xfrm>
        </p:grpSpPr>
        <p:sp>
          <p:nvSpPr>
            <p:cNvPr id="46" name="타원 45"/>
            <p:cNvSpPr/>
            <p:nvPr/>
          </p:nvSpPr>
          <p:spPr>
            <a:xfrm>
              <a:off x="8414920" y="872625"/>
              <a:ext cx="865635" cy="865635"/>
            </a:xfrm>
            <a:prstGeom prst="ellipse">
              <a:avLst/>
            </a:prstGeom>
            <a:solidFill>
              <a:srgbClr val="FF71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7" name="Group 14"/>
            <p:cNvGrpSpPr>
              <a:grpSpLocks noChangeAspect="1"/>
            </p:cNvGrpSpPr>
            <p:nvPr/>
          </p:nvGrpSpPr>
          <p:grpSpPr bwMode="auto">
            <a:xfrm>
              <a:off x="8643887" y="1132526"/>
              <a:ext cx="407705" cy="345833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48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5899727" y="5596419"/>
            <a:ext cx="591764" cy="591764"/>
            <a:chOff x="5929667" y="2813330"/>
            <a:chExt cx="863816" cy="863816"/>
          </a:xfrm>
        </p:grpSpPr>
        <p:sp>
          <p:nvSpPr>
            <p:cNvPr id="51" name="타원 50"/>
            <p:cNvSpPr/>
            <p:nvPr/>
          </p:nvSpPr>
          <p:spPr>
            <a:xfrm>
              <a:off x="5929667" y="2813330"/>
              <a:ext cx="863816" cy="863816"/>
            </a:xfrm>
            <a:prstGeom prst="ellipse">
              <a:avLst/>
            </a:prstGeom>
            <a:solidFill>
              <a:srgbClr val="FF71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36"/>
            <p:cNvSpPr>
              <a:spLocks noEditPoints="1"/>
            </p:cNvSpPr>
            <p:nvPr/>
          </p:nvSpPr>
          <p:spPr bwMode="auto">
            <a:xfrm>
              <a:off x="6241303" y="3042947"/>
              <a:ext cx="240547" cy="404580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6679299" y="4356800"/>
            <a:ext cx="4272459" cy="103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703618" y="5646195"/>
            <a:ext cx="4272459" cy="103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59" name="원호 58"/>
          <p:cNvSpPr/>
          <p:nvPr/>
        </p:nvSpPr>
        <p:spPr>
          <a:xfrm>
            <a:off x="2687565" y="1584281"/>
            <a:ext cx="1067957" cy="1067957"/>
          </a:xfrm>
          <a:prstGeom prst="arc">
            <a:avLst>
              <a:gd name="adj1" fmla="val 10738300"/>
              <a:gd name="adj2" fmla="val 5445316"/>
            </a:avLst>
          </a:prstGeom>
          <a:noFill/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38590" y="2315604"/>
            <a:ext cx="88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C000"/>
                </a:solidFill>
              </a:rPr>
              <a:t>75</a:t>
            </a:r>
            <a:r>
              <a:rPr lang="en-US" altLang="ko-KR" sz="1600" b="1" dirty="0">
                <a:solidFill>
                  <a:srgbClr val="FFC000"/>
                </a:solidFill>
              </a:rPr>
              <a:t>%</a:t>
            </a:r>
            <a:endParaRPr lang="en-US" altLang="ko-KR" sz="1000" b="1" dirty="0">
              <a:solidFill>
                <a:srgbClr val="FFC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826336" y="1061272"/>
            <a:ext cx="3002417" cy="47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 algn="r"/>
            <a:r>
              <a:rPr lang="en-US" altLang="ko-KR" sz="1600" b="1" dirty="0">
                <a:solidFill>
                  <a:srgbClr val="201E2A"/>
                </a:solidFill>
              </a:rPr>
              <a:t>7</a:t>
            </a:r>
            <a:r>
              <a:rPr lang="en-US" altLang="ko-KR" sz="1600" b="1" dirty="0" smtClean="0">
                <a:solidFill>
                  <a:srgbClr val="201E2A"/>
                </a:solidFill>
              </a:rPr>
              <a:t>0</a:t>
            </a:r>
            <a:r>
              <a:rPr lang="en-US" altLang="ko-KR" sz="1200" dirty="0" smtClean="0">
                <a:solidFill>
                  <a:srgbClr val="201E2A"/>
                </a:solidFill>
              </a:rPr>
              <a:t>%</a:t>
            </a:r>
            <a:endParaRPr lang="en-US" altLang="ko-KR" sz="1200" dirty="0">
              <a:solidFill>
                <a:srgbClr val="201E2A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29089" y="1061272"/>
            <a:ext cx="2158415" cy="47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833331" y="1736411"/>
            <a:ext cx="3002417" cy="47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 algn="r"/>
            <a:r>
              <a:rPr lang="en-US" altLang="ko-KR" sz="1600" b="1" dirty="0">
                <a:solidFill>
                  <a:srgbClr val="201E2A"/>
                </a:solidFill>
              </a:rPr>
              <a:t>5</a:t>
            </a:r>
            <a:r>
              <a:rPr lang="en-US" altLang="ko-KR" sz="1600" b="1" dirty="0" smtClean="0">
                <a:solidFill>
                  <a:srgbClr val="201E2A"/>
                </a:solidFill>
              </a:rPr>
              <a:t>0</a:t>
            </a:r>
            <a:r>
              <a:rPr lang="en-US" altLang="ko-KR" sz="1200" dirty="0" smtClean="0">
                <a:solidFill>
                  <a:srgbClr val="201E2A"/>
                </a:solidFill>
              </a:rPr>
              <a:t>%</a:t>
            </a:r>
            <a:endParaRPr lang="en-US" altLang="ko-KR" sz="1200" dirty="0">
              <a:solidFill>
                <a:srgbClr val="201E2A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836085" y="1736411"/>
            <a:ext cx="1508464" cy="47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2317465" y="3223902"/>
            <a:ext cx="1550660" cy="1638805"/>
            <a:chOff x="8139" y="728"/>
            <a:chExt cx="1337" cy="141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8780" y="1351"/>
              <a:ext cx="99" cy="790"/>
            </a:xfrm>
            <a:custGeom>
              <a:avLst/>
              <a:gdLst>
                <a:gd name="T0" fmla="*/ 90 w 297"/>
                <a:gd name="T1" fmla="*/ 2 h 2372"/>
                <a:gd name="T2" fmla="*/ 122 w 297"/>
                <a:gd name="T3" fmla="*/ 20 h 2372"/>
                <a:gd name="T4" fmla="*/ 141 w 297"/>
                <a:gd name="T5" fmla="*/ 51 h 2372"/>
                <a:gd name="T6" fmla="*/ 146 w 297"/>
                <a:gd name="T7" fmla="*/ 71 h 2372"/>
                <a:gd name="T8" fmla="*/ 157 w 297"/>
                <a:gd name="T9" fmla="*/ 116 h 2372"/>
                <a:gd name="T10" fmla="*/ 173 w 297"/>
                <a:gd name="T11" fmla="*/ 188 h 2372"/>
                <a:gd name="T12" fmla="*/ 191 w 297"/>
                <a:gd name="T13" fmla="*/ 287 h 2372"/>
                <a:gd name="T14" fmla="*/ 212 w 297"/>
                <a:gd name="T15" fmla="*/ 413 h 2372"/>
                <a:gd name="T16" fmla="*/ 233 w 297"/>
                <a:gd name="T17" fmla="*/ 567 h 2372"/>
                <a:gd name="T18" fmla="*/ 253 w 297"/>
                <a:gd name="T19" fmla="*/ 751 h 2372"/>
                <a:gd name="T20" fmla="*/ 271 w 297"/>
                <a:gd name="T21" fmla="*/ 963 h 2372"/>
                <a:gd name="T22" fmla="*/ 285 w 297"/>
                <a:gd name="T23" fmla="*/ 1206 h 2372"/>
                <a:gd name="T24" fmla="*/ 295 w 297"/>
                <a:gd name="T25" fmla="*/ 1479 h 2372"/>
                <a:gd name="T26" fmla="*/ 297 w 297"/>
                <a:gd name="T27" fmla="*/ 1785 h 2372"/>
                <a:gd name="T28" fmla="*/ 293 w 297"/>
                <a:gd name="T29" fmla="*/ 2121 h 2372"/>
                <a:gd name="T30" fmla="*/ 284 w 297"/>
                <a:gd name="T31" fmla="*/ 2324 h 2372"/>
                <a:gd name="T32" fmla="*/ 257 w 297"/>
                <a:gd name="T33" fmla="*/ 2358 h 2372"/>
                <a:gd name="T34" fmla="*/ 216 w 297"/>
                <a:gd name="T35" fmla="*/ 2372 h 2372"/>
                <a:gd name="T36" fmla="*/ 191 w 297"/>
                <a:gd name="T37" fmla="*/ 2366 h 2372"/>
                <a:gd name="T38" fmla="*/ 157 w 297"/>
                <a:gd name="T39" fmla="*/ 2340 h 2372"/>
                <a:gd name="T40" fmla="*/ 143 w 297"/>
                <a:gd name="T41" fmla="*/ 2297 h 2372"/>
                <a:gd name="T42" fmla="*/ 153 w 297"/>
                <a:gd name="T43" fmla="*/ 1949 h 2372"/>
                <a:gd name="T44" fmla="*/ 153 w 297"/>
                <a:gd name="T45" fmla="*/ 1633 h 2372"/>
                <a:gd name="T46" fmla="*/ 146 w 297"/>
                <a:gd name="T47" fmla="*/ 1347 h 2372"/>
                <a:gd name="T48" fmla="*/ 134 w 297"/>
                <a:gd name="T49" fmla="*/ 1093 h 2372"/>
                <a:gd name="T50" fmla="*/ 118 w 297"/>
                <a:gd name="T51" fmla="*/ 867 h 2372"/>
                <a:gd name="T52" fmla="*/ 99 w 297"/>
                <a:gd name="T53" fmla="*/ 673 h 2372"/>
                <a:gd name="T54" fmla="*/ 79 w 297"/>
                <a:gd name="T55" fmla="*/ 507 h 2372"/>
                <a:gd name="T56" fmla="*/ 57 w 297"/>
                <a:gd name="T57" fmla="*/ 369 h 2372"/>
                <a:gd name="T58" fmla="*/ 39 w 297"/>
                <a:gd name="T59" fmla="*/ 259 h 2372"/>
                <a:gd name="T60" fmla="*/ 23 w 297"/>
                <a:gd name="T61" fmla="*/ 178 h 2372"/>
                <a:gd name="T62" fmla="*/ 10 w 297"/>
                <a:gd name="T63" fmla="*/ 123 h 2372"/>
                <a:gd name="T64" fmla="*/ 2 w 297"/>
                <a:gd name="T65" fmla="*/ 95 h 2372"/>
                <a:gd name="T66" fmla="*/ 0 w 297"/>
                <a:gd name="T67" fmla="*/ 72 h 2372"/>
                <a:gd name="T68" fmla="*/ 8 w 297"/>
                <a:gd name="T69" fmla="*/ 38 h 2372"/>
                <a:gd name="T70" fmla="*/ 33 w 297"/>
                <a:gd name="T71" fmla="*/ 11 h 2372"/>
                <a:gd name="T72" fmla="*/ 71 w 297"/>
                <a:gd name="T73" fmla="*/ 0 h 2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7" h="2372">
                  <a:moveTo>
                    <a:pt x="71" y="0"/>
                  </a:moveTo>
                  <a:lnTo>
                    <a:pt x="90" y="2"/>
                  </a:lnTo>
                  <a:lnTo>
                    <a:pt x="106" y="8"/>
                  </a:lnTo>
                  <a:lnTo>
                    <a:pt x="122" y="20"/>
                  </a:lnTo>
                  <a:lnTo>
                    <a:pt x="132" y="34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46" y="71"/>
                  </a:lnTo>
                  <a:lnTo>
                    <a:pt x="151" y="91"/>
                  </a:lnTo>
                  <a:lnTo>
                    <a:pt x="157" y="116"/>
                  </a:lnTo>
                  <a:lnTo>
                    <a:pt x="165" y="148"/>
                  </a:lnTo>
                  <a:lnTo>
                    <a:pt x="173" y="188"/>
                  </a:lnTo>
                  <a:lnTo>
                    <a:pt x="182" y="234"/>
                  </a:lnTo>
                  <a:lnTo>
                    <a:pt x="191" y="287"/>
                  </a:lnTo>
                  <a:lnTo>
                    <a:pt x="201" y="346"/>
                  </a:lnTo>
                  <a:lnTo>
                    <a:pt x="212" y="413"/>
                  </a:lnTo>
                  <a:lnTo>
                    <a:pt x="222" y="487"/>
                  </a:lnTo>
                  <a:lnTo>
                    <a:pt x="233" y="567"/>
                  </a:lnTo>
                  <a:lnTo>
                    <a:pt x="242" y="655"/>
                  </a:lnTo>
                  <a:lnTo>
                    <a:pt x="253" y="751"/>
                  </a:lnTo>
                  <a:lnTo>
                    <a:pt x="261" y="854"/>
                  </a:lnTo>
                  <a:lnTo>
                    <a:pt x="271" y="963"/>
                  </a:lnTo>
                  <a:lnTo>
                    <a:pt x="279" y="1081"/>
                  </a:lnTo>
                  <a:lnTo>
                    <a:pt x="285" y="1206"/>
                  </a:lnTo>
                  <a:lnTo>
                    <a:pt x="291" y="1339"/>
                  </a:lnTo>
                  <a:lnTo>
                    <a:pt x="295" y="1479"/>
                  </a:lnTo>
                  <a:lnTo>
                    <a:pt x="296" y="1629"/>
                  </a:lnTo>
                  <a:lnTo>
                    <a:pt x="297" y="1785"/>
                  </a:lnTo>
                  <a:lnTo>
                    <a:pt x="296" y="1949"/>
                  </a:lnTo>
                  <a:lnTo>
                    <a:pt x="293" y="2121"/>
                  </a:lnTo>
                  <a:lnTo>
                    <a:pt x="288" y="2302"/>
                  </a:lnTo>
                  <a:lnTo>
                    <a:pt x="284" y="2324"/>
                  </a:lnTo>
                  <a:lnTo>
                    <a:pt x="273" y="2344"/>
                  </a:lnTo>
                  <a:lnTo>
                    <a:pt x="257" y="2358"/>
                  </a:lnTo>
                  <a:lnTo>
                    <a:pt x="238" y="2368"/>
                  </a:lnTo>
                  <a:lnTo>
                    <a:pt x="216" y="2372"/>
                  </a:lnTo>
                  <a:lnTo>
                    <a:pt x="213" y="2372"/>
                  </a:lnTo>
                  <a:lnTo>
                    <a:pt x="191" y="2366"/>
                  </a:lnTo>
                  <a:lnTo>
                    <a:pt x="171" y="2356"/>
                  </a:lnTo>
                  <a:lnTo>
                    <a:pt x="157" y="2340"/>
                  </a:lnTo>
                  <a:lnTo>
                    <a:pt x="147" y="2320"/>
                  </a:lnTo>
                  <a:lnTo>
                    <a:pt x="143" y="2297"/>
                  </a:lnTo>
                  <a:lnTo>
                    <a:pt x="149" y="2120"/>
                  </a:lnTo>
                  <a:lnTo>
                    <a:pt x="153" y="1949"/>
                  </a:lnTo>
                  <a:lnTo>
                    <a:pt x="153" y="1788"/>
                  </a:lnTo>
                  <a:lnTo>
                    <a:pt x="153" y="1633"/>
                  </a:lnTo>
                  <a:lnTo>
                    <a:pt x="150" y="1486"/>
                  </a:lnTo>
                  <a:lnTo>
                    <a:pt x="146" y="1347"/>
                  </a:lnTo>
                  <a:lnTo>
                    <a:pt x="141" y="1217"/>
                  </a:lnTo>
                  <a:lnTo>
                    <a:pt x="134" y="1093"/>
                  </a:lnTo>
                  <a:lnTo>
                    <a:pt x="126" y="977"/>
                  </a:lnTo>
                  <a:lnTo>
                    <a:pt x="118" y="867"/>
                  </a:lnTo>
                  <a:lnTo>
                    <a:pt x="108" y="766"/>
                  </a:lnTo>
                  <a:lnTo>
                    <a:pt x="99" y="673"/>
                  </a:lnTo>
                  <a:lnTo>
                    <a:pt x="88" y="586"/>
                  </a:lnTo>
                  <a:lnTo>
                    <a:pt x="79" y="507"/>
                  </a:lnTo>
                  <a:lnTo>
                    <a:pt x="68" y="434"/>
                  </a:lnTo>
                  <a:lnTo>
                    <a:pt x="57" y="369"/>
                  </a:lnTo>
                  <a:lnTo>
                    <a:pt x="48" y="311"/>
                  </a:lnTo>
                  <a:lnTo>
                    <a:pt x="39" y="259"/>
                  </a:lnTo>
                  <a:lnTo>
                    <a:pt x="31" y="215"/>
                  </a:lnTo>
                  <a:lnTo>
                    <a:pt x="23" y="178"/>
                  </a:lnTo>
                  <a:lnTo>
                    <a:pt x="16" y="147"/>
                  </a:lnTo>
                  <a:lnTo>
                    <a:pt x="10" y="123"/>
                  </a:lnTo>
                  <a:lnTo>
                    <a:pt x="6" y="106"/>
                  </a:lnTo>
                  <a:lnTo>
                    <a:pt x="2" y="95"/>
                  </a:lnTo>
                  <a:lnTo>
                    <a:pt x="2" y="91"/>
                  </a:lnTo>
                  <a:lnTo>
                    <a:pt x="0" y="72"/>
                  </a:lnTo>
                  <a:lnTo>
                    <a:pt x="1" y="54"/>
                  </a:lnTo>
                  <a:lnTo>
                    <a:pt x="8" y="38"/>
                  </a:lnTo>
                  <a:lnTo>
                    <a:pt x="19" y="22"/>
                  </a:lnTo>
                  <a:lnTo>
                    <a:pt x="33" y="11"/>
                  </a:lnTo>
                  <a:lnTo>
                    <a:pt x="51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8419" y="728"/>
              <a:ext cx="1057" cy="790"/>
            </a:xfrm>
            <a:custGeom>
              <a:avLst/>
              <a:gdLst>
                <a:gd name="T0" fmla="*/ 1274 w 3172"/>
                <a:gd name="T1" fmla="*/ 4 h 2371"/>
                <a:gd name="T2" fmla="*/ 1503 w 3172"/>
                <a:gd name="T3" fmla="*/ 31 h 2371"/>
                <a:gd name="T4" fmla="*/ 1726 w 3172"/>
                <a:gd name="T5" fmla="*/ 84 h 2371"/>
                <a:gd name="T6" fmla="*/ 1937 w 3172"/>
                <a:gd name="T7" fmla="*/ 161 h 2371"/>
                <a:gd name="T8" fmla="*/ 2138 w 3172"/>
                <a:gd name="T9" fmla="*/ 263 h 2371"/>
                <a:gd name="T10" fmla="*/ 2326 w 3172"/>
                <a:gd name="T11" fmla="*/ 387 h 2371"/>
                <a:gd name="T12" fmla="*/ 2499 w 3172"/>
                <a:gd name="T13" fmla="*/ 531 h 2371"/>
                <a:gd name="T14" fmla="*/ 2653 w 3172"/>
                <a:gd name="T15" fmla="*/ 696 h 2371"/>
                <a:gd name="T16" fmla="*/ 2789 w 3172"/>
                <a:gd name="T17" fmla="*/ 879 h 2371"/>
                <a:gd name="T18" fmla="*/ 2904 w 3172"/>
                <a:gd name="T19" fmla="*/ 1078 h 2371"/>
                <a:gd name="T20" fmla="*/ 2982 w 3172"/>
                <a:gd name="T21" fmla="*/ 1258 h 2371"/>
                <a:gd name="T22" fmla="*/ 3033 w 3172"/>
                <a:gd name="T23" fmla="*/ 1426 h 2371"/>
                <a:gd name="T24" fmla="*/ 3076 w 3172"/>
                <a:gd name="T25" fmla="*/ 1614 h 2371"/>
                <a:gd name="T26" fmla="*/ 3110 w 3172"/>
                <a:gd name="T27" fmla="*/ 1811 h 2371"/>
                <a:gd name="T28" fmla="*/ 3140 w 3172"/>
                <a:gd name="T29" fmla="*/ 2010 h 2371"/>
                <a:gd name="T30" fmla="*/ 3163 w 3172"/>
                <a:gd name="T31" fmla="*/ 2202 h 2371"/>
                <a:gd name="T32" fmla="*/ 3171 w 3172"/>
                <a:gd name="T33" fmla="*/ 2315 h 2371"/>
                <a:gd name="T34" fmla="*/ 3148 w 3172"/>
                <a:gd name="T35" fmla="*/ 2353 h 2371"/>
                <a:gd name="T36" fmla="*/ 3108 w 3172"/>
                <a:gd name="T37" fmla="*/ 2371 h 2371"/>
                <a:gd name="T38" fmla="*/ 3100 w 3172"/>
                <a:gd name="T39" fmla="*/ 2371 h 2371"/>
                <a:gd name="T40" fmla="*/ 3059 w 3172"/>
                <a:gd name="T41" fmla="*/ 2359 h 2371"/>
                <a:gd name="T42" fmla="*/ 3034 w 3172"/>
                <a:gd name="T43" fmla="*/ 2327 h 2371"/>
                <a:gd name="T44" fmla="*/ 3022 w 3172"/>
                <a:gd name="T45" fmla="*/ 2238 h 2371"/>
                <a:gd name="T46" fmla="*/ 3003 w 3172"/>
                <a:gd name="T47" fmla="*/ 2082 h 2371"/>
                <a:gd name="T48" fmla="*/ 2979 w 3172"/>
                <a:gd name="T49" fmla="*/ 1908 h 2371"/>
                <a:gd name="T50" fmla="*/ 2950 w 3172"/>
                <a:gd name="T51" fmla="*/ 1727 h 2371"/>
                <a:gd name="T52" fmla="*/ 2913 w 3172"/>
                <a:gd name="T53" fmla="*/ 1548 h 2371"/>
                <a:gd name="T54" fmla="*/ 2870 w 3172"/>
                <a:gd name="T55" fmla="*/ 1383 h 2371"/>
                <a:gd name="T56" fmla="*/ 2819 w 3172"/>
                <a:gd name="T57" fmla="*/ 1240 h 2371"/>
                <a:gd name="T58" fmla="*/ 2718 w 3172"/>
                <a:gd name="T59" fmla="*/ 1038 h 2371"/>
                <a:gd name="T60" fmla="*/ 2594 w 3172"/>
                <a:gd name="T61" fmla="*/ 852 h 2371"/>
                <a:gd name="T62" fmla="*/ 2449 w 3172"/>
                <a:gd name="T63" fmla="*/ 686 h 2371"/>
                <a:gd name="T64" fmla="*/ 2287 w 3172"/>
                <a:gd name="T65" fmla="*/ 539 h 2371"/>
                <a:gd name="T66" fmla="*/ 2109 w 3172"/>
                <a:gd name="T67" fmla="*/ 412 h 2371"/>
                <a:gd name="T68" fmla="*/ 1915 w 3172"/>
                <a:gd name="T69" fmla="*/ 309 h 2371"/>
                <a:gd name="T70" fmla="*/ 1709 w 3172"/>
                <a:gd name="T71" fmla="*/ 229 h 2371"/>
                <a:gd name="T72" fmla="*/ 1494 w 3172"/>
                <a:gd name="T73" fmla="*/ 175 h 2371"/>
                <a:gd name="T74" fmla="*/ 1271 w 3172"/>
                <a:gd name="T75" fmla="*/ 147 h 2371"/>
                <a:gd name="T76" fmla="*/ 1036 w 3172"/>
                <a:gd name="T77" fmla="*/ 148 h 2371"/>
                <a:gd name="T78" fmla="*/ 802 w 3172"/>
                <a:gd name="T79" fmla="*/ 179 h 2371"/>
                <a:gd name="T80" fmla="*/ 573 w 3172"/>
                <a:gd name="T81" fmla="*/ 240 h 2371"/>
                <a:gd name="T82" fmla="*/ 369 w 3172"/>
                <a:gd name="T83" fmla="*/ 323 h 2371"/>
                <a:gd name="T84" fmla="*/ 195 w 3172"/>
                <a:gd name="T85" fmla="*/ 413 h 2371"/>
                <a:gd name="T86" fmla="*/ 95 w 3172"/>
                <a:gd name="T87" fmla="*/ 472 h 2371"/>
                <a:gd name="T88" fmla="*/ 58 w 3172"/>
                <a:gd name="T89" fmla="*/ 475 h 2371"/>
                <a:gd name="T90" fmla="*/ 26 w 3172"/>
                <a:gd name="T91" fmla="*/ 457 h 2371"/>
                <a:gd name="T92" fmla="*/ 4 w 3172"/>
                <a:gd name="T93" fmla="*/ 425 h 2371"/>
                <a:gd name="T94" fmla="*/ 3 w 3172"/>
                <a:gd name="T95" fmla="*/ 389 h 2371"/>
                <a:gd name="T96" fmla="*/ 19 w 3172"/>
                <a:gd name="T97" fmla="*/ 356 h 2371"/>
                <a:gd name="T98" fmla="*/ 121 w 3172"/>
                <a:gd name="T99" fmla="*/ 289 h 2371"/>
                <a:gd name="T100" fmla="*/ 307 w 3172"/>
                <a:gd name="T101" fmla="*/ 193 h 2371"/>
                <a:gd name="T102" fmla="*/ 526 w 3172"/>
                <a:gd name="T103" fmla="*/ 104 h 2371"/>
                <a:gd name="T104" fmla="*/ 774 w 3172"/>
                <a:gd name="T105" fmla="*/ 37 h 2371"/>
                <a:gd name="T106" fmla="*/ 1027 w 3172"/>
                <a:gd name="T107" fmla="*/ 4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72" h="2371">
                  <a:moveTo>
                    <a:pt x="1156" y="0"/>
                  </a:moveTo>
                  <a:lnTo>
                    <a:pt x="1274" y="4"/>
                  </a:lnTo>
                  <a:lnTo>
                    <a:pt x="1389" y="13"/>
                  </a:lnTo>
                  <a:lnTo>
                    <a:pt x="1503" y="31"/>
                  </a:lnTo>
                  <a:lnTo>
                    <a:pt x="1616" y="55"/>
                  </a:lnTo>
                  <a:lnTo>
                    <a:pt x="1726" y="84"/>
                  </a:lnTo>
                  <a:lnTo>
                    <a:pt x="1833" y="120"/>
                  </a:lnTo>
                  <a:lnTo>
                    <a:pt x="1937" y="161"/>
                  </a:lnTo>
                  <a:lnTo>
                    <a:pt x="2039" y="209"/>
                  </a:lnTo>
                  <a:lnTo>
                    <a:pt x="2138" y="263"/>
                  </a:lnTo>
                  <a:lnTo>
                    <a:pt x="2235" y="323"/>
                  </a:lnTo>
                  <a:lnTo>
                    <a:pt x="2326" y="387"/>
                  </a:lnTo>
                  <a:lnTo>
                    <a:pt x="2415" y="456"/>
                  </a:lnTo>
                  <a:lnTo>
                    <a:pt x="2499" y="531"/>
                  </a:lnTo>
                  <a:lnTo>
                    <a:pt x="2578" y="611"/>
                  </a:lnTo>
                  <a:lnTo>
                    <a:pt x="2653" y="696"/>
                  </a:lnTo>
                  <a:lnTo>
                    <a:pt x="2724" y="784"/>
                  </a:lnTo>
                  <a:lnTo>
                    <a:pt x="2789" y="879"/>
                  </a:lnTo>
                  <a:lnTo>
                    <a:pt x="2849" y="976"/>
                  </a:lnTo>
                  <a:lnTo>
                    <a:pt x="2904" y="1078"/>
                  </a:lnTo>
                  <a:lnTo>
                    <a:pt x="2952" y="1184"/>
                  </a:lnTo>
                  <a:lnTo>
                    <a:pt x="2982" y="1258"/>
                  </a:lnTo>
                  <a:lnTo>
                    <a:pt x="3007" y="1339"/>
                  </a:lnTo>
                  <a:lnTo>
                    <a:pt x="3033" y="1426"/>
                  </a:lnTo>
                  <a:lnTo>
                    <a:pt x="3054" y="1518"/>
                  </a:lnTo>
                  <a:lnTo>
                    <a:pt x="3076" y="1614"/>
                  </a:lnTo>
                  <a:lnTo>
                    <a:pt x="3094" y="1711"/>
                  </a:lnTo>
                  <a:lnTo>
                    <a:pt x="3110" y="1811"/>
                  </a:lnTo>
                  <a:lnTo>
                    <a:pt x="3126" y="1911"/>
                  </a:lnTo>
                  <a:lnTo>
                    <a:pt x="3140" y="2010"/>
                  </a:lnTo>
                  <a:lnTo>
                    <a:pt x="3152" y="2107"/>
                  </a:lnTo>
                  <a:lnTo>
                    <a:pt x="3163" y="2202"/>
                  </a:lnTo>
                  <a:lnTo>
                    <a:pt x="3172" y="2293"/>
                  </a:lnTo>
                  <a:lnTo>
                    <a:pt x="3171" y="2315"/>
                  </a:lnTo>
                  <a:lnTo>
                    <a:pt x="3163" y="2335"/>
                  </a:lnTo>
                  <a:lnTo>
                    <a:pt x="3148" y="2353"/>
                  </a:lnTo>
                  <a:lnTo>
                    <a:pt x="3129" y="2365"/>
                  </a:lnTo>
                  <a:lnTo>
                    <a:pt x="3108" y="2371"/>
                  </a:lnTo>
                  <a:lnTo>
                    <a:pt x="3104" y="2371"/>
                  </a:lnTo>
                  <a:lnTo>
                    <a:pt x="3100" y="2371"/>
                  </a:lnTo>
                  <a:lnTo>
                    <a:pt x="3078" y="2367"/>
                  </a:lnTo>
                  <a:lnTo>
                    <a:pt x="3059" y="2359"/>
                  </a:lnTo>
                  <a:lnTo>
                    <a:pt x="3045" y="2345"/>
                  </a:lnTo>
                  <a:lnTo>
                    <a:pt x="3034" y="2327"/>
                  </a:lnTo>
                  <a:lnTo>
                    <a:pt x="3029" y="2306"/>
                  </a:lnTo>
                  <a:lnTo>
                    <a:pt x="3022" y="2238"/>
                  </a:lnTo>
                  <a:lnTo>
                    <a:pt x="3013" y="2162"/>
                  </a:lnTo>
                  <a:lnTo>
                    <a:pt x="3003" y="2082"/>
                  </a:lnTo>
                  <a:lnTo>
                    <a:pt x="2992" y="1996"/>
                  </a:lnTo>
                  <a:lnTo>
                    <a:pt x="2979" y="1908"/>
                  </a:lnTo>
                  <a:lnTo>
                    <a:pt x="2966" y="1818"/>
                  </a:lnTo>
                  <a:lnTo>
                    <a:pt x="2950" y="1727"/>
                  </a:lnTo>
                  <a:lnTo>
                    <a:pt x="2932" y="1636"/>
                  </a:lnTo>
                  <a:lnTo>
                    <a:pt x="2913" y="1548"/>
                  </a:lnTo>
                  <a:lnTo>
                    <a:pt x="2892" y="1463"/>
                  </a:lnTo>
                  <a:lnTo>
                    <a:pt x="2870" y="1383"/>
                  </a:lnTo>
                  <a:lnTo>
                    <a:pt x="2846" y="1308"/>
                  </a:lnTo>
                  <a:lnTo>
                    <a:pt x="2819" y="1240"/>
                  </a:lnTo>
                  <a:lnTo>
                    <a:pt x="2771" y="1136"/>
                  </a:lnTo>
                  <a:lnTo>
                    <a:pt x="2718" y="1038"/>
                  </a:lnTo>
                  <a:lnTo>
                    <a:pt x="2659" y="943"/>
                  </a:lnTo>
                  <a:lnTo>
                    <a:pt x="2594" y="852"/>
                  </a:lnTo>
                  <a:lnTo>
                    <a:pt x="2525" y="767"/>
                  </a:lnTo>
                  <a:lnTo>
                    <a:pt x="2449" y="686"/>
                  </a:lnTo>
                  <a:lnTo>
                    <a:pt x="2370" y="609"/>
                  </a:lnTo>
                  <a:lnTo>
                    <a:pt x="2287" y="539"/>
                  </a:lnTo>
                  <a:lnTo>
                    <a:pt x="2200" y="473"/>
                  </a:lnTo>
                  <a:lnTo>
                    <a:pt x="2109" y="412"/>
                  </a:lnTo>
                  <a:lnTo>
                    <a:pt x="2014" y="357"/>
                  </a:lnTo>
                  <a:lnTo>
                    <a:pt x="1915" y="309"/>
                  </a:lnTo>
                  <a:lnTo>
                    <a:pt x="1814" y="267"/>
                  </a:lnTo>
                  <a:lnTo>
                    <a:pt x="1709" y="229"/>
                  </a:lnTo>
                  <a:lnTo>
                    <a:pt x="1604" y="199"/>
                  </a:lnTo>
                  <a:lnTo>
                    <a:pt x="1494" y="175"/>
                  </a:lnTo>
                  <a:lnTo>
                    <a:pt x="1384" y="157"/>
                  </a:lnTo>
                  <a:lnTo>
                    <a:pt x="1271" y="147"/>
                  </a:lnTo>
                  <a:lnTo>
                    <a:pt x="1156" y="144"/>
                  </a:lnTo>
                  <a:lnTo>
                    <a:pt x="1036" y="148"/>
                  </a:lnTo>
                  <a:lnTo>
                    <a:pt x="919" y="159"/>
                  </a:lnTo>
                  <a:lnTo>
                    <a:pt x="802" y="179"/>
                  </a:lnTo>
                  <a:lnTo>
                    <a:pt x="687" y="205"/>
                  </a:lnTo>
                  <a:lnTo>
                    <a:pt x="573" y="240"/>
                  </a:lnTo>
                  <a:lnTo>
                    <a:pt x="461" y="283"/>
                  </a:lnTo>
                  <a:lnTo>
                    <a:pt x="369" y="323"/>
                  </a:lnTo>
                  <a:lnTo>
                    <a:pt x="280" y="367"/>
                  </a:lnTo>
                  <a:lnTo>
                    <a:pt x="195" y="413"/>
                  </a:lnTo>
                  <a:lnTo>
                    <a:pt x="113" y="464"/>
                  </a:lnTo>
                  <a:lnTo>
                    <a:pt x="95" y="472"/>
                  </a:lnTo>
                  <a:lnTo>
                    <a:pt x="77" y="476"/>
                  </a:lnTo>
                  <a:lnTo>
                    <a:pt x="58" y="475"/>
                  </a:lnTo>
                  <a:lnTo>
                    <a:pt x="40" y="468"/>
                  </a:lnTo>
                  <a:lnTo>
                    <a:pt x="26" y="457"/>
                  </a:lnTo>
                  <a:lnTo>
                    <a:pt x="12" y="443"/>
                  </a:lnTo>
                  <a:lnTo>
                    <a:pt x="4" y="425"/>
                  </a:lnTo>
                  <a:lnTo>
                    <a:pt x="0" y="408"/>
                  </a:lnTo>
                  <a:lnTo>
                    <a:pt x="3" y="389"/>
                  </a:lnTo>
                  <a:lnTo>
                    <a:pt x="8" y="372"/>
                  </a:lnTo>
                  <a:lnTo>
                    <a:pt x="19" y="356"/>
                  </a:lnTo>
                  <a:lnTo>
                    <a:pt x="34" y="344"/>
                  </a:lnTo>
                  <a:lnTo>
                    <a:pt x="121" y="289"/>
                  </a:lnTo>
                  <a:lnTo>
                    <a:pt x="213" y="240"/>
                  </a:lnTo>
                  <a:lnTo>
                    <a:pt x="307" y="193"/>
                  </a:lnTo>
                  <a:lnTo>
                    <a:pt x="405" y="149"/>
                  </a:lnTo>
                  <a:lnTo>
                    <a:pt x="526" y="104"/>
                  </a:lnTo>
                  <a:lnTo>
                    <a:pt x="649" y="67"/>
                  </a:lnTo>
                  <a:lnTo>
                    <a:pt x="774" y="37"/>
                  </a:lnTo>
                  <a:lnTo>
                    <a:pt x="900" y="17"/>
                  </a:lnTo>
                  <a:lnTo>
                    <a:pt x="1027" y="4"/>
                  </a:lnTo>
                  <a:lnTo>
                    <a:pt x="1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8139" y="920"/>
              <a:ext cx="227" cy="790"/>
            </a:xfrm>
            <a:custGeom>
              <a:avLst/>
              <a:gdLst>
                <a:gd name="T0" fmla="*/ 626 w 680"/>
                <a:gd name="T1" fmla="*/ 2 h 2371"/>
                <a:gd name="T2" fmla="*/ 660 w 680"/>
                <a:gd name="T3" fmla="*/ 21 h 2371"/>
                <a:gd name="T4" fmla="*/ 678 w 680"/>
                <a:gd name="T5" fmla="*/ 54 h 2371"/>
                <a:gd name="T6" fmla="*/ 677 w 680"/>
                <a:gd name="T7" fmla="*/ 91 h 2371"/>
                <a:gd name="T8" fmla="*/ 658 w 680"/>
                <a:gd name="T9" fmla="*/ 123 h 2371"/>
                <a:gd name="T10" fmla="*/ 508 w 680"/>
                <a:gd name="T11" fmla="*/ 291 h 2371"/>
                <a:gd name="T12" fmla="*/ 383 w 680"/>
                <a:gd name="T13" fmla="*/ 473 h 2371"/>
                <a:gd name="T14" fmla="*/ 286 w 680"/>
                <a:gd name="T15" fmla="*/ 672 h 2371"/>
                <a:gd name="T16" fmla="*/ 213 w 680"/>
                <a:gd name="T17" fmla="*/ 884 h 2371"/>
                <a:gd name="T18" fmla="*/ 166 w 680"/>
                <a:gd name="T19" fmla="*/ 1109 h 2371"/>
                <a:gd name="T20" fmla="*/ 146 w 680"/>
                <a:gd name="T21" fmla="*/ 1348 h 2371"/>
                <a:gd name="T22" fmla="*/ 151 w 680"/>
                <a:gd name="T23" fmla="*/ 1599 h 2371"/>
                <a:gd name="T24" fmla="*/ 184 w 680"/>
                <a:gd name="T25" fmla="*/ 1863 h 2371"/>
                <a:gd name="T26" fmla="*/ 243 w 680"/>
                <a:gd name="T27" fmla="*/ 2136 h 2371"/>
                <a:gd name="T28" fmla="*/ 286 w 680"/>
                <a:gd name="T29" fmla="*/ 2298 h 2371"/>
                <a:gd name="T30" fmla="*/ 278 w 680"/>
                <a:gd name="T31" fmla="*/ 2334 h 2371"/>
                <a:gd name="T32" fmla="*/ 252 w 680"/>
                <a:gd name="T33" fmla="*/ 2360 h 2371"/>
                <a:gd name="T34" fmla="*/ 224 w 680"/>
                <a:gd name="T35" fmla="*/ 2370 h 2371"/>
                <a:gd name="T36" fmla="*/ 196 w 680"/>
                <a:gd name="T37" fmla="*/ 2368 h 2371"/>
                <a:gd name="T38" fmla="*/ 164 w 680"/>
                <a:gd name="T39" fmla="*/ 2351 h 2371"/>
                <a:gd name="T40" fmla="*/ 145 w 680"/>
                <a:gd name="T41" fmla="*/ 2319 h 2371"/>
                <a:gd name="T42" fmla="*/ 75 w 680"/>
                <a:gd name="T43" fmla="*/ 2059 h 2371"/>
                <a:gd name="T44" fmla="*/ 29 w 680"/>
                <a:gd name="T45" fmla="*/ 1814 h 2371"/>
                <a:gd name="T46" fmla="*/ 5 w 680"/>
                <a:gd name="T47" fmla="*/ 1586 h 2371"/>
                <a:gd name="T48" fmla="*/ 0 w 680"/>
                <a:gd name="T49" fmla="*/ 1371 h 2371"/>
                <a:gd name="T50" fmla="*/ 12 w 680"/>
                <a:gd name="T51" fmla="*/ 1172 h 2371"/>
                <a:gd name="T52" fmla="*/ 39 w 680"/>
                <a:gd name="T53" fmla="*/ 988 h 2371"/>
                <a:gd name="T54" fmla="*/ 80 w 680"/>
                <a:gd name="T55" fmla="*/ 817 h 2371"/>
                <a:gd name="T56" fmla="*/ 134 w 680"/>
                <a:gd name="T57" fmla="*/ 660 h 2371"/>
                <a:gd name="T58" fmla="*/ 197 w 680"/>
                <a:gd name="T59" fmla="*/ 516 h 2371"/>
                <a:gd name="T60" fmla="*/ 268 w 680"/>
                <a:gd name="T61" fmla="*/ 385 h 2371"/>
                <a:gd name="T62" fmla="*/ 346 w 680"/>
                <a:gd name="T63" fmla="*/ 267 h 2371"/>
                <a:gd name="T64" fmla="*/ 429 w 680"/>
                <a:gd name="T65" fmla="*/ 160 h 2371"/>
                <a:gd name="T66" fmla="*/ 513 w 680"/>
                <a:gd name="T67" fmla="*/ 64 h 2371"/>
                <a:gd name="T68" fmla="*/ 572 w 680"/>
                <a:gd name="T69" fmla="*/ 9 h 2371"/>
                <a:gd name="T70" fmla="*/ 609 w 680"/>
                <a:gd name="T71" fmla="*/ 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0" h="2371">
                  <a:moveTo>
                    <a:pt x="609" y="0"/>
                  </a:moveTo>
                  <a:lnTo>
                    <a:pt x="626" y="2"/>
                  </a:lnTo>
                  <a:lnTo>
                    <a:pt x="643" y="9"/>
                  </a:lnTo>
                  <a:lnTo>
                    <a:pt x="660" y="21"/>
                  </a:lnTo>
                  <a:lnTo>
                    <a:pt x="670" y="37"/>
                  </a:lnTo>
                  <a:lnTo>
                    <a:pt x="678" y="54"/>
                  </a:lnTo>
                  <a:lnTo>
                    <a:pt x="680" y="72"/>
                  </a:lnTo>
                  <a:lnTo>
                    <a:pt x="677" y="91"/>
                  </a:lnTo>
                  <a:lnTo>
                    <a:pt x="670" y="108"/>
                  </a:lnTo>
                  <a:lnTo>
                    <a:pt x="658" y="123"/>
                  </a:lnTo>
                  <a:lnTo>
                    <a:pt x="580" y="205"/>
                  </a:lnTo>
                  <a:lnTo>
                    <a:pt x="508" y="291"/>
                  </a:lnTo>
                  <a:lnTo>
                    <a:pt x="442" y="380"/>
                  </a:lnTo>
                  <a:lnTo>
                    <a:pt x="383" y="473"/>
                  </a:lnTo>
                  <a:lnTo>
                    <a:pt x="331" y="571"/>
                  </a:lnTo>
                  <a:lnTo>
                    <a:pt x="286" y="672"/>
                  </a:lnTo>
                  <a:lnTo>
                    <a:pt x="245" y="776"/>
                  </a:lnTo>
                  <a:lnTo>
                    <a:pt x="213" y="884"/>
                  </a:lnTo>
                  <a:lnTo>
                    <a:pt x="186" y="995"/>
                  </a:lnTo>
                  <a:lnTo>
                    <a:pt x="166" y="1109"/>
                  </a:lnTo>
                  <a:lnTo>
                    <a:pt x="153" y="1227"/>
                  </a:lnTo>
                  <a:lnTo>
                    <a:pt x="146" y="1348"/>
                  </a:lnTo>
                  <a:lnTo>
                    <a:pt x="146" y="1472"/>
                  </a:lnTo>
                  <a:lnTo>
                    <a:pt x="151" y="1599"/>
                  </a:lnTo>
                  <a:lnTo>
                    <a:pt x="165" y="1730"/>
                  </a:lnTo>
                  <a:lnTo>
                    <a:pt x="184" y="1863"/>
                  </a:lnTo>
                  <a:lnTo>
                    <a:pt x="210" y="1999"/>
                  </a:lnTo>
                  <a:lnTo>
                    <a:pt x="243" y="2136"/>
                  </a:lnTo>
                  <a:lnTo>
                    <a:pt x="283" y="2278"/>
                  </a:lnTo>
                  <a:lnTo>
                    <a:pt x="286" y="2298"/>
                  </a:lnTo>
                  <a:lnTo>
                    <a:pt x="284" y="2316"/>
                  </a:lnTo>
                  <a:lnTo>
                    <a:pt x="278" y="2334"/>
                  </a:lnTo>
                  <a:lnTo>
                    <a:pt x="267" y="2348"/>
                  </a:lnTo>
                  <a:lnTo>
                    <a:pt x="252" y="2360"/>
                  </a:lnTo>
                  <a:lnTo>
                    <a:pt x="235" y="2368"/>
                  </a:lnTo>
                  <a:lnTo>
                    <a:pt x="224" y="2370"/>
                  </a:lnTo>
                  <a:lnTo>
                    <a:pt x="213" y="2371"/>
                  </a:lnTo>
                  <a:lnTo>
                    <a:pt x="196" y="2368"/>
                  </a:lnTo>
                  <a:lnTo>
                    <a:pt x="178" y="2362"/>
                  </a:lnTo>
                  <a:lnTo>
                    <a:pt x="164" y="2351"/>
                  </a:lnTo>
                  <a:lnTo>
                    <a:pt x="151" y="2336"/>
                  </a:lnTo>
                  <a:lnTo>
                    <a:pt x="145" y="2319"/>
                  </a:lnTo>
                  <a:lnTo>
                    <a:pt x="107" y="2187"/>
                  </a:lnTo>
                  <a:lnTo>
                    <a:pt x="75" y="2059"/>
                  </a:lnTo>
                  <a:lnTo>
                    <a:pt x="50" y="1935"/>
                  </a:lnTo>
                  <a:lnTo>
                    <a:pt x="29" y="1814"/>
                  </a:lnTo>
                  <a:lnTo>
                    <a:pt x="15" y="1698"/>
                  </a:lnTo>
                  <a:lnTo>
                    <a:pt x="5" y="1586"/>
                  </a:lnTo>
                  <a:lnTo>
                    <a:pt x="0" y="1476"/>
                  </a:lnTo>
                  <a:lnTo>
                    <a:pt x="0" y="1371"/>
                  </a:lnTo>
                  <a:lnTo>
                    <a:pt x="4" y="1269"/>
                  </a:lnTo>
                  <a:lnTo>
                    <a:pt x="12" y="1172"/>
                  </a:lnTo>
                  <a:lnTo>
                    <a:pt x="24" y="1079"/>
                  </a:lnTo>
                  <a:lnTo>
                    <a:pt x="39" y="988"/>
                  </a:lnTo>
                  <a:lnTo>
                    <a:pt x="58" y="901"/>
                  </a:lnTo>
                  <a:lnTo>
                    <a:pt x="80" y="817"/>
                  </a:lnTo>
                  <a:lnTo>
                    <a:pt x="106" y="737"/>
                  </a:lnTo>
                  <a:lnTo>
                    <a:pt x="134" y="660"/>
                  </a:lnTo>
                  <a:lnTo>
                    <a:pt x="164" y="587"/>
                  </a:lnTo>
                  <a:lnTo>
                    <a:pt x="197" y="516"/>
                  </a:lnTo>
                  <a:lnTo>
                    <a:pt x="232" y="449"/>
                  </a:lnTo>
                  <a:lnTo>
                    <a:pt x="268" y="385"/>
                  </a:lnTo>
                  <a:lnTo>
                    <a:pt x="307" y="324"/>
                  </a:lnTo>
                  <a:lnTo>
                    <a:pt x="346" y="267"/>
                  </a:lnTo>
                  <a:lnTo>
                    <a:pt x="387" y="212"/>
                  </a:lnTo>
                  <a:lnTo>
                    <a:pt x="429" y="160"/>
                  </a:lnTo>
                  <a:lnTo>
                    <a:pt x="471" y="111"/>
                  </a:lnTo>
                  <a:lnTo>
                    <a:pt x="513" y="64"/>
                  </a:lnTo>
                  <a:lnTo>
                    <a:pt x="558" y="20"/>
                  </a:lnTo>
                  <a:lnTo>
                    <a:pt x="572" y="9"/>
                  </a:lnTo>
                  <a:lnTo>
                    <a:pt x="590" y="2"/>
                  </a:lnTo>
                  <a:lnTo>
                    <a:pt x="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8299" y="872"/>
              <a:ext cx="1042" cy="1077"/>
            </a:xfrm>
            <a:custGeom>
              <a:avLst/>
              <a:gdLst>
                <a:gd name="T0" fmla="*/ 1669 w 3126"/>
                <a:gd name="T1" fmla="*/ 8 h 3232"/>
                <a:gd name="T2" fmla="*/ 1960 w 3126"/>
                <a:gd name="T3" fmla="*/ 79 h 3232"/>
                <a:gd name="T4" fmla="*/ 2241 w 3126"/>
                <a:gd name="T5" fmla="*/ 212 h 3232"/>
                <a:gd name="T6" fmla="*/ 2500 w 3126"/>
                <a:gd name="T7" fmla="*/ 400 h 3232"/>
                <a:gd name="T8" fmla="*/ 2722 w 3126"/>
                <a:gd name="T9" fmla="*/ 630 h 3232"/>
                <a:gd name="T10" fmla="*/ 2894 w 3126"/>
                <a:gd name="T11" fmla="*/ 892 h 3232"/>
                <a:gd name="T12" fmla="*/ 3001 w 3126"/>
                <a:gd name="T13" fmla="*/ 1166 h 3232"/>
                <a:gd name="T14" fmla="*/ 3063 w 3126"/>
                <a:gd name="T15" fmla="*/ 1456 h 3232"/>
                <a:gd name="T16" fmla="*/ 3102 w 3126"/>
                <a:gd name="T17" fmla="*/ 1787 h 3232"/>
                <a:gd name="T18" fmla="*/ 3120 w 3126"/>
                <a:gd name="T19" fmla="*/ 2146 h 3232"/>
                <a:gd name="T20" fmla="*/ 3126 w 3126"/>
                <a:gd name="T21" fmla="*/ 2519 h 3232"/>
                <a:gd name="T22" fmla="*/ 3120 w 3126"/>
                <a:gd name="T23" fmla="*/ 2895 h 3232"/>
                <a:gd name="T24" fmla="*/ 3102 w 3126"/>
                <a:gd name="T25" fmla="*/ 3061 h 3232"/>
                <a:gd name="T26" fmla="*/ 3043 w 3126"/>
                <a:gd name="T27" fmla="*/ 3089 h 3232"/>
                <a:gd name="T28" fmla="*/ 2985 w 3126"/>
                <a:gd name="T29" fmla="*/ 3058 h 3232"/>
                <a:gd name="T30" fmla="*/ 2976 w 3126"/>
                <a:gd name="T31" fmla="*/ 2893 h 3232"/>
                <a:gd name="T32" fmla="*/ 2981 w 3126"/>
                <a:gd name="T33" fmla="*/ 2525 h 3232"/>
                <a:gd name="T34" fmla="*/ 2977 w 3126"/>
                <a:gd name="T35" fmla="*/ 2159 h 3232"/>
                <a:gd name="T36" fmla="*/ 2958 w 3126"/>
                <a:gd name="T37" fmla="*/ 1810 h 3232"/>
                <a:gd name="T38" fmla="*/ 2922 w 3126"/>
                <a:gd name="T39" fmla="*/ 1488 h 3232"/>
                <a:gd name="T40" fmla="*/ 2863 w 3126"/>
                <a:gd name="T41" fmla="*/ 1208 h 3232"/>
                <a:gd name="T42" fmla="*/ 2760 w 3126"/>
                <a:gd name="T43" fmla="*/ 948 h 3232"/>
                <a:gd name="T44" fmla="*/ 2590 w 3126"/>
                <a:gd name="T45" fmla="*/ 699 h 3232"/>
                <a:gd name="T46" fmla="*/ 2370 w 3126"/>
                <a:gd name="T47" fmla="*/ 482 h 3232"/>
                <a:gd name="T48" fmla="*/ 2115 w 3126"/>
                <a:gd name="T49" fmla="*/ 308 h 3232"/>
                <a:gd name="T50" fmla="*/ 1843 w 3126"/>
                <a:gd name="T51" fmla="*/ 192 h 3232"/>
                <a:gd name="T52" fmla="*/ 1567 w 3126"/>
                <a:gd name="T53" fmla="*/ 144 h 3232"/>
                <a:gd name="T54" fmla="*/ 1272 w 3126"/>
                <a:gd name="T55" fmla="*/ 164 h 3232"/>
                <a:gd name="T56" fmla="*/ 988 w 3126"/>
                <a:gd name="T57" fmla="*/ 248 h 3232"/>
                <a:gd name="T58" fmla="*/ 733 w 3126"/>
                <a:gd name="T59" fmla="*/ 387 h 3232"/>
                <a:gd name="T60" fmla="*/ 517 w 3126"/>
                <a:gd name="T61" fmla="*/ 571 h 3232"/>
                <a:gd name="T62" fmla="*/ 348 w 3126"/>
                <a:gd name="T63" fmla="*/ 792 h 3232"/>
                <a:gd name="T64" fmla="*/ 226 w 3126"/>
                <a:gd name="T65" fmla="*/ 1042 h 3232"/>
                <a:gd name="T66" fmla="*/ 158 w 3126"/>
                <a:gd name="T67" fmla="*/ 1311 h 3232"/>
                <a:gd name="T68" fmla="*/ 146 w 3126"/>
                <a:gd name="T69" fmla="*/ 1594 h 3232"/>
                <a:gd name="T70" fmla="*/ 195 w 3126"/>
                <a:gd name="T71" fmla="*/ 1879 h 3232"/>
                <a:gd name="T72" fmla="*/ 253 w 3126"/>
                <a:gd name="T73" fmla="*/ 2126 h 3232"/>
                <a:gd name="T74" fmla="*/ 269 w 3126"/>
                <a:gd name="T75" fmla="*/ 2291 h 3232"/>
                <a:gd name="T76" fmla="*/ 278 w 3126"/>
                <a:gd name="T77" fmla="*/ 2513 h 3232"/>
                <a:gd name="T78" fmla="*/ 281 w 3126"/>
                <a:gd name="T79" fmla="*/ 2799 h 3232"/>
                <a:gd name="T80" fmla="*/ 282 w 3126"/>
                <a:gd name="T81" fmla="*/ 3161 h 3232"/>
                <a:gd name="T82" fmla="*/ 253 w 3126"/>
                <a:gd name="T83" fmla="*/ 3218 h 3232"/>
                <a:gd name="T84" fmla="*/ 187 w 3126"/>
                <a:gd name="T85" fmla="*/ 3229 h 3232"/>
                <a:gd name="T86" fmla="*/ 142 w 3126"/>
                <a:gd name="T87" fmla="*/ 3184 h 3232"/>
                <a:gd name="T88" fmla="*/ 138 w 3126"/>
                <a:gd name="T89" fmla="*/ 2899 h 3232"/>
                <a:gd name="T90" fmla="*/ 135 w 3126"/>
                <a:gd name="T91" fmla="*/ 2574 h 3232"/>
                <a:gd name="T92" fmla="*/ 127 w 3126"/>
                <a:gd name="T93" fmla="*/ 2325 h 3232"/>
                <a:gd name="T94" fmla="*/ 111 w 3126"/>
                <a:gd name="T95" fmla="*/ 2147 h 3232"/>
                <a:gd name="T96" fmla="*/ 57 w 3126"/>
                <a:gd name="T97" fmla="*/ 1918 h 3232"/>
                <a:gd name="T98" fmla="*/ 4 w 3126"/>
                <a:gd name="T99" fmla="*/ 1616 h 3232"/>
                <a:gd name="T100" fmla="*/ 12 w 3126"/>
                <a:gd name="T101" fmla="*/ 1319 h 3232"/>
                <a:gd name="T102" fmla="*/ 77 w 3126"/>
                <a:gd name="T103" fmla="*/ 1032 h 3232"/>
                <a:gd name="T104" fmla="*/ 197 w 3126"/>
                <a:gd name="T105" fmla="*/ 766 h 3232"/>
                <a:gd name="T106" fmla="*/ 366 w 3126"/>
                <a:gd name="T107" fmla="*/ 526 h 3232"/>
                <a:gd name="T108" fmla="*/ 580 w 3126"/>
                <a:gd name="T109" fmla="*/ 320 h 3232"/>
                <a:gd name="T110" fmla="*/ 839 w 3126"/>
                <a:gd name="T111" fmla="*/ 159 h 3232"/>
                <a:gd name="T112" fmla="*/ 1139 w 3126"/>
                <a:gd name="T113" fmla="*/ 47 h 3232"/>
                <a:gd name="T114" fmla="*/ 1462 w 3126"/>
                <a:gd name="T115" fmla="*/ 0 h 3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26" h="3232">
                  <a:moveTo>
                    <a:pt x="1462" y="0"/>
                  </a:moveTo>
                  <a:lnTo>
                    <a:pt x="1572" y="0"/>
                  </a:lnTo>
                  <a:lnTo>
                    <a:pt x="1669" y="8"/>
                  </a:lnTo>
                  <a:lnTo>
                    <a:pt x="1766" y="24"/>
                  </a:lnTo>
                  <a:lnTo>
                    <a:pt x="1863" y="47"/>
                  </a:lnTo>
                  <a:lnTo>
                    <a:pt x="1960" y="79"/>
                  </a:lnTo>
                  <a:lnTo>
                    <a:pt x="2055" y="116"/>
                  </a:lnTo>
                  <a:lnTo>
                    <a:pt x="2149" y="161"/>
                  </a:lnTo>
                  <a:lnTo>
                    <a:pt x="2241" y="212"/>
                  </a:lnTo>
                  <a:lnTo>
                    <a:pt x="2330" y="270"/>
                  </a:lnTo>
                  <a:lnTo>
                    <a:pt x="2417" y="332"/>
                  </a:lnTo>
                  <a:lnTo>
                    <a:pt x="2500" y="400"/>
                  </a:lnTo>
                  <a:lnTo>
                    <a:pt x="2578" y="472"/>
                  </a:lnTo>
                  <a:lnTo>
                    <a:pt x="2653" y="550"/>
                  </a:lnTo>
                  <a:lnTo>
                    <a:pt x="2722" y="630"/>
                  </a:lnTo>
                  <a:lnTo>
                    <a:pt x="2785" y="715"/>
                  </a:lnTo>
                  <a:lnTo>
                    <a:pt x="2843" y="803"/>
                  </a:lnTo>
                  <a:lnTo>
                    <a:pt x="2894" y="892"/>
                  </a:lnTo>
                  <a:lnTo>
                    <a:pt x="2938" y="986"/>
                  </a:lnTo>
                  <a:lnTo>
                    <a:pt x="2976" y="1080"/>
                  </a:lnTo>
                  <a:lnTo>
                    <a:pt x="3001" y="1166"/>
                  </a:lnTo>
                  <a:lnTo>
                    <a:pt x="3025" y="1258"/>
                  </a:lnTo>
                  <a:lnTo>
                    <a:pt x="3045" y="1355"/>
                  </a:lnTo>
                  <a:lnTo>
                    <a:pt x="3063" y="1456"/>
                  </a:lnTo>
                  <a:lnTo>
                    <a:pt x="3079" y="1563"/>
                  </a:lnTo>
                  <a:lnTo>
                    <a:pt x="3091" y="1674"/>
                  </a:lnTo>
                  <a:lnTo>
                    <a:pt x="3102" y="1787"/>
                  </a:lnTo>
                  <a:lnTo>
                    <a:pt x="3110" y="1905"/>
                  </a:lnTo>
                  <a:lnTo>
                    <a:pt x="3116" y="2025"/>
                  </a:lnTo>
                  <a:lnTo>
                    <a:pt x="3120" y="2146"/>
                  </a:lnTo>
                  <a:lnTo>
                    <a:pt x="3123" y="2269"/>
                  </a:lnTo>
                  <a:lnTo>
                    <a:pt x="3125" y="2394"/>
                  </a:lnTo>
                  <a:lnTo>
                    <a:pt x="3126" y="2519"/>
                  </a:lnTo>
                  <a:lnTo>
                    <a:pt x="3125" y="2645"/>
                  </a:lnTo>
                  <a:lnTo>
                    <a:pt x="3123" y="2770"/>
                  </a:lnTo>
                  <a:lnTo>
                    <a:pt x="3120" y="2895"/>
                  </a:lnTo>
                  <a:lnTo>
                    <a:pt x="3118" y="3019"/>
                  </a:lnTo>
                  <a:lnTo>
                    <a:pt x="3112" y="3041"/>
                  </a:lnTo>
                  <a:lnTo>
                    <a:pt x="3102" y="3061"/>
                  </a:lnTo>
                  <a:lnTo>
                    <a:pt x="3086" y="3075"/>
                  </a:lnTo>
                  <a:lnTo>
                    <a:pt x="3066" y="3085"/>
                  </a:lnTo>
                  <a:lnTo>
                    <a:pt x="3043" y="3089"/>
                  </a:lnTo>
                  <a:lnTo>
                    <a:pt x="3020" y="3085"/>
                  </a:lnTo>
                  <a:lnTo>
                    <a:pt x="3001" y="3074"/>
                  </a:lnTo>
                  <a:lnTo>
                    <a:pt x="2985" y="3058"/>
                  </a:lnTo>
                  <a:lnTo>
                    <a:pt x="2976" y="3038"/>
                  </a:lnTo>
                  <a:lnTo>
                    <a:pt x="2973" y="3014"/>
                  </a:lnTo>
                  <a:lnTo>
                    <a:pt x="2976" y="2893"/>
                  </a:lnTo>
                  <a:lnTo>
                    <a:pt x="2978" y="2771"/>
                  </a:lnTo>
                  <a:lnTo>
                    <a:pt x="2980" y="2647"/>
                  </a:lnTo>
                  <a:lnTo>
                    <a:pt x="2981" y="2525"/>
                  </a:lnTo>
                  <a:lnTo>
                    <a:pt x="2981" y="2402"/>
                  </a:lnTo>
                  <a:lnTo>
                    <a:pt x="2980" y="2281"/>
                  </a:lnTo>
                  <a:lnTo>
                    <a:pt x="2977" y="2159"/>
                  </a:lnTo>
                  <a:lnTo>
                    <a:pt x="2972" y="2041"/>
                  </a:lnTo>
                  <a:lnTo>
                    <a:pt x="2966" y="1923"/>
                  </a:lnTo>
                  <a:lnTo>
                    <a:pt x="2958" y="1810"/>
                  </a:lnTo>
                  <a:lnTo>
                    <a:pt x="2949" y="1699"/>
                  </a:lnTo>
                  <a:lnTo>
                    <a:pt x="2937" y="1591"/>
                  </a:lnTo>
                  <a:lnTo>
                    <a:pt x="2922" y="1488"/>
                  </a:lnTo>
                  <a:lnTo>
                    <a:pt x="2905" y="1390"/>
                  </a:lnTo>
                  <a:lnTo>
                    <a:pt x="2886" y="1296"/>
                  </a:lnTo>
                  <a:lnTo>
                    <a:pt x="2863" y="1208"/>
                  </a:lnTo>
                  <a:lnTo>
                    <a:pt x="2838" y="1127"/>
                  </a:lnTo>
                  <a:lnTo>
                    <a:pt x="2803" y="1036"/>
                  </a:lnTo>
                  <a:lnTo>
                    <a:pt x="2760" y="948"/>
                  </a:lnTo>
                  <a:lnTo>
                    <a:pt x="2710" y="863"/>
                  </a:lnTo>
                  <a:lnTo>
                    <a:pt x="2653" y="779"/>
                  </a:lnTo>
                  <a:lnTo>
                    <a:pt x="2590" y="699"/>
                  </a:lnTo>
                  <a:lnTo>
                    <a:pt x="2521" y="623"/>
                  </a:lnTo>
                  <a:lnTo>
                    <a:pt x="2448" y="550"/>
                  </a:lnTo>
                  <a:lnTo>
                    <a:pt x="2370" y="482"/>
                  </a:lnTo>
                  <a:lnTo>
                    <a:pt x="2288" y="419"/>
                  </a:lnTo>
                  <a:lnTo>
                    <a:pt x="2204" y="360"/>
                  </a:lnTo>
                  <a:lnTo>
                    <a:pt x="2115" y="308"/>
                  </a:lnTo>
                  <a:lnTo>
                    <a:pt x="2025" y="263"/>
                  </a:lnTo>
                  <a:lnTo>
                    <a:pt x="1934" y="224"/>
                  </a:lnTo>
                  <a:lnTo>
                    <a:pt x="1843" y="192"/>
                  </a:lnTo>
                  <a:lnTo>
                    <a:pt x="1750" y="167"/>
                  </a:lnTo>
                  <a:lnTo>
                    <a:pt x="1658" y="151"/>
                  </a:lnTo>
                  <a:lnTo>
                    <a:pt x="1567" y="144"/>
                  </a:lnTo>
                  <a:lnTo>
                    <a:pt x="1468" y="144"/>
                  </a:lnTo>
                  <a:lnTo>
                    <a:pt x="1370" y="151"/>
                  </a:lnTo>
                  <a:lnTo>
                    <a:pt x="1272" y="164"/>
                  </a:lnTo>
                  <a:lnTo>
                    <a:pt x="1175" y="185"/>
                  </a:lnTo>
                  <a:lnTo>
                    <a:pt x="1081" y="213"/>
                  </a:lnTo>
                  <a:lnTo>
                    <a:pt x="988" y="248"/>
                  </a:lnTo>
                  <a:lnTo>
                    <a:pt x="899" y="288"/>
                  </a:lnTo>
                  <a:lnTo>
                    <a:pt x="813" y="335"/>
                  </a:lnTo>
                  <a:lnTo>
                    <a:pt x="733" y="387"/>
                  </a:lnTo>
                  <a:lnTo>
                    <a:pt x="656" y="444"/>
                  </a:lnTo>
                  <a:lnTo>
                    <a:pt x="584" y="506"/>
                  </a:lnTo>
                  <a:lnTo>
                    <a:pt x="517" y="571"/>
                  </a:lnTo>
                  <a:lnTo>
                    <a:pt x="455" y="642"/>
                  </a:lnTo>
                  <a:lnTo>
                    <a:pt x="399" y="715"/>
                  </a:lnTo>
                  <a:lnTo>
                    <a:pt x="348" y="792"/>
                  </a:lnTo>
                  <a:lnTo>
                    <a:pt x="301" y="872"/>
                  </a:lnTo>
                  <a:lnTo>
                    <a:pt x="261" y="956"/>
                  </a:lnTo>
                  <a:lnTo>
                    <a:pt x="226" y="1042"/>
                  </a:lnTo>
                  <a:lnTo>
                    <a:pt x="198" y="1130"/>
                  </a:lnTo>
                  <a:lnTo>
                    <a:pt x="175" y="1220"/>
                  </a:lnTo>
                  <a:lnTo>
                    <a:pt x="158" y="1311"/>
                  </a:lnTo>
                  <a:lnTo>
                    <a:pt x="147" y="1404"/>
                  </a:lnTo>
                  <a:lnTo>
                    <a:pt x="143" y="1499"/>
                  </a:lnTo>
                  <a:lnTo>
                    <a:pt x="146" y="1594"/>
                  </a:lnTo>
                  <a:lnTo>
                    <a:pt x="156" y="1688"/>
                  </a:lnTo>
                  <a:lnTo>
                    <a:pt x="173" y="1783"/>
                  </a:lnTo>
                  <a:lnTo>
                    <a:pt x="195" y="1879"/>
                  </a:lnTo>
                  <a:lnTo>
                    <a:pt x="218" y="1958"/>
                  </a:lnTo>
                  <a:lnTo>
                    <a:pt x="238" y="2041"/>
                  </a:lnTo>
                  <a:lnTo>
                    <a:pt x="253" y="2126"/>
                  </a:lnTo>
                  <a:lnTo>
                    <a:pt x="260" y="2175"/>
                  </a:lnTo>
                  <a:lnTo>
                    <a:pt x="265" y="2230"/>
                  </a:lnTo>
                  <a:lnTo>
                    <a:pt x="269" y="2291"/>
                  </a:lnTo>
                  <a:lnTo>
                    <a:pt x="273" y="2358"/>
                  </a:lnTo>
                  <a:lnTo>
                    <a:pt x="276" y="2431"/>
                  </a:lnTo>
                  <a:lnTo>
                    <a:pt x="278" y="2513"/>
                  </a:lnTo>
                  <a:lnTo>
                    <a:pt x="280" y="2599"/>
                  </a:lnTo>
                  <a:lnTo>
                    <a:pt x="281" y="2695"/>
                  </a:lnTo>
                  <a:lnTo>
                    <a:pt x="281" y="2799"/>
                  </a:lnTo>
                  <a:lnTo>
                    <a:pt x="282" y="2910"/>
                  </a:lnTo>
                  <a:lnTo>
                    <a:pt x="282" y="3031"/>
                  </a:lnTo>
                  <a:lnTo>
                    <a:pt x="282" y="3161"/>
                  </a:lnTo>
                  <a:lnTo>
                    <a:pt x="278" y="3184"/>
                  </a:lnTo>
                  <a:lnTo>
                    <a:pt x="268" y="3204"/>
                  </a:lnTo>
                  <a:lnTo>
                    <a:pt x="253" y="3218"/>
                  </a:lnTo>
                  <a:lnTo>
                    <a:pt x="233" y="3229"/>
                  </a:lnTo>
                  <a:lnTo>
                    <a:pt x="210" y="3232"/>
                  </a:lnTo>
                  <a:lnTo>
                    <a:pt x="187" y="3229"/>
                  </a:lnTo>
                  <a:lnTo>
                    <a:pt x="167" y="3218"/>
                  </a:lnTo>
                  <a:lnTo>
                    <a:pt x="151" y="3204"/>
                  </a:lnTo>
                  <a:lnTo>
                    <a:pt x="142" y="3184"/>
                  </a:lnTo>
                  <a:lnTo>
                    <a:pt x="138" y="3161"/>
                  </a:lnTo>
                  <a:lnTo>
                    <a:pt x="138" y="3025"/>
                  </a:lnTo>
                  <a:lnTo>
                    <a:pt x="138" y="2899"/>
                  </a:lnTo>
                  <a:lnTo>
                    <a:pt x="136" y="2782"/>
                  </a:lnTo>
                  <a:lnTo>
                    <a:pt x="136" y="2673"/>
                  </a:lnTo>
                  <a:lnTo>
                    <a:pt x="135" y="2574"/>
                  </a:lnTo>
                  <a:lnTo>
                    <a:pt x="132" y="2482"/>
                  </a:lnTo>
                  <a:lnTo>
                    <a:pt x="130" y="2399"/>
                  </a:lnTo>
                  <a:lnTo>
                    <a:pt x="127" y="2325"/>
                  </a:lnTo>
                  <a:lnTo>
                    <a:pt x="122" y="2258"/>
                  </a:lnTo>
                  <a:lnTo>
                    <a:pt x="116" y="2199"/>
                  </a:lnTo>
                  <a:lnTo>
                    <a:pt x="111" y="2147"/>
                  </a:lnTo>
                  <a:lnTo>
                    <a:pt x="96" y="2070"/>
                  </a:lnTo>
                  <a:lnTo>
                    <a:pt x="77" y="1993"/>
                  </a:lnTo>
                  <a:lnTo>
                    <a:pt x="57" y="1918"/>
                  </a:lnTo>
                  <a:lnTo>
                    <a:pt x="32" y="1818"/>
                  </a:lnTo>
                  <a:lnTo>
                    <a:pt x="14" y="1718"/>
                  </a:lnTo>
                  <a:lnTo>
                    <a:pt x="4" y="1616"/>
                  </a:lnTo>
                  <a:lnTo>
                    <a:pt x="0" y="1516"/>
                  </a:lnTo>
                  <a:lnTo>
                    <a:pt x="2" y="1418"/>
                  </a:lnTo>
                  <a:lnTo>
                    <a:pt x="12" y="1319"/>
                  </a:lnTo>
                  <a:lnTo>
                    <a:pt x="26" y="1222"/>
                  </a:lnTo>
                  <a:lnTo>
                    <a:pt x="49" y="1126"/>
                  </a:lnTo>
                  <a:lnTo>
                    <a:pt x="77" y="1032"/>
                  </a:lnTo>
                  <a:lnTo>
                    <a:pt x="111" y="940"/>
                  </a:lnTo>
                  <a:lnTo>
                    <a:pt x="151" y="852"/>
                  </a:lnTo>
                  <a:lnTo>
                    <a:pt x="197" y="766"/>
                  </a:lnTo>
                  <a:lnTo>
                    <a:pt x="248" y="682"/>
                  </a:lnTo>
                  <a:lnTo>
                    <a:pt x="304" y="602"/>
                  </a:lnTo>
                  <a:lnTo>
                    <a:pt x="366" y="526"/>
                  </a:lnTo>
                  <a:lnTo>
                    <a:pt x="433" y="452"/>
                  </a:lnTo>
                  <a:lnTo>
                    <a:pt x="504" y="384"/>
                  </a:lnTo>
                  <a:lnTo>
                    <a:pt x="580" y="320"/>
                  </a:lnTo>
                  <a:lnTo>
                    <a:pt x="662" y="262"/>
                  </a:lnTo>
                  <a:lnTo>
                    <a:pt x="748" y="207"/>
                  </a:lnTo>
                  <a:lnTo>
                    <a:pt x="839" y="159"/>
                  </a:lnTo>
                  <a:lnTo>
                    <a:pt x="933" y="116"/>
                  </a:lnTo>
                  <a:lnTo>
                    <a:pt x="1036" y="77"/>
                  </a:lnTo>
                  <a:lnTo>
                    <a:pt x="1139" y="47"/>
                  </a:lnTo>
                  <a:lnTo>
                    <a:pt x="1245" y="23"/>
                  </a:lnTo>
                  <a:lnTo>
                    <a:pt x="1354" y="7"/>
                  </a:lnTo>
                  <a:lnTo>
                    <a:pt x="14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449" y="1076"/>
              <a:ext cx="186" cy="897"/>
            </a:xfrm>
            <a:custGeom>
              <a:avLst/>
              <a:gdLst>
                <a:gd name="T0" fmla="*/ 501 w 560"/>
                <a:gd name="T1" fmla="*/ 1 h 2693"/>
                <a:gd name="T2" fmla="*/ 535 w 560"/>
                <a:gd name="T3" fmla="*/ 17 h 2693"/>
                <a:gd name="T4" fmla="*/ 556 w 560"/>
                <a:gd name="T5" fmla="*/ 48 h 2693"/>
                <a:gd name="T6" fmla="*/ 560 w 560"/>
                <a:gd name="T7" fmla="*/ 84 h 2693"/>
                <a:gd name="T8" fmla="*/ 544 w 560"/>
                <a:gd name="T9" fmla="*/ 117 h 2693"/>
                <a:gd name="T10" fmla="*/ 468 w 560"/>
                <a:gd name="T11" fmla="*/ 179 h 2693"/>
                <a:gd name="T12" fmla="*/ 359 w 560"/>
                <a:gd name="T13" fmla="*/ 289 h 2693"/>
                <a:gd name="T14" fmla="*/ 271 w 560"/>
                <a:gd name="T15" fmla="*/ 419 h 2693"/>
                <a:gd name="T16" fmla="*/ 205 w 560"/>
                <a:gd name="T17" fmla="*/ 561 h 2693"/>
                <a:gd name="T18" fmla="*/ 164 w 560"/>
                <a:gd name="T19" fmla="*/ 716 h 2693"/>
                <a:gd name="T20" fmla="*/ 145 w 560"/>
                <a:gd name="T21" fmla="*/ 880 h 2693"/>
                <a:gd name="T22" fmla="*/ 152 w 560"/>
                <a:gd name="T23" fmla="*/ 1048 h 2693"/>
                <a:gd name="T24" fmla="*/ 184 w 560"/>
                <a:gd name="T25" fmla="*/ 1218 h 2693"/>
                <a:gd name="T26" fmla="*/ 190 w 560"/>
                <a:gd name="T27" fmla="*/ 1239 h 2693"/>
                <a:gd name="T28" fmla="*/ 202 w 560"/>
                <a:gd name="T29" fmla="*/ 1291 h 2693"/>
                <a:gd name="T30" fmla="*/ 220 w 560"/>
                <a:gd name="T31" fmla="*/ 1370 h 2693"/>
                <a:gd name="T32" fmla="*/ 241 w 560"/>
                <a:gd name="T33" fmla="*/ 1476 h 2693"/>
                <a:gd name="T34" fmla="*/ 263 w 560"/>
                <a:gd name="T35" fmla="*/ 1610 h 2693"/>
                <a:gd name="T36" fmla="*/ 286 w 560"/>
                <a:gd name="T37" fmla="*/ 1767 h 2693"/>
                <a:gd name="T38" fmla="*/ 306 w 560"/>
                <a:gd name="T39" fmla="*/ 1948 h 2693"/>
                <a:gd name="T40" fmla="*/ 322 w 560"/>
                <a:gd name="T41" fmla="*/ 2151 h 2693"/>
                <a:gd name="T42" fmla="*/ 334 w 560"/>
                <a:gd name="T43" fmla="*/ 2376 h 2693"/>
                <a:gd name="T44" fmla="*/ 338 w 560"/>
                <a:gd name="T45" fmla="*/ 2622 h 2693"/>
                <a:gd name="T46" fmla="*/ 324 w 560"/>
                <a:gd name="T47" fmla="*/ 2663 h 2693"/>
                <a:gd name="T48" fmla="*/ 288 w 560"/>
                <a:gd name="T49" fmla="*/ 2690 h 2693"/>
                <a:gd name="T50" fmla="*/ 243 w 560"/>
                <a:gd name="T51" fmla="*/ 2690 h 2693"/>
                <a:gd name="T52" fmla="*/ 206 w 560"/>
                <a:gd name="T53" fmla="*/ 2663 h 2693"/>
                <a:gd name="T54" fmla="*/ 193 w 560"/>
                <a:gd name="T55" fmla="*/ 2622 h 2693"/>
                <a:gd name="T56" fmla="*/ 189 w 560"/>
                <a:gd name="T57" fmla="*/ 2382 h 2693"/>
                <a:gd name="T58" fmla="*/ 178 w 560"/>
                <a:gd name="T59" fmla="*/ 2162 h 2693"/>
                <a:gd name="T60" fmla="*/ 161 w 560"/>
                <a:gd name="T61" fmla="*/ 1962 h 2693"/>
                <a:gd name="T62" fmla="*/ 142 w 560"/>
                <a:gd name="T63" fmla="*/ 1784 h 2693"/>
                <a:gd name="T64" fmla="*/ 119 w 560"/>
                <a:gd name="T65" fmla="*/ 1630 h 2693"/>
                <a:gd name="T66" fmla="*/ 98 w 560"/>
                <a:gd name="T67" fmla="*/ 1500 h 2693"/>
                <a:gd name="T68" fmla="*/ 78 w 560"/>
                <a:gd name="T69" fmla="*/ 1396 h 2693"/>
                <a:gd name="T70" fmla="*/ 62 w 560"/>
                <a:gd name="T71" fmla="*/ 1320 h 2693"/>
                <a:gd name="T72" fmla="*/ 50 w 560"/>
                <a:gd name="T73" fmla="*/ 1274 h 2693"/>
                <a:gd name="T74" fmla="*/ 46 w 560"/>
                <a:gd name="T75" fmla="*/ 1256 h 2693"/>
                <a:gd name="T76" fmla="*/ 9 w 560"/>
                <a:gd name="T77" fmla="*/ 1075 h 2693"/>
                <a:gd name="T78" fmla="*/ 0 w 560"/>
                <a:gd name="T79" fmla="*/ 895 h 2693"/>
                <a:gd name="T80" fmla="*/ 16 w 560"/>
                <a:gd name="T81" fmla="*/ 719 h 2693"/>
                <a:gd name="T82" fmla="*/ 58 w 560"/>
                <a:gd name="T83" fmla="*/ 551 h 2693"/>
                <a:gd name="T84" fmla="*/ 122 w 560"/>
                <a:gd name="T85" fmla="*/ 393 h 2693"/>
                <a:gd name="T86" fmla="*/ 209 w 560"/>
                <a:gd name="T87" fmla="*/ 249 h 2693"/>
                <a:gd name="T88" fmla="*/ 318 w 560"/>
                <a:gd name="T89" fmla="*/ 121 h 2693"/>
                <a:gd name="T90" fmla="*/ 446 w 560"/>
                <a:gd name="T91" fmla="*/ 13 h 2693"/>
                <a:gd name="T92" fmla="*/ 483 w 560"/>
                <a:gd name="T93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0" h="2693">
                  <a:moveTo>
                    <a:pt x="483" y="0"/>
                  </a:moveTo>
                  <a:lnTo>
                    <a:pt x="501" y="1"/>
                  </a:lnTo>
                  <a:lnTo>
                    <a:pt x="519" y="7"/>
                  </a:lnTo>
                  <a:lnTo>
                    <a:pt x="535" y="17"/>
                  </a:lnTo>
                  <a:lnTo>
                    <a:pt x="547" y="31"/>
                  </a:lnTo>
                  <a:lnTo>
                    <a:pt x="556" y="48"/>
                  </a:lnTo>
                  <a:lnTo>
                    <a:pt x="560" y="67"/>
                  </a:lnTo>
                  <a:lnTo>
                    <a:pt x="560" y="84"/>
                  </a:lnTo>
                  <a:lnTo>
                    <a:pt x="554" y="103"/>
                  </a:lnTo>
                  <a:lnTo>
                    <a:pt x="544" y="117"/>
                  </a:lnTo>
                  <a:lnTo>
                    <a:pt x="530" y="131"/>
                  </a:lnTo>
                  <a:lnTo>
                    <a:pt x="468" y="179"/>
                  </a:lnTo>
                  <a:lnTo>
                    <a:pt x="412" y="232"/>
                  </a:lnTo>
                  <a:lnTo>
                    <a:pt x="359" y="289"/>
                  </a:lnTo>
                  <a:lnTo>
                    <a:pt x="312" y="352"/>
                  </a:lnTo>
                  <a:lnTo>
                    <a:pt x="271" y="419"/>
                  </a:lnTo>
                  <a:lnTo>
                    <a:pt x="236" y="488"/>
                  </a:lnTo>
                  <a:lnTo>
                    <a:pt x="205" y="561"/>
                  </a:lnTo>
                  <a:lnTo>
                    <a:pt x="181" y="637"/>
                  </a:lnTo>
                  <a:lnTo>
                    <a:pt x="164" y="716"/>
                  </a:lnTo>
                  <a:lnTo>
                    <a:pt x="152" y="797"/>
                  </a:lnTo>
                  <a:lnTo>
                    <a:pt x="145" y="880"/>
                  </a:lnTo>
                  <a:lnTo>
                    <a:pt x="145" y="963"/>
                  </a:lnTo>
                  <a:lnTo>
                    <a:pt x="152" y="1048"/>
                  </a:lnTo>
                  <a:lnTo>
                    <a:pt x="165" y="1132"/>
                  </a:lnTo>
                  <a:lnTo>
                    <a:pt x="184" y="1218"/>
                  </a:lnTo>
                  <a:lnTo>
                    <a:pt x="186" y="1226"/>
                  </a:lnTo>
                  <a:lnTo>
                    <a:pt x="190" y="1239"/>
                  </a:lnTo>
                  <a:lnTo>
                    <a:pt x="196" y="1262"/>
                  </a:lnTo>
                  <a:lnTo>
                    <a:pt x="202" y="1291"/>
                  </a:lnTo>
                  <a:lnTo>
                    <a:pt x="211" y="1327"/>
                  </a:lnTo>
                  <a:lnTo>
                    <a:pt x="220" y="1370"/>
                  </a:lnTo>
                  <a:lnTo>
                    <a:pt x="231" y="1420"/>
                  </a:lnTo>
                  <a:lnTo>
                    <a:pt x="241" y="1476"/>
                  </a:lnTo>
                  <a:lnTo>
                    <a:pt x="252" y="1540"/>
                  </a:lnTo>
                  <a:lnTo>
                    <a:pt x="263" y="1610"/>
                  </a:lnTo>
                  <a:lnTo>
                    <a:pt x="275" y="1686"/>
                  </a:lnTo>
                  <a:lnTo>
                    <a:pt x="286" y="1767"/>
                  </a:lnTo>
                  <a:lnTo>
                    <a:pt x="296" y="1855"/>
                  </a:lnTo>
                  <a:lnTo>
                    <a:pt x="306" y="1948"/>
                  </a:lnTo>
                  <a:lnTo>
                    <a:pt x="315" y="2047"/>
                  </a:lnTo>
                  <a:lnTo>
                    <a:pt x="322" y="2151"/>
                  </a:lnTo>
                  <a:lnTo>
                    <a:pt x="328" y="2262"/>
                  </a:lnTo>
                  <a:lnTo>
                    <a:pt x="334" y="2376"/>
                  </a:lnTo>
                  <a:lnTo>
                    <a:pt x="337" y="2496"/>
                  </a:lnTo>
                  <a:lnTo>
                    <a:pt x="338" y="2622"/>
                  </a:lnTo>
                  <a:lnTo>
                    <a:pt x="334" y="2645"/>
                  </a:lnTo>
                  <a:lnTo>
                    <a:pt x="324" y="2663"/>
                  </a:lnTo>
                  <a:lnTo>
                    <a:pt x="308" y="2679"/>
                  </a:lnTo>
                  <a:lnTo>
                    <a:pt x="288" y="2690"/>
                  </a:lnTo>
                  <a:lnTo>
                    <a:pt x="265" y="2693"/>
                  </a:lnTo>
                  <a:lnTo>
                    <a:pt x="243" y="2690"/>
                  </a:lnTo>
                  <a:lnTo>
                    <a:pt x="223" y="2679"/>
                  </a:lnTo>
                  <a:lnTo>
                    <a:pt x="206" y="2663"/>
                  </a:lnTo>
                  <a:lnTo>
                    <a:pt x="197" y="2645"/>
                  </a:lnTo>
                  <a:lnTo>
                    <a:pt x="193" y="2622"/>
                  </a:lnTo>
                  <a:lnTo>
                    <a:pt x="192" y="2499"/>
                  </a:lnTo>
                  <a:lnTo>
                    <a:pt x="189" y="2382"/>
                  </a:lnTo>
                  <a:lnTo>
                    <a:pt x="184" y="2270"/>
                  </a:lnTo>
                  <a:lnTo>
                    <a:pt x="178" y="2162"/>
                  </a:lnTo>
                  <a:lnTo>
                    <a:pt x="170" y="2059"/>
                  </a:lnTo>
                  <a:lnTo>
                    <a:pt x="161" y="1962"/>
                  </a:lnTo>
                  <a:lnTo>
                    <a:pt x="152" y="1870"/>
                  </a:lnTo>
                  <a:lnTo>
                    <a:pt x="142" y="1784"/>
                  </a:lnTo>
                  <a:lnTo>
                    <a:pt x="131" y="1704"/>
                  </a:lnTo>
                  <a:lnTo>
                    <a:pt x="119" y="1630"/>
                  </a:lnTo>
                  <a:lnTo>
                    <a:pt x="109" y="1562"/>
                  </a:lnTo>
                  <a:lnTo>
                    <a:pt x="98" y="1500"/>
                  </a:lnTo>
                  <a:lnTo>
                    <a:pt x="87" y="1446"/>
                  </a:lnTo>
                  <a:lnTo>
                    <a:pt x="78" y="1396"/>
                  </a:lnTo>
                  <a:lnTo>
                    <a:pt x="68" y="1355"/>
                  </a:lnTo>
                  <a:lnTo>
                    <a:pt x="62" y="1320"/>
                  </a:lnTo>
                  <a:lnTo>
                    <a:pt x="55" y="1294"/>
                  </a:lnTo>
                  <a:lnTo>
                    <a:pt x="50" y="1274"/>
                  </a:lnTo>
                  <a:lnTo>
                    <a:pt x="47" y="1260"/>
                  </a:lnTo>
                  <a:lnTo>
                    <a:pt x="46" y="1256"/>
                  </a:lnTo>
                  <a:lnTo>
                    <a:pt x="24" y="1166"/>
                  </a:lnTo>
                  <a:lnTo>
                    <a:pt x="9" y="1075"/>
                  </a:lnTo>
                  <a:lnTo>
                    <a:pt x="1" y="984"/>
                  </a:lnTo>
                  <a:lnTo>
                    <a:pt x="0" y="895"/>
                  </a:lnTo>
                  <a:lnTo>
                    <a:pt x="5" y="805"/>
                  </a:lnTo>
                  <a:lnTo>
                    <a:pt x="16" y="719"/>
                  </a:lnTo>
                  <a:lnTo>
                    <a:pt x="34" y="633"/>
                  </a:lnTo>
                  <a:lnTo>
                    <a:pt x="58" y="551"/>
                  </a:lnTo>
                  <a:lnTo>
                    <a:pt x="87" y="471"/>
                  </a:lnTo>
                  <a:lnTo>
                    <a:pt x="122" y="393"/>
                  </a:lnTo>
                  <a:lnTo>
                    <a:pt x="162" y="319"/>
                  </a:lnTo>
                  <a:lnTo>
                    <a:pt x="209" y="249"/>
                  </a:lnTo>
                  <a:lnTo>
                    <a:pt x="260" y="183"/>
                  </a:lnTo>
                  <a:lnTo>
                    <a:pt x="318" y="121"/>
                  </a:lnTo>
                  <a:lnTo>
                    <a:pt x="379" y="65"/>
                  </a:lnTo>
                  <a:lnTo>
                    <a:pt x="446" y="13"/>
                  </a:lnTo>
                  <a:lnTo>
                    <a:pt x="464" y="4"/>
                  </a:lnTo>
                  <a:lnTo>
                    <a:pt x="4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8708" y="1016"/>
              <a:ext cx="488" cy="1005"/>
            </a:xfrm>
            <a:custGeom>
              <a:avLst/>
              <a:gdLst>
                <a:gd name="T0" fmla="*/ 375 w 1464"/>
                <a:gd name="T1" fmla="*/ 3 h 3017"/>
                <a:gd name="T2" fmla="*/ 544 w 1464"/>
                <a:gd name="T3" fmla="*/ 29 h 3017"/>
                <a:gd name="T4" fmla="*/ 703 w 1464"/>
                <a:gd name="T5" fmla="*/ 81 h 3017"/>
                <a:gd name="T6" fmla="*/ 852 w 1464"/>
                <a:gd name="T7" fmla="*/ 156 h 3017"/>
                <a:gd name="T8" fmla="*/ 988 w 1464"/>
                <a:gd name="T9" fmla="*/ 253 h 3017"/>
                <a:gd name="T10" fmla="*/ 1107 w 1464"/>
                <a:gd name="T11" fmla="*/ 369 h 3017"/>
                <a:gd name="T12" fmla="*/ 1207 w 1464"/>
                <a:gd name="T13" fmla="*/ 505 h 3017"/>
                <a:gd name="T14" fmla="*/ 1287 w 1464"/>
                <a:gd name="T15" fmla="*/ 657 h 3017"/>
                <a:gd name="T16" fmla="*/ 1340 w 1464"/>
                <a:gd name="T17" fmla="*/ 803 h 3017"/>
                <a:gd name="T18" fmla="*/ 1382 w 1464"/>
                <a:gd name="T19" fmla="*/ 965 h 3017"/>
                <a:gd name="T20" fmla="*/ 1415 w 1464"/>
                <a:gd name="T21" fmla="*/ 1147 h 3017"/>
                <a:gd name="T22" fmla="*/ 1439 w 1464"/>
                <a:gd name="T23" fmla="*/ 1350 h 3017"/>
                <a:gd name="T24" fmla="*/ 1454 w 1464"/>
                <a:gd name="T25" fmla="*/ 1575 h 3017"/>
                <a:gd name="T26" fmla="*/ 1462 w 1464"/>
                <a:gd name="T27" fmla="*/ 1827 h 3017"/>
                <a:gd name="T28" fmla="*/ 1464 w 1464"/>
                <a:gd name="T29" fmla="*/ 2107 h 3017"/>
                <a:gd name="T30" fmla="*/ 1459 w 1464"/>
                <a:gd name="T31" fmla="*/ 2418 h 3017"/>
                <a:gd name="T32" fmla="*/ 1450 w 1464"/>
                <a:gd name="T33" fmla="*/ 2762 h 3017"/>
                <a:gd name="T34" fmla="*/ 1439 w 1464"/>
                <a:gd name="T35" fmla="*/ 2970 h 3017"/>
                <a:gd name="T36" fmla="*/ 1414 w 1464"/>
                <a:gd name="T37" fmla="*/ 3003 h 3017"/>
                <a:gd name="T38" fmla="*/ 1372 w 1464"/>
                <a:gd name="T39" fmla="*/ 3017 h 3017"/>
                <a:gd name="T40" fmla="*/ 1347 w 1464"/>
                <a:gd name="T41" fmla="*/ 3013 h 3017"/>
                <a:gd name="T42" fmla="*/ 1312 w 1464"/>
                <a:gd name="T43" fmla="*/ 2986 h 3017"/>
                <a:gd name="T44" fmla="*/ 1300 w 1464"/>
                <a:gd name="T45" fmla="*/ 2943 h 3017"/>
                <a:gd name="T46" fmla="*/ 1311 w 1464"/>
                <a:gd name="T47" fmla="*/ 2575 h 3017"/>
                <a:gd name="T48" fmla="*/ 1317 w 1464"/>
                <a:gd name="T49" fmla="*/ 2243 h 3017"/>
                <a:gd name="T50" fmla="*/ 1319 w 1464"/>
                <a:gd name="T51" fmla="*/ 1943 h 3017"/>
                <a:gd name="T52" fmla="*/ 1313 w 1464"/>
                <a:gd name="T53" fmla="*/ 1674 h 3017"/>
                <a:gd name="T54" fmla="*/ 1300 w 1464"/>
                <a:gd name="T55" fmla="*/ 1432 h 3017"/>
                <a:gd name="T56" fmla="*/ 1279 w 1464"/>
                <a:gd name="T57" fmla="*/ 1217 h 3017"/>
                <a:gd name="T58" fmla="*/ 1248 w 1464"/>
                <a:gd name="T59" fmla="*/ 1028 h 3017"/>
                <a:gd name="T60" fmla="*/ 1206 w 1464"/>
                <a:gd name="T61" fmla="*/ 860 h 3017"/>
                <a:gd name="T62" fmla="*/ 1154 w 1464"/>
                <a:gd name="T63" fmla="*/ 713 h 3017"/>
                <a:gd name="T64" fmla="*/ 1079 w 1464"/>
                <a:gd name="T65" fmla="*/ 572 h 3017"/>
                <a:gd name="T66" fmla="*/ 984 w 1464"/>
                <a:gd name="T67" fmla="*/ 448 h 3017"/>
                <a:gd name="T68" fmla="*/ 870 w 1464"/>
                <a:gd name="T69" fmla="*/ 343 h 3017"/>
                <a:gd name="T70" fmla="*/ 741 w 1464"/>
                <a:gd name="T71" fmla="*/ 259 h 3017"/>
                <a:gd name="T72" fmla="*/ 599 w 1464"/>
                <a:gd name="T73" fmla="*/ 195 h 3017"/>
                <a:gd name="T74" fmla="*/ 447 w 1464"/>
                <a:gd name="T75" fmla="*/ 156 h 3017"/>
                <a:gd name="T76" fmla="*/ 288 w 1464"/>
                <a:gd name="T77" fmla="*/ 143 h 3017"/>
                <a:gd name="T78" fmla="*/ 154 w 1464"/>
                <a:gd name="T79" fmla="*/ 152 h 3017"/>
                <a:gd name="T80" fmla="*/ 64 w 1464"/>
                <a:gd name="T81" fmla="*/ 165 h 3017"/>
                <a:gd name="T82" fmla="*/ 24 w 1464"/>
                <a:gd name="T83" fmla="*/ 148 h 3017"/>
                <a:gd name="T84" fmla="*/ 1 w 1464"/>
                <a:gd name="T85" fmla="*/ 109 h 3017"/>
                <a:gd name="T86" fmla="*/ 5 w 1464"/>
                <a:gd name="T87" fmla="*/ 65 h 3017"/>
                <a:gd name="T88" fmla="*/ 34 w 1464"/>
                <a:gd name="T89" fmla="*/ 33 h 3017"/>
                <a:gd name="T90" fmla="*/ 132 w 1464"/>
                <a:gd name="T91" fmla="*/ 11 h 3017"/>
                <a:gd name="T92" fmla="*/ 288 w 1464"/>
                <a:gd name="T93" fmla="*/ 0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64" h="3017">
                  <a:moveTo>
                    <a:pt x="288" y="0"/>
                  </a:moveTo>
                  <a:lnTo>
                    <a:pt x="375" y="3"/>
                  </a:lnTo>
                  <a:lnTo>
                    <a:pt x="461" y="13"/>
                  </a:lnTo>
                  <a:lnTo>
                    <a:pt x="544" y="29"/>
                  </a:lnTo>
                  <a:lnTo>
                    <a:pt x="624" y="52"/>
                  </a:lnTo>
                  <a:lnTo>
                    <a:pt x="703" y="81"/>
                  </a:lnTo>
                  <a:lnTo>
                    <a:pt x="780" y="116"/>
                  </a:lnTo>
                  <a:lnTo>
                    <a:pt x="852" y="156"/>
                  </a:lnTo>
                  <a:lnTo>
                    <a:pt x="922" y="201"/>
                  </a:lnTo>
                  <a:lnTo>
                    <a:pt x="988" y="253"/>
                  </a:lnTo>
                  <a:lnTo>
                    <a:pt x="1049" y="309"/>
                  </a:lnTo>
                  <a:lnTo>
                    <a:pt x="1107" y="369"/>
                  </a:lnTo>
                  <a:lnTo>
                    <a:pt x="1159" y="435"/>
                  </a:lnTo>
                  <a:lnTo>
                    <a:pt x="1207" y="505"/>
                  </a:lnTo>
                  <a:lnTo>
                    <a:pt x="1249" y="579"/>
                  </a:lnTo>
                  <a:lnTo>
                    <a:pt x="1287" y="657"/>
                  </a:lnTo>
                  <a:lnTo>
                    <a:pt x="1315" y="728"/>
                  </a:lnTo>
                  <a:lnTo>
                    <a:pt x="1340" y="803"/>
                  </a:lnTo>
                  <a:lnTo>
                    <a:pt x="1362" y="883"/>
                  </a:lnTo>
                  <a:lnTo>
                    <a:pt x="1382" y="965"/>
                  </a:lnTo>
                  <a:lnTo>
                    <a:pt x="1400" y="1053"/>
                  </a:lnTo>
                  <a:lnTo>
                    <a:pt x="1415" y="1147"/>
                  </a:lnTo>
                  <a:lnTo>
                    <a:pt x="1427" y="1245"/>
                  </a:lnTo>
                  <a:lnTo>
                    <a:pt x="1439" y="1350"/>
                  </a:lnTo>
                  <a:lnTo>
                    <a:pt x="1447" y="1459"/>
                  </a:lnTo>
                  <a:lnTo>
                    <a:pt x="1454" y="1575"/>
                  </a:lnTo>
                  <a:lnTo>
                    <a:pt x="1459" y="1698"/>
                  </a:lnTo>
                  <a:lnTo>
                    <a:pt x="1462" y="1827"/>
                  </a:lnTo>
                  <a:lnTo>
                    <a:pt x="1464" y="1963"/>
                  </a:lnTo>
                  <a:lnTo>
                    <a:pt x="1464" y="2107"/>
                  </a:lnTo>
                  <a:lnTo>
                    <a:pt x="1462" y="2259"/>
                  </a:lnTo>
                  <a:lnTo>
                    <a:pt x="1459" y="2418"/>
                  </a:lnTo>
                  <a:lnTo>
                    <a:pt x="1455" y="2586"/>
                  </a:lnTo>
                  <a:lnTo>
                    <a:pt x="1450" y="2762"/>
                  </a:lnTo>
                  <a:lnTo>
                    <a:pt x="1445" y="2947"/>
                  </a:lnTo>
                  <a:lnTo>
                    <a:pt x="1439" y="2970"/>
                  </a:lnTo>
                  <a:lnTo>
                    <a:pt x="1429" y="2989"/>
                  </a:lnTo>
                  <a:lnTo>
                    <a:pt x="1414" y="3003"/>
                  </a:lnTo>
                  <a:lnTo>
                    <a:pt x="1394" y="3014"/>
                  </a:lnTo>
                  <a:lnTo>
                    <a:pt x="1372" y="3017"/>
                  </a:lnTo>
                  <a:lnTo>
                    <a:pt x="1370" y="3017"/>
                  </a:lnTo>
                  <a:lnTo>
                    <a:pt x="1347" y="3013"/>
                  </a:lnTo>
                  <a:lnTo>
                    <a:pt x="1327" y="3002"/>
                  </a:lnTo>
                  <a:lnTo>
                    <a:pt x="1312" y="2986"/>
                  </a:lnTo>
                  <a:lnTo>
                    <a:pt x="1303" y="2966"/>
                  </a:lnTo>
                  <a:lnTo>
                    <a:pt x="1300" y="2943"/>
                  </a:lnTo>
                  <a:lnTo>
                    <a:pt x="1305" y="2755"/>
                  </a:lnTo>
                  <a:lnTo>
                    <a:pt x="1311" y="2575"/>
                  </a:lnTo>
                  <a:lnTo>
                    <a:pt x="1315" y="2404"/>
                  </a:lnTo>
                  <a:lnTo>
                    <a:pt x="1317" y="2243"/>
                  </a:lnTo>
                  <a:lnTo>
                    <a:pt x="1319" y="2088"/>
                  </a:lnTo>
                  <a:lnTo>
                    <a:pt x="1319" y="1943"/>
                  </a:lnTo>
                  <a:lnTo>
                    <a:pt x="1316" y="1804"/>
                  </a:lnTo>
                  <a:lnTo>
                    <a:pt x="1313" y="1674"/>
                  </a:lnTo>
                  <a:lnTo>
                    <a:pt x="1308" y="1550"/>
                  </a:lnTo>
                  <a:lnTo>
                    <a:pt x="1300" y="1432"/>
                  </a:lnTo>
                  <a:lnTo>
                    <a:pt x="1291" y="1322"/>
                  </a:lnTo>
                  <a:lnTo>
                    <a:pt x="1279" y="1217"/>
                  </a:lnTo>
                  <a:lnTo>
                    <a:pt x="1264" y="1120"/>
                  </a:lnTo>
                  <a:lnTo>
                    <a:pt x="1248" y="1028"/>
                  </a:lnTo>
                  <a:lnTo>
                    <a:pt x="1228" y="941"/>
                  </a:lnTo>
                  <a:lnTo>
                    <a:pt x="1206" y="860"/>
                  </a:lnTo>
                  <a:lnTo>
                    <a:pt x="1181" y="784"/>
                  </a:lnTo>
                  <a:lnTo>
                    <a:pt x="1154" y="713"/>
                  </a:lnTo>
                  <a:lnTo>
                    <a:pt x="1119" y="640"/>
                  </a:lnTo>
                  <a:lnTo>
                    <a:pt x="1079" y="572"/>
                  </a:lnTo>
                  <a:lnTo>
                    <a:pt x="1033" y="508"/>
                  </a:lnTo>
                  <a:lnTo>
                    <a:pt x="984" y="448"/>
                  </a:lnTo>
                  <a:lnTo>
                    <a:pt x="929" y="393"/>
                  </a:lnTo>
                  <a:lnTo>
                    <a:pt x="870" y="343"/>
                  </a:lnTo>
                  <a:lnTo>
                    <a:pt x="808" y="299"/>
                  </a:lnTo>
                  <a:lnTo>
                    <a:pt x="741" y="259"/>
                  </a:lnTo>
                  <a:lnTo>
                    <a:pt x="671" y="224"/>
                  </a:lnTo>
                  <a:lnTo>
                    <a:pt x="599" y="195"/>
                  </a:lnTo>
                  <a:lnTo>
                    <a:pt x="525" y="173"/>
                  </a:lnTo>
                  <a:lnTo>
                    <a:pt x="447" y="156"/>
                  </a:lnTo>
                  <a:lnTo>
                    <a:pt x="368" y="147"/>
                  </a:lnTo>
                  <a:lnTo>
                    <a:pt x="288" y="143"/>
                  </a:lnTo>
                  <a:lnTo>
                    <a:pt x="221" y="145"/>
                  </a:lnTo>
                  <a:lnTo>
                    <a:pt x="154" y="152"/>
                  </a:lnTo>
                  <a:lnTo>
                    <a:pt x="87" y="164"/>
                  </a:lnTo>
                  <a:lnTo>
                    <a:pt x="64" y="165"/>
                  </a:lnTo>
                  <a:lnTo>
                    <a:pt x="42" y="160"/>
                  </a:lnTo>
                  <a:lnTo>
                    <a:pt x="24" y="148"/>
                  </a:lnTo>
                  <a:lnTo>
                    <a:pt x="10" y="131"/>
                  </a:lnTo>
                  <a:lnTo>
                    <a:pt x="1" y="109"/>
                  </a:lnTo>
                  <a:lnTo>
                    <a:pt x="0" y="87"/>
                  </a:lnTo>
                  <a:lnTo>
                    <a:pt x="5" y="65"/>
                  </a:lnTo>
                  <a:lnTo>
                    <a:pt x="17" y="47"/>
                  </a:lnTo>
                  <a:lnTo>
                    <a:pt x="34" y="33"/>
                  </a:lnTo>
                  <a:lnTo>
                    <a:pt x="56" y="24"/>
                  </a:lnTo>
                  <a:lnTo>
                    <a:pt x="132" y="11"/>
                  </a:lnTo>
                  <a:lnTo>
                    <a:pt x="210" y="3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8995" y="1854"/>
              <a:ext cx="50" cy="239"/>
            </a:xfrm>
            <a:custGeom>
              <a:avLst/>
              <a:gdLst>
                <a:gd name="T0" fmla="*/ 73 w 152"/>
                <a:gd name="T1" fmla="*/ 0 h 719"/>
                <a:gd name="T2" fmla="*/ 73 w 152"/>
                <a:gd name="T3" fmla="*/ 0 h 719"/>
                <a:gd name="T4" fmla="*/ 95 w 152"/>
                <a:gd name="T5" fmla="*/ 4 h 719"/>
                <a:gd name="T6" fmla="*/ 116 w 152"/>
                <a:gd name="T7" fmla="*/ 14 h 719"/>
                <a:gd name="T8" fmla="*/ 130 w 152"/>
                <a:gd name="T9" fmla="*/ 29 h 719"/>
                <a:gd name="T10" fmla="*/ 141 w 152"/>
                <a:gd name="T11" fmla="*/ 49 h 719"/>
                <a:gd name="T12" fmla="*/ 144 w 152"/>
                <a:gd name="T13" fmla="*/ 72 h 719"/>
                <a:gd name="T14" fmla="*/ 145 w 152"/>
                <a:gd name="T15" fmla="*/ 116 h 719"/>
                <a:gd name="T16" fmla="*/ 145 w 152"/>
                <a:gd name="T17" fmla="*/ 168 h 719"/>
                <a:gd name="T18" fmla="*/ 146 w 152"/>
                <a:gd name="T19" fmla="*/ 225 h 719"/>
                <a:gd name="T20" fmla="*/ 148 w 152"/>
                <a:gd name="T21" fmla="*/ 287 h 719"/>
                <a:gd name="T22" fmla="*/ 149 w 152"/>
                <a:gd name="T23" fmla="*/ 351 h 719"/>
                <a:gd name="T24" fmla="*/ 150 w 152"/>
                <a:gd name="T25" fmla="*/ 416 h 719"/>
                <a:gd name="T26" fmla="*/ 152 w 152"/>
                <a:gd name="T27" fmla="*/ 480 h 719"/>
                <a:gd name="T28" fmla="*/ 152 w 152"/>
                <a:gd name="T29" fmla="*/ 541 h 719"/>
                <a:gd name="T30" fmla="*/ 152 w 152"/>
                <a:gd name="T31" fmla="*/ 599 h 719"/>
                <a:gd name="T32" fmla="*/ 150 w 152"/>
                <a:gd name="T33" fmla="*/ 649 h 719"/>
                <a:gd name="T34" fmla="*/ 146 w 152"/>
                <a:gd name="T35" fmla="*/ 671 h 719"/>
                <a:gd name="T36" fmla="*/ 136 w 152"/>
                <a:gd name="T37" fmla="*/ 691 h 719"/>
                <a:gd name="T38" fmla="*/ 120 w 152"/>
                <a:gd name="T39" fmla="*/ 705 h 719"/>
                <a:gd name="T40" fmla="*/ 101 w 152"/>
                <a:gd name="T41" fmla="*/ 715 h 719"/>
                <a:gd name="T42" fmla="*/ 78 w 152"/>
                <a:gd name="T43" fmla="*/ 719 h 719"/>
                <a:gd name="T44" fmla="*/ 75 w 152"/>
                <a:gd name="T45" fmla="*/ 719 h 719"/>
                <a:gd name="T46" fmla="*/ 53 w 152"/>
                <a:gd name="T47" fmla="*/ 715 h 719"/>
                <a:gd name="T48" fmla="*/ 34 w 152"/>
                <a:gd name="T49" fmla="*/ 703 h 719"/>
                <a:gd name="T50" fmla="*/ 19 w 152"/>
                <a:gd name="T51" fmla="*/ 687 h 719"/>
                <a:gd name="T52" fmla="*/ 10 w 152"/>
                <a:gd name="T53" fmla="*/ 667 h 719"/>
                <a:gd name="T54" fmla="*/ 6 w 152"/>
                <a:gd name="T55" fmla="*/ 644 h 719"/>
                <a:gd name="T56" fmla="*/ 7 w 152"/>
                <a:gd name="T57" fmla="*/ 595 h 719"/>
                <a:gd name="T58" fmla="*/ 7 w 152"/>
                <a:gd name="T59" fmla="*/ 540 h 719"/>
                <a:gd name="T60" fmla="*/ 7 w 152"/>
                <a:gd name="T61" fmla="*/ 480 h 719"/>
                <a:gd name="T62" fmla="*/ 6 w 152"/>
                <a:gd name="T63" fmla="*/ 416 h 719"/>
                <a:gd name="T64" fmla="*/ 4 w 152"/>
                <a:gd name="T65" fmla="*/ 353 h 719"/>
                <a:gd name="T66" fmla="*/ 3 w 152"/>
                <a:gd name="T67" fmla="*/ 289 h 719"/>
                <a:gd name="T68" fmla="*/ 2 w 152"/>
                <a:gd name="T69" fmla="*/ 227 h 719"/>
                <a:gd name="T70" fmla="*/ 0 w 152"/>
                <a:gd name="T71" fmla="*/ 169 h 719"/>
                <a:gd name="T72" fmla="*/ 0 w 152"/>
                <a:gd name="T73" fmla="*/ 116 h 719"/>
                <a:gd name="T74" fmla="*/ 0 w 152"/>
                <a:gd name="T75" fmla="*/ 72 h 719"/>
                <a:gd name="T76" fmla="*/ 4 w 152"/>
                <a:gd name="T77" fmla="*/ 49 h 719"/>
                <a:gd name="T78" fmla="*/ 14 w 152"/>
                <a:gd name="T79" fmla="*/ 29 h 719"/>
                <a:gd name="T80" fmla="*/ 30 w 152"/>
                <a:gd name="T81" fmla="*/ 13 h 719"/>
                <a:gd name="T82" fmla="*/ 50 w 152"/>
                <a:gd name="T83" fmla="*/ 4 h 719"/>
                <a:gd name="T84" fmla="*/ 73 w 152"/>
                <a:gd name="T8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2" h="719">
                  <a:moveTo>
                    <a:pt x="73" y="0"/>
                  </a:moveTo>
                  <a:lnTo>
                    <a:pt x="73" y="0"/>
                  </a:lnTo>
                  <a:lnTo>
                    <a:pt x="95" y="4"/>
                  </a:lnTo>
                  <a:lnTo>
                    <a:pt x="116" y="14"/>
                  </a:lnTo>
                  <a:lnTo>
                    <a:pt x="130" y="29"/>
                  </a:lnTo>
                  <a:lnTo>
                    <a:pt x="141" y="49"/>
                  </a:lnTo>
                  <a:lnTo>
                    <a:pt x="144" y="72"/>
                  </a:lnTo>
                  <a:lnTo>
                    <a:pt x="145" y="116"/>
                  </a:lnTo>
                  <a:lnTo>
                    <a:pt x="145" y="168"/>
                  </a:lnTo>
                  <a:lnTo>
                    <a:pt x="146" y="225"/>
                  </a:lnTo>
                  <a:lnTo>
                    <a:pt x="148" y="287"/>
                  </a:lnTo>
                  <a:lnTo>
                    <a:pt x="149" y="351"/>
                  </a:lnTo>
                  <a:lnTo>
                    <a:pt x="150" y="416"/>
                  </a:lnTo>
                  <a:lnTo>
                    <a:pt x="152" y="480"/>
                  </a:lnTo>
                  <a:lnTo>
                    <a:pt x="152" y="541"/>
                  </a:lnTo>
                  <a:lnTo>
                    <a:pt x="152" y="599"/>
                  </a:lnTo>
                  <a:lnTo>
                    <a:pt x="150" y="649"/>
                  </a:lnTo>
                  <a:lnTo>
                    <a:pt x="146" y="671"/>
                  </a:lnTo>
                  <a:lnTo>
                    <a:pt x="136" y="691"/>
                  </a:lnTo>
                  <a:lnTo>
                    <a:pt x="120" y="705"/>
                  </a:lnTo>
                  <a:lnTo>
                    <a:pt x="101" y="715"/>
                  </a:lnTo>
                  <a:lnTo>
                    <a:pt x="78" y="719"/>
                  </a:lnTo>
                  <a:lnTo>
                    <a:pt x="75" y="719"/>
                  </a:lnTo>
                  <a:lnTo>
                    <a:pt x="53" y="715"/>
                  </a:lnTo>
                  <a:lnTo>
                    <a:pt x="34" y="703"/>
                  </a:lnTo>
                  <a:lnTo>
                    <a:pt x="19" y="687"/>
                  </a:lnTo>
                  <a:lnTo>
                    <a:pt x="10" y="667"/>
                  </a:lnTo>
                  <a:lnTo>
                    <a:pt x="6" y="644"/>
                  </a:lnTo>
                  <a:lnTo>
                    <a:pt x="7" y="595"/>
                  </a:lnTo>
                  <a:lnTo>
                    <a:pt x="7" y="540"/>
                  </a:lnTo>
                  <a:lnTo>
                    <a:pt x="7" y="480"/>
                  </a:lnTo>
                  <a:lnTo>
                    <a:pt x="6" y="416"/>
                  </a:lnTo>
                  <a:lnTo>
                    <a:pt x="4" y="353"/>
                  </a:lnTo>
                  <a:lnTo>
                    <a:pt x="3" y="289"/>
                  </a:lnTo>
                  <a:lnTo>
                    <a:pt x="2" y="227"/>
                  </a:lnTo>
                  <a:lnTo>
                    <a:pt x="0" y="169"/>
                  </a:lnTo>
                  <a:lnTo>
                    <a:pt x="0" y="116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4" y="29"/>
                  </a:lnTo>
                  <a:lnTo>
                    <a:pt x="30" y="13"/>
                  </a:lnTo>
                  <a:lnTo>
                    <a:pt x="50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8613" y="1183"/>
              <a:ext cx="434" cy="910"/>
            </a:xfrm>
            <a:custGeom>
              <a:avLst/>
              <a:gdLst>
                <a:gd name="T0" fmla="*/ 697 w 1302"/>
                <a:gd name="T1" fmla="*/ 13 h 2730"/>
                <a:gd name="T2" fmla="*/ 868 w 1302"/>
                <a:gd name="T3" fmla="*/ 78 h 2730"/>
                <a:gd name="T4" fmla="*/ 1007 w 1302"/>
                <a:gd name="T5" fmla="*/ 193 h 2730"/>
                <a:gd name="T6" fmla="*/ 1105 w 1302"/>
                <a:gd name="T7" fmla="*/ 350 h 2730"/>
                <a:gd name="T8" fmla="*/ 1180 w 1302"/>
                <a:gd name="T9" fmla="*/ 581 h 2730"/>
                <a:gd name="T10" fmla="*/ 1234 w 1302"/>
                <a:gd name="T11" fmla="*/ 853 h 2730"/>
                <a:gd name="T12" fmla="*/ 1270 w 1302"/>
                <a:gd name="T13" fmla="*/ 1147 h 2730"/>
                <a:gd name="T14" fmla="*/ 1291 w 1302"/>
                <a:gd name="T15" fmla="*/ 1444 h 2730"/>
                <a:gd name="T16" fmla="*/ 1302 w 1302"/>
                <a:gd name="T17" fmla="*/ 1723 h 2730"/>
                <a:gd name="T18" fmla="*/ 1274 w 1302"/>
                <a:gd name="T19" fmla="*/ 1780 h 2730"/>
                <a:gd name="T20" fmla="*/ 1230 w 1302"/>
                <a:gd name="T21" fmla="*/ 1795 h 2730"/>
                <a:gd name="T22" fmla="*/ 1172 w 1302"/>
                <a:gd name="T23" fmla="*/ 1767 h 2730"/>
                <a:gd name="T24" fmla="*/ 1156 w 1302"/>
                <a:gd name="T25" fmla="*/ 1639 h 2730"/>
                <a:gd name="T26" fmla="*/ 1143 w 1302"/>
                <a:gd name="T27" fmla="*/ 1360 h 2730"/>
                <a:gd name="T28" fmla="*/ 1117 w 1302"/>
                <a:gd name="T29" fmla="*/ 1072 h 2730"/>
                <a:gd name="T30" fmla="*/ 1078 w 1302"/>
                <a:gd name="T31" fmla="*/ 795 h 2730"/>
                <a:gd name="T32" fmla="*/ 1022 w 1302"/>
                <a:gd name="T33" fmla="*/ 546 h 2730"/>
                <a:gd name="T34" fmla="*/ 950 w 1302"/>
                <a:gd name="T35" fmla="*/ 360 h 2730"/>
                <a:gd name="T36" fmla="*/ 853 w 1302"/>
                <a:gd name="T37" fmla="*/ 245 h 2730"/>
                <a:gd name="T38" fmla="*/ 724 w 1302"/>
                <a:gd name="T39" fmla="*/ 169 h 2730"/>
                <a:gd name="T40" fmla="*/ 573 w 1302"/>
                <a:gd name="T41" fmla="*/ 142 h 2730"/>
                <a:gd name="T42" fmla="*/ 407 w 1302"/>
                <a:gd name="T43" fmla="*/ 176 h 2730"/>
                <a:gd name="T44" fmla="*/ 279 w 1302"/>
                <a:gd name="T45" fmla="*/ 258 h 2730"/>
                <a:gd name="T46" fmla="*/ 192 w 1302"/>
                <a:gd name="T47" fmla="*/ 378 h 2730"/>
                <a:gd name="T48" fmla="*/ 149 w 1302"/>
                <a:gd name="T49" fmla="*/ 522 h 2730"/>
                <a:gd name="T50" fmla="*/ 156 w 1302"/>
                <a:gd name="T51" fmla="*/ 680 h 2730"/>
                <a:gd name="T52" fmla="*/ 189 w 1302"/>
                <a:gd name="T53" fmla="*/ 809 h 2730"/>
                <a:gd name="T54" fmla="*/ 214 w 1302"/>
                <a:gd name="T55" fmla="*/ 992 h 2730"/>
                <a:gd name="T56" fmla="*/ 235 w 1302"/>
                <a:gd name="T57" fmla="*/ 1239 h 2730"/>
                <a:gd name="T58" fmla="*/ 252 w 1302"/>
                <a:gd name="T59" fmla="*/ 1533 h 2730"/>
                <a:gd name="T60" fmla="*/ 264 w 1302"/>
                <a:gd name="T61" fmla="*/ 1861 h 2730"/>
                <a:gd name="T62" fmla="*/ 274 w 1302"/>
                <a:gd name="T63" fmla="*/ 2204 h 2730"/>
                <a:gd name="T64" fmla="*/ 278 w 1302"/>
                <a:gd name="T65" fmla="*/ 2547 h 2730"/>
                <a:gd name="T66" fmla="*/ 264 w 1302"/>
                <a:gd name="T67" fmla="*/ 2700 h 2730"/>
                <a:gd name="T68" fmla="*/ 205 w 1302"/>
                <a:gd name="T69" fmla="*/ 2730 h 2730"/>
                <a:gd name="T70" fmla="*/ 148 w 1302"/>
                <a:gd name="T71" fmla="*/ 2700 h 2730"/>
                <a:gd name="T72" fmla="*/ 133 w 1302"/>
                <a:gd name="T73" fmla="*/ 2530 h 2730"/>
                <a:gd name="T74" fmla="*/ 128 w 1302"/>
                <a:gd name="T75" fmla="*/ 2149 h 2730"/>
                <a:gd name="T76" fmla="*/ 118 w 1302"/>
                <a:gd name="T77" fmla="*/ 1788 h 2730"/>
                <a:gd name="T78" fmla="*/ 104 w 1302"/>
                <a:gd name="T79" fmla="*/ 1459 h 2730"/>
                <a:gd name="T80" fmla="*/ 86 w 1302"/>
                <a:gd name="T81" fmla="*/ 1176 h 2730"/>
                <a:gd name="T82" fmla="*/ 65 w 1302"/>
                <a:gd name="T83" fmla="*/ 955 h 2730"/>
                <a:gd name="T84" fmla="*/ 41 w 1302"/>
                <a:gd name="T85" fmla="*/ 808 h 2730"/>
                <a:gd name="T86" fmla="*/ 4 w 1302"/>
                <a:gd name="T87" fmla="*/ 648 h 2730"/>
                <a:gd name="T88" fmla="*/ 12 w 1302"/>
                <a:gd name="T89" fmla="*/ 458 h 2730"/>
                <a:gd name="T90" fmla="*/ 77 w 1302"/>
                <a:gd name="T91" fmla="*/ 286 h 2730"/>
                <a:gd name="T92" fmla="*/ 191 w 1302"/>
                <a:gd name="T93" fmla="*/ 144 h 2730"/>
                <a:gd name="T94" fmla="*/ 352 w 1302"/>
                <a:gd name="T95" fmla="*/ 44 h 2730"/>
                <a:gd name="T96" fmla="*/ 516 w 1302"/>
                <a:gd name="T97" fmla="*/ 2 h 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2" h="2730">
                  <a:moveTo>
                    <a:pt x="573" y="0"/>
                  </a:moveTo>
                  <a:lnTo>
                    <a:pt x="636" y="2"/>
                  </a:lnTo>
                  <a:lnTo>
                    <a:pt x="697" y="13"/>
                  </a:lnTo>
                  <a:lnTo>
                    <a:pt x="756" y="29"/>
                  </a:lnTo>
                  <a:lnTo>
                    <a:pt x="813" y="50"/>
                  </a:lnTo>
                  <a:lnTo>
                    <a:pt x="868" y="78"/>
                  </a:lnTo>
                  <a:lnTo>
                    <a:pt x="917" y="112"/>
                  </a:lnTo>
                  <a:lnTo>
                    <a:pt x="964" y="150"/>
                  </a:lnTo>
                  <a:lnTo>
                    <a:pt x="1007" y="193"/>
                  </a:lnTo>
                  <a:lnTo>
                    <a:pt x="1045" y="241"/>
                  </a:lnTo>
                  <a:lnTo>
                    <a:pt x="1078" y="293"/>
                  </a:lnTo>
                  <a:lnTo>
                    <a:pt x="1105" y="350"/>
                  </a:lnTo>
                  <a:lnTo>
                    <a:pt x="1133" y="421"/>
                  </a:lnTo>
                  <a:lnTo>
                    <a:pt x="1159" y="498"/>
                  </a:lnTo>
                  <a:lnTo>
                    <a:pt x="1180" y="581"/>
                  </a:lnTo>
                  <a:lnTo>
                    <a:pt x="1200" y="668"/>
                  </a:lnTo>
                  <a:lnTo>
                    <a:pt x="1219" y="758"/>
                  </a:lnTo>
                  <a:lnTo>
                    <a:pt x="1234" y="853"/>
                  </a:lnTo>
                  <a:lnTo>
                    <a:pt x="1248" y="949"/>
                  </a:lnTo>
                  <a:lnTo>
                    <a:pt x="1259" y="1048"/>
                  </a:lnTo>
                  <a:lnTo>
                    <a:pt x="1270" y="1147"/>
                  </a:lnTo>
                  <a:lnTo>
                    <a:pt x="1278" y="1247"/>
                  </a:lnTo>
                  <a:lnTo>
                    <a:pt x="1286" y="1345"/>
                  </a:lnTo>
                  <a:lnTo>
                    <a:pt x="1291" y="1444"/>
                  </a:lnTo>
                  <a:lnTo>
                    <a:pt x="1297" y="1539"/>
                  </a:lnTo>
                  <a:lnTo>
                    <a:pt x="1299" y="1632"/>
                  </a:lnTo>
                  <a:lnTo>
                    <a:pt x="1302" y="1723"/>
                  </a:lnTo>
                  <a:lnTo>
                    <a:pt x="1299" y="1745"/>
                  </a:lnTo>
                  <a:lnTo>
                    <a:pt x="1289" y="1765"/>
                  </a:lnTo>
                  <a:lnTo>
                    <a:pt x="1274" y="1780"/>
                  </a:lnTo>
                  <a:lnTo>
                    <a:pt x="1254" y="1791"/>
                  </a:lnTo>
                  <a:lnTo>
                    <a:pt x="1231" y="1795"/>
                  </a:lnTo>
                  <a:lnTo>
                    <a:pt x="1230" y="1795"/>
                  </a:lnTo>
                  <a:lnTo>
                    <a:pt x="1207" y="1792"/>
                  </a:lnTo>
                  <a:lnTo>
                    <a:pt x="1188" y="1781"/>
                  </a:lnTo>
                  <a:lnTo>
                    <a:pt x="1172" y="1767"/>
                  </a:lnTo>
                  <a:lnTo>
                    <a:pt x="1161" y="1748"/>
                  </a:lnTo>
                  <a:lnTo>
                    <a:pt x="1157" y="1725"/>
                  </a:lnTo>
                  <a:lnTo>
                    <a:pt x="1156" y="1639"/>
                  </a:lnTo>
                  <a:lnTo>
                    <a:pt x="1152" y="1548"/>
                  </a:lnTo>
                  <a:lnTo>
                    <a:pt x="1148" y="1455"/>
                  </a:lnTo>
                  <a:lnTo>
                    <a:pt x="1143" y="1360"/>
                  </a:lnTo>
                  <a:lnTo>
                    <a:pt x="1136" y="1264"/>
                  </a:lnTo>
                  <a:lnTo>
                    <a:pt x="1128" y="1168"/>
                  </a:lnTo>
                  <a:lnTo>
                    <a:pt x="1117" y="1072"/>
                  </a:lnTo>
                  <a:lnTo>
                    <a:pt x="1106" y="977"/>
                  </a:lnTo>
                  <a:lnTo>
                    <a:pt x="1093" y="885"/>
                  </a:lnTo>
                  <a:lnTo>
                    <a:pt x="1078" y="795"/>
                  </a:lnTo>
                  <a:lnTo>
                    <a:pt x="1062" y="708"/>
                  </a:lnTo>
                  <a:lnTo>
                    <a:pt x="1043" y="625"/>
                  </a:lnTo>
                  <a:lnTo>
                    <a:pt x="1022" y="546"/>
                  </a:lnTo>
                  <a:lnTo>
                    <a:pt x="999" y="473"/>
                  </a:lnTo>
                  <a:lnTo>
                    <a:pt x="972" y="406"/>
                  </a:lnTo>
                  <a:lnTo>
                    <a:pt x="950" y="360"/>
                  </a:lnTo>
                  <a:lnTo>
                    <a:pt x="921" y="317"/>
                  </a:lnTo>
                  <a:lnTo>
                    <a:pt x="889" y="278"/>
                  </a:lnTo>
                  <a:lnTo>
                    <a:pt x="853" y="245"/>
                  </a:lnTo>
                  <a:lnTo>
                    <a:pt x="813" y="214"/>
                  </a:lnTo>
                  <a:lnTo>
                    <a:pt x="770" y="189"/>
                  </a:lnTo>
                  <a:lnTo>
                    <a:pt x="724" y="169"/>
                  </a:lnTo>
                  <a:lnTo>
                    <a:pt x="676" y="154"/>
                  </a:lnTo>
                  <a:lnTo>
                    <a:pt x="625" y="146"/>
                  </a:lnTo>
                  <a:lnTo>
                    <a:pt x="573" y="142"/>
                  </a:lnTo>
                  <a:lnTo>
                    <a:pt x="516" y="146"/>
                  </a:lnTo>
                  <a:lnTo>
                    <a:pt x="460" y="158"/>
                  </a:lnTo>
                  <a:lnTo>
                    <a:pt x="407" y="176"/>
                  </a:lnTo>
                  <a:lnTo>
                    <a:pt x="360" y="200"/>
                  </a:lnTo>
                  <a:lnTo>
                    <a:pt x="317" y="226"/>
                  </a:lnTo>
                  <a:lnTo>
                    <a:pt x="279" y="258"/>
                  </a:lnTo>
                  <a:lnTo>
                    <a:pt x="246" y="296"/>
                  </a:lnTo>
                  <a:lnTo>
                    <a:pt x="216" y="336"/>
                  </a:lnTo>
                  <a:lnTo>
                    <a:pt x="192" y="378"/>
                  </a:lnTo>
                  <a:lnTo>
                    <a:pt x="172" y="424"/>
                  </a:lnTo>
                  <a:lnTo>
                    <a:pt x="157" y="473"/>
                  </a:lnTo>
                  <a:lnTo>
                    <a:pt x="149" y="522"/>
                  </a:lnTo>
                  <a:lnTo>
                    <a:pt x="145" y="574"/>
                  </a:lnTo>
                  <a:lnTo>
                    <a:pt x="148" y="626"/>
                  </a:lnTo>
                  <a:lnTo>
                    <a:pt x="156" y="680"/>
                  </a:lnTo>
                  <a:lnTo>
                    <a:pt x="171" y="733"/>
                  </a:lnTo>
                  <a:lnTo>
                    <a:pt x="180" y="767"/>
                  </a:lnTo>
                  <a:lnTo>
                    <a:pt x="189" y="809"/>
                  </a:lnTo>
                  <a:lnTo>
                    <a:pt x="197" y="863"/>
                  </a:lnTo>
                  <a:lnTo>
                    <a:pt x="205" y="923"/>
                  </a:lnTo>
                  <a:lnTo>
                    <a:pt x="214" y="992"/>
                  </a:lnTo>
                  <a:lnTo>
                    <a:pt x="222" y="1068"/>
                  </a:lnTo>
                  <a:lnTo>
                    <a:pt x="228" y="1151"/>
                  </a:lnTo>
                  <a:lnTo>
                    <a:pt x="235" y="1239"/>
                  </a:lnTo>
                  <a:lnTo>
                    <a:pt x="240" y="1332"/>
                  </a:lnTo>
                  <a:lnTo>
                    <a:pt x="247" y="1431"/>
                  </a:lnTo>
                  <a:lnTo>
                    <a:pt x="252" y="1533"/>
                  </a:lnTo>
                  <a:lnTo>
                    <a:pt x="256" y="1640"/>
                  </a:lnTo>
                  <a:lnTo>
                    <a:pt x="262" y="1749"/>
                  </a:lnTo>
                  <a:lnTo>
                    <a:pt x="264" y="1861"/>
                  </a:lnTo>
                  <a:lnTo>
                    <a:pt x="268" y="1975"/>
                  </a:lnTo>
                  <a:lnTo>
                    <a:pt x="271" y="2089"/>
                  </a:lnTo>
                  <a:lnTo>
                    <a:pt x="274" y="2204"/>
                  </a:lnTo>
                  <a:lnTo>
                    <a:pt x="275" y="2319"/>
                  </a:lnTo>
                  <a:lnTo>
                    <a:pt x="277" y="2434"/>
                  </a:lnTo>
                  <a:lnTo>
                    <a:pt x="278" y="2547"/>
                  </a:lnTo>
                  <a:lnTo>
                    <a:pt x="278" y="2658"/>
                  </a:lnTo>
                  <a:lnTo>
                    <a:pt x="274" y="2680"/>
                  </a:lnTo>
                  <a:lnTo>
                    <a:pt x="264" y="2700"/>
                  </a:lnTo>
                  <a:lnTo>
                    <a:pt x="248" y="2715"/>
                  </a:lnTo>
                  <a:lnTo>
                    <a:pt x="228" y="2726"/>
                  </a:lnTo>
                  <a:lnTo>
                    <a:pt x="205" y="2730"/>
                  </a:lnTo>
                  <a:lnTo>
                    <a:pt x="183" y="2726"/>
                  </a:lnTo>
                  <a:lnTo>
                    <a:pt x="163" y="2715"/>
                  </a:lnTo>
                  <a:lnTo>
                    <a:pt x="148" y="2700"/>
                  </a:lnTo>
                  <a:lnTo>
                    <a:pt x="137" y="2680"/>
                  </a:lnTo>
                  <a:lnTo>
                    <a:pt x="133" y="2658"/>
                  </a:lnTo>
                  <a:lnTo>
                    <a:pt x="133" y="2530"/>
                  </a:lnTo>
                  <a:lnTo>
                    <a:pt x="132" y="2402"/>
                  </a:lnTo>
                  <a:lnTo>
                    <a:pt x="130" y="2275"/>
                  </a:lnTo>
                  <a:lnTo>
                    <a:pt x="128" y="2149"/>
                  </a:lnTo>
                  <a:lnTo>
                    <a:pt x="125" y="2027"/>
                  </a:lnTo>
                  <a:lnTo>
                    <a:pt x="122" y="1905"/>
                  </a:lnTo>
                  <a:lnTo>
                    <a:pt x="118" y="1788"/>
                  </a:lnTo>
                  <a:lnTo>
                    <a:pt x="114" y="1673"/>
                  </a:lnTo>
                  <a:lnTo>
                    <a:pt x="109" y="1564"/>
                  </a:lnTo>
                  <a:lnTo>
                    <a:pt x="104" y="1459"/>
                  </a:lnTo>
                  <a:lnTo>
                    <a:pt x="98" y="1359"/>
                  </a:lnTo>
                  <a:lnTo>
                    <a:pt x="92" y="1264"/>
                  </a:lnTo>
                  <a:lnTo>
                    <a:pt x="86" y="1176"/>
                  </a:lnTo>
                  <a:lnTo>
                    <a:pt x="79" y="1095"/>
                  </a:lnTo>
                  <a:lnTo>
                    <a:pt x="71" y="1020"/>
                  </a:lnTo>
                  <a:lnTo>
                    <a:pt x="65" y="955"/>
                  </a:lnTo>
                  <a:lnTo>
                    <a:pt x="57" y="896"/>
                  </a:lnTo>
                  <a:lnTo>
                    <a:pt x="49" y="847"/>
                  </a:lnTo>
                  <a:lnTo>
                    <a:pt x="41" y="808"/>
                  </a:lnTo>
                  <a:lnTo>
                    <a:pt x="33" y="777"/>
                  </a:lnTo>
                  <a:lnTo>
                    <a:pt x="15" y="713"/>
                  </a:lnTo>
                  <a:lnTo>
                    <a:pt x="4" y="648"/>
                  </a:lnTo>
                  <a:lnTo>
                    <a:pt x="0" y="584"/>
                  </a:lnTo>
                  <a:lnTo>
                    <a:pt x="3" y="521"/>
                  </a:lnTo>
                  <a:lnTo>
                    <a:pt x="12" y="458"/>
                  </a:lnTo>
                  <a:lnTo>
                    <a:pt x="27" y="398"/>
                  </a:lnTo>
                  <a:lnTo>
                    <a:pt x="49" y="341"/>
                  </a:lnTo>
                  <a:lnTo>
                    <a:pt x="77" y="286"/>
                  </a:lnTo>
                  <a:lnTo>
                    <a:pt x="109" y="234"/>
                  </a:lnTo>
                  <a:lnTo>
                    <a:pt x="148" y="188"/>
                  </a:lnTo>
                  <a:lnTo>
                    <a:pt x="191" y="144"/>
                  </a:lnTo>
                  <a:lnTo>
                    <a:pt x="240" y="105"/>
                  </a:lnTo>
                  <a:lnTo>
                    <a:pt x="293" y="72"/>
                  </a:lnTo>
                  <a:lnTo>
                    <a:pt x="352" y="44"/>
                  </a:lnTo>
                  <a:lnTo>
                    <a:pt x="405" y="24"/>
                  </a:lnTo>
                  <a:lnTo>
                    <a:pt x="460" y="10"/>
                  </a:lnTo>
                  <a:lnTo>
                    <a:pt x="516" y="2"/>
                  </a:lnTo>
                  <a:lnTo>
                    <a:pt x="5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2" name="양쪽 모서리가 둥근 사각형 61"/>
          <p:cNvSpPr/>
          <p:nvPr/>
        </p:nvSpPr>
        <p:spPr>
          <a:xfrm rot="3435554">
            <a:off x="1005115" y="3203348"/>
            <a:ext cx="1211833" cy="260256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C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양쪽 모서리가 둥근 사각형 70"/>
          <p:cNvSpPr/>
          <p:nvPr/>
        </p:nvSpPr>
        <p:spPr>
          <a:xfrm rot="3435554">
            <a:off x="1787083" y="3706800"/>
            <a:ext cx="927021" cy="7689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20700000">
            <a:off x="9151411" y="400969"/>
            <a:ext cx="2493963" cy="2730501"/>
            <a:chOff x="6047" y="277"/>
            <a:chExt cx="1571" cy="1720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7085" y="887"/>
              <a:ext cx="145" cy="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7085" y="277"/>
              <a:ext cx="533" cy="653"/>
            </a:xfrm>
            <a:custGeom>
              <a:avLst/>
              <a:gdLst>
                <a:gd name="T0" fmla="*/ 688 w 1066"/>
                <a:gd name="T1" fmla="*/ 2 h 1307"/>
                <a:gd name="T2" fmla="*/ 728 w 1066"/>
                <a:gd name="T3" fmla="*/ 7 h 1307"/>
                <a:gd name="T4" fmla="*/ 771 w 1066"/>
                <a:gd name="T5" fmla="*/ 21 h 1307"/>
                <a:gd name="T6" fmla="*/ 819 w 1066"/>
                <a:gd name="T7" fmla="*/ 44 h 1307"/>
                <a:gd name="T8" fmla="*/ 866 w 1066"/>
                <a:gd name="T9" fmla="*/ 78 h 1307"/>
                <a:gd name="T10" fmla="*/ 913 w 1066"/>
                <a:gd name="T11" fmla="*/ 124 h 1307"/>
                <a:gd name="T12" fmla="*/ 957 w 1066"/>
                <a:gd name="T13" fmla="*/ 183 h 1307"/>
                <a:gd name="T14" fmla="*/ 995 w 1066"/>
                <a:gd name="T15" fmla="*/ 257 h 1307"/>
                <a:gd name="T16" fmla="*/ 1028 w 1066"/>
                <a:gd name="T17" fmla="*/ 347 h 1307"/>
                <a:gd name="T18" fmla="*/ 1051 w 1066"/>
                <a:gd name="T19" fmla="*/ 455 h 1307"/>
                <a:gd name="T20" fmla="*/ 1063 w 1066"/>
                <a:gd name="T21" fmla="*/ 582 h 1307"/>
                <a:gd name="T22" fmla="*/ 1063 w 1066"/>
                <a:gd name="T23" fmla="*/ 725 h 1307"/>
                <a:gd name="T24" fmla="*/ 1052 w 1066"/>
                <a:gd name="T25" fmla="*/ 853 h 1307"/>
                <a:gd name="T26" fmla="*/ 1031 w 1066"/>
                <a:gd name="T27" fmla="*/ 962 h 1307"/>
                <a:gd name="T28" fmla="*/ 1002 w 1066"/>
                <a:gd name="T29" fmla="*/ 1052 h 1307"/>
                <a:gd name="T30" fmla="*/ 966 w 1066"/>
                <a:gd name="T31" fmla="*/ 1126 h 1307"/>
                <a:gd name="T32" fmla="*/ 926 w 1066"/>
                <a:gd name="T33" fmla="*/ 1184 h 1307"/>
                <a:gd name="T34" fmla="*/ 882 w 1066"/>
                <a:gd name="T35" fmla="*/ 1231 h 1307"/>
                <a:gd name="T36" fmla="*/ 838 w 1066"/>
                <a:gd name="T37" fmla="*/ 1264 h 1307"/>
                <a:gd name="T38" fmla="*/ 793 w 1066"/>
                <a:gd name="T39" fmla="*/ 1286 h 1307"/>
                <a:gd name="T40" fmla="*/ 752 w 1066"/>
                <a:gd name="T41" fmla="*/ 1300 h 1307"/>
                <a:gd name="T42" fmla="*/ 714 w 1066"/>
                <a:gd name="T43" fmla="*/ 1307 h 1307"/>
                <a:gd name="T44" fmla="*/ 661 w 1066"/>
                <a:gd name="T45" fmla="*/ 1304 h 1307"/>
                <a:gd name="T46" fmla="*/ 589 w 1066"/>
                <a:gd name="T47" fmla="*/ 1286 h 1307"/>
                <a:gd name="T48" fmla="*/ 523 w 1066"/>
                <a:gd name="T49" fmla="*/ 1252 h 1307"/>
                <a:gd name="T50" fmla="*/ 470 w 1066"/>
                <a:gd name="T51" fmla="*/ 1204 h 1307"/>
                <a:gd name="T52" fmla="*/ 452 w 1066"/>
                <a:gd name="T53" fmla="*/ 1176 h 1307"/>
                <a:gd name="T54" fmla="*/ 421 w 1066"/>
                <a:gd name="T55" fmla="*/ 1145 h 1307"/>
                <a:gd name="T56" fmla="*/ 377 w 1066"/>
                <a:gd name="T57" fmla="*/ 1134 h 1307"/>
                <a:gd name="T58" fmla="*/ 333 w 1066"/>
                <a:gd name="T59" fmla="*/ 1145 h 1307"/>
                <a:gd name="T60" fmla="*/ 302 w 1066"/>
                <a:gd name="T61" fmla="*/ 1177 h 1307"/>
                <a:gd name="T62" fmla="*/ 290 w 1066"/>
                <a:gd name="T63" fmla="*/ 1221 h 1307"/>
                <a:gd name="T64" fmla="*/ 0 w 1066"/>
                <a:gd name="T65" fmla="*/ 808 h 1307"/>
                <a:gd name="T66" fmla="*/ 11 w 1066"/>
                <a:gd name="T67" fmla="*/ 662 h 1307"/>
                <a:gd name="T68" fmla="*/ 46 w 1066"/>
                <a:gd name="T69" fmla="*/ 527 h 1307"/>
                <a:gd name="T70" fmla="*/ 99 w 1066"/>
                <a:gd name="T71" fmla="*/ 404 h 1307"/>
                <a:gd name="T72" fmla="*/ 167 w 1066"/>
                <a:gd name="T73" fmla="*/ 296 h 1307"/>
                <a:gd name="T74" fmla="*/ 248 w 1066"/>
                <a:gd name="T75" fmla="*/ 202 h 1307"/>
                <a:gd name="T76" fmla="*/ 336 w 1066"/>
                <a:gd name="T77" fmla="*/ 125 h 1307"/>
                <a:gd name="T78" fmla="*/ 432 w 1066"/>
                <a:gd name="T79" fmla="*/ 65 h 1307"/>
                <a:gd name="T80" fmla="*/ 529 w 1066"/>
                <a:gd name="T81" fmla="*/ 25 h 1307"/>
                <a:gd name="T82" fmla="*/ 625 w 1066"/>
                <a:gd name="T83" fmla="*/ 4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6" h="1307">
                  <a:moveTo>
                    <a:pt x="671" y="0"/>
                  </a:moveTo>
                  <a:lnTo>
                    <a:pt x="688" y="2"/>
                  </a:lnTo>
                  <a:lnTo>
                    <a:pt x="707" y="4"/>
                  </a:lnTo>
                  <a:lnTo>
                    <a:pt x="728" y="7"/>
                  </a:lnTo>
                  <a:lnTo>
                    <a:pt x="749" y="13"/>
                  </a:lnTo>
                  <a:lnTo>
                    <a:pt x="771" y="21"/>
                  </a:lnTo>
                  <a:lnTo>
                    <a:pt x="794" y="32"/>
                  </a:lnTo>
                  <a:lnTo>
                    <a:pt x="819" y="44"/>
                  </a:lnTo>
                  <a:lnTo>
                    <a:pt x="842" y="59"/>
                  </a:lnTo>
                  <a:lnTo>
                    <a:pt x="866" y="78"/>
                  </a:lnTo>
                  <a:lnTo>
                    <a:pt x="890" y="99"/>
                  </a:lnTo>
                  <a:lnTo>
                    <a:pt x="913" y="124"/>
                  </a:lnTo>
                  <a:lnTo>
                    <a:pt x="935" y="152"/>
                  </a:lnTo>
                  <a:lnTo>
                    <a:pt x="957" y="183"/>
                  </a:lnTo>
                  <a:lnTo>
                    <a:pt x="977" y="217"/>
                  </a:lnTo>
                  <a:lnTo>
                    <a:pt x="995" y="257"/>
                  </a:lnTo>
                  <a:lnTo>
                    <a:pt x="1013" y="299"/>
                  </a:lnTo>
                  <a:lnTo>
                    <a:pt x="1028" y="347"/>
                  </a:lnTo>
                  <a:lnTo>
                    <a:pt x="1040" y="399"/>
                  </a:lnTo>
                  <a:lnTo>
                    <a:pt x="1051" y="455"/>
                  </a:lnTo>
                  <a:lnTo>
                    <a:pt x="1059" y="516"/>
                  </a:lnTo>
                  <a:lnTo>
                    <a:pt x="1063" y="582"/>
                  </a:lnTo>
                  <a:lnTo>
                    <a:pt x="1066" y="654"/>
                  </a:lnTo>
                  <a:lnTo>
                    <a:pt x="1063" y="725"/>
                  </a:lnTo>
                  <a:lnTo>
                    <a:pt x="1060" y="792"/>
                  </a:lnTo>
                  <a:lnTo>
                    <a:pt x="1052" y="853"/>
                  </a:lnTo>
                  <a:lnTo>
                    <a:pt x="1043" y="910"/>
                  </a:lnTo>
                  <a:lnTo>
                    <a:pt x="1031" y="962"/>
                  </a:lnTo>
                  <a:lnTo>
                    <a:pt x="1017" y="1009"/>
                  </a:lnTo>
                  <a:lnTo>
                    <a:pt x="1002" y="1052"/>
                  </a:lnTo>
                  <a:lnTo>
                    <a:pt x="985" y="1091"/>
                  </a:lnTo>
                  <a:lnTo>
                    <a:pt x="966" y="1126"/>
                  </a:lnTo>
                  <a:lnTo>
                    <a:pt x="947" y="1157"/>
                  </a:lnTo>
                  <a:lnTo>
                    <a:pt x="926" y="1184"/>
                  </a:lnTo>
                  <a:lnTo>
                    <a:pt x="904" y="1209"/>
                  </a:lnTo>
                  <a:lnTo>
                    <a:pt x="882" y="1231"/>
                  </a:lnTo>
                  <a:lnTo>
                    <a:pt x="860" y="1248"/>
                  </a:lnTo>
                  <a:lnTo>
                    <a:pt x="838" y="1264"/>
                  </a:lnTo>
                  <a:lnTo>
                    <a:pt x="815" y="1277"/>
                  </a:lnTo>
                  <a:lnTo>
                    <a:pt x="793" y="1286"/>
                  </a:lnTo>
                  <a:lnTo>
                    <a:pt x="773" y="1294"/>
                  </a:lnTo>
                  <a:lnTo>
                    <a:pt x="752" y="1300"/>
                  </a:lnTo>
                  <a:lnTo>
                    <a:pt x="732" y="1304"/>
                  </a:lnTo>
                  <a:lnTo>
                    <a:pt x="714" y="1307"/>
                  </a:lnTo>
                  <a:lnTo>
                    <a:pt x="696" y="1307"/>
                  </a:lnTo>
                  <a:lnTo>
                    <a:pt x="661" y="1304"/>
                  </a:lnTo>
                  <a:lnTo>
                    <a:pt x="625" y="1297"/>
                  </a:lnTo>
                  <a:lnTo>
                    <a:pt x="589" y="1286"/>
                  </a:lnTo>
                  <a:lnTo>
                    <a:pt x="555" y="1271"/>
                  </a:lnTo>
                  <a:lnTo>
                    <a:pt x="523" y="1252"/>
                  </a:lnTo>
                  <a:lnTo>
                    <a:pt x="495" y="1229"/>
                  </a:lnTo>
                  <a:lnTo>
                    <a:pt x="470" y="1204"/>
                  </a:lnTo>
                  <a:lnTo>
                    <a:pt x="452" y="1176"/>
                  </a:lnTo>
                  <a:lnTo>
                    <a:pt x="452" y="1176"/>
                  </a:lnTo>
                  <a:lnTo>
                    <a:pt x="438" y="1159"/>
                  </a:lnTo>
                  <a:lnTo>
                    <a:pt x="421" y="1145"/>
                  </a:lnTo>
                  <a:lnTo>
                    <a:pt x="400" y="1137"/>
                  </a:lnTo>
                  <a:lnTo>
                    <a:pt x="377" y="1134"/>
                  </a:lnTo>
                  <a:lnTo>
                    <a:pt x="354" y="1137"/>
                  </a:lnTo>
                  <a:lnTo>
                    <a:pt x="333" y="1145"/>
                  </a:lnTo>
                  <a:lnTo>
                    <a:pt x="316" y="1159"/>
                  </a:lnTo>
                  <a:lnTo>
                    <a:pt x="302" y="1177"/>
                  </a:lnTo>
                  <a:lnTo>
                    <a:pt x="293" y="1198"/>
                  </a:lnTo>
                  <a:lnTo>
                    <a:pt x="290" y="1221"/>
                  </a:lnTo>
                  <a:lnTo>
                    <a:pt x="0" y="1221"/>
                  </a:lnTo>
                  <a:lnTo>
                    <a:pt x="0" y="808"/>
                  </a:lnTo>
                  <a:lnTo>
                    <a:pt x="2" y="734"/>
                  </a:lnTo>
                  <a:lnTo>
                    <a:pt x="11" y="662"/>
                  </a:lnTo>
                  <a:lnTo>
                    <a:pt x="26" y="592"/>
                  </a:lnTo>
                  <a:lnTo>
                    <a:pt x="46" y="527"/>
                  </a:lnTo>
                  <a:lnTo>
                    <a:pt x="70" y="464"/>
                  </a:lnTo>
                  <a:lnTo>
                    <a:pt x="99" y="404"/>
                  </a:lnTo>
                  <a:lnTo>
                    <a:pt x="131" y="349"/>
                  </a:lnTo>
                  <a:lnTo>
                    <a:pt x="167" y="296"/>
                  </a:lnTo>
                  <a:lnTo>
                    <a:pt x="206" y="247"/>
                  </a:lnTo>
                  <a:lnTo>
                    <a:pt x="248" y="202"/>
                  </a:lnTo>
                  <a:lnTo>
                    <a:pt x="291" y="162"/>
                  </a:lnTo>
                  <a:lnTo>
                    <a:pt x="336" y="125"/>
                  </a:lnTo>
                  <a:lnTo>
                    <a:pt x="384" y="93"/>
                  </a:lnTo>
                  <a:lnTo>
                    <a:pt x="432" y="65"/>
                  </a:lnTo>
                  <a:lnTo>
                    <a:pt x="481" y="43"/>
                  </a:lnTo>
                  <a:lnTo>
                    <a:pt x="529" y="25"/>
                  </a:lnTo>
                  <a:lnTo>
                    <a:pt x="578" y="12"/>
                  </a:lnTo>
                  <a:lnTo>
                    <a:pt x="625" y="4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7440" y="469"/>
              <a:ext cx="125" cy="269"/>
            </a:xfrm>
            <a:custGeom>
              <a:avLst/>
              <a:gdLst>
                <a:gd name="T0" fmla="*/ 126 w 250"/>
                <a:gd name="T1" fmla="*/ 0 h 536"/>
                <a:gd name="T2" fmla="*/ 154 w 250"/>
                <a:gd name="T3" fmla="*/ 3 h 536"/>
                <a:gd name="T4" fmla="*/ 180 w 250"/>
                <a:gd name="T5" fmla="*/ 13 h 536"/>
                <a:gd name="T6" fmla="*/ 204 w 250"/>
                <a:gd name="T7" fmla="*/ 28 h 536"/>
                <a:gd name="T8" fmla="*/ 223 w 250"/>
                <a:gd name="T9" fmla="*/ 46 h 536"/>
                <a:gd name="T10" fmla="*/ 238 w 250"/>
                <a:gd name="T11" fmla="*/ 70 h 536"/>
                <a:gd name="T12" fmla="*/ 247 w 250"/>
                <a:gd name="T13" fmla="*/ 96 h 536"/>
                <a:gd name="T14" fmla="*/ 250 w 250"/>
                <a:gd name="T15" fmla="*/ 125 h 536"/>
                <a:gd name="T16" fmla="*/ 250 w 250"/>
                <a:gd name="T17" fmla="*/ 411 h 536"/>
                <a:gd name="T18" fmla="*/ 247 w 250"/>
                <a:gd name="T19" fmla="*/ 440 h 536"/>
                <a:gd name="T20" fmla="*/ 238 w 250"/>
                <a:gd name="T21" fmla="*/ 466 h 536"/>
                <a:gd name="T22" fmla="*/ 223 w 250"/>
                <a:gd name="T23" fmla="*/ 489 h 536"/>
                <a:gd name="T24" fmla="*/ 204 w 250"/>
                <a:gd name="T25" fmla="*/ 509 h 536"/>
                <a:gd name="T26" fmla="*/ 180 w 250"/>
                <a:gd name="T27" fmla="*/ 524 h 536"/>
                <a:gd name="T28" fmla="*/ 154 w 250"/>
                <a:gd name="T29" fmla="*/ 533 h 536"/>
                <a:gd name="T30" fmla="*/ 126 w 250"/>
                <a:gd name="T31" fmla="*/ 536 h 536"/>
                <a:gd name="T32" fmla="*/ 97 w 250"/>
                <a:gd name="T33" fmla="*/ 533 h 536"/>
                <a:gd name="T34" fmla="*/ 70 w 250"/>
                <a:gd name="T35" fmla="*/ 524 h 536"/>
                <a:gd name="T36" fmla="*/ 46 w 250"/>
                <a:gd name="T37" fmla="*/ 509 h 536"/>
                <a:gd name="T38" fmla="*/ 28 w 250"/>
                <a:gd name="T39" fmla="*/ 489 h 536"/>
                <a:gd name="T40" fmla="*/ 13 w 250"/>
                <a:gd name="T41" fmla="*/ 466 h 536"/>
                <a:gd name="T42" fmla="*/ 4 w 250"/>
                <a:gd name="T43" fmla="*/ 440 h 536"/>
                <a:gd name="T44" fmla="*/ 0 w 250"/>
                <a:gd name="T45" fmla="*/ 411 h 536"/>
                <a:gd name="T46" fmla="*/ 0 w 250"/>
                <a:gd name="T47" fmla="*/ 125 h 536"/>
                <a:gd name="T48" fmla="*/ 4 w 250"/>
                <a:gd name="T49" fmla="*/ 96 h 536"/>
                <a:gd name="T50" fmla="*/ 13 w 250"/>
                <a:gd name="T51" fmla="*/ 70 h 536"/>
                <a:gd name="T52" fmla="*/ 28 w 250"/>
                <a:gd name="T53" fmla="*/ 46 h 536"/>
                <a:gd name="T54" fmla="*/ 46 w 250"/>
                <a:gd name="T55" fmla="*/ 28 h 536"/>
                <a:gd name="T56" fmla="*/ 70 w 250"/>
                <a:gd name="T57" fmla="*/ 13 h 536"/>
                <a:gd name="T58" fmla="*/ 97 w 250"/>
                <a:gd name="T59" fmla="*/ 3 h 536"/>
                <a:gd name="T60" fmla="*/ 126 w 250"/>
                <a:gd name="T61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0" h="536">
                  <a:moveTo>
                    <a:pt x="126" y="0"/>
                  </a:moveTo>
                  <a:lnTo>
                    <a:pt x="154" y="3"/>
                  </a:lnTo>
                  <a:lnTo>
                    <a:pt x="180" y="13"/>
                  </a:lnTo>
                  <a:lnTo>
                    <a:pt x="204" y="28"/>
                  </a:lnTo>
                  <a:lnTo>
                    <a:pt x="223" y="46"/>
                  </a:lnTo>
                  <a:lnTo>
                    <a:pt x="238" y="70"/>
                  </a:lnTo>
                  <a:lnTo>
                    <a:pt x="247" y="96"/>
                  </a:lnTo>
                  <a:lnTo>
                    <a:pt x="250" y="125"/>
                  </a:lnTo>
                  <a:lnTo>
                    <a:pt x="250" y="411"/>
                  </a:lnTo>
                  <a:lnTo>
                    <a:pt x="247" y="440"/>
                  </a:lnTo>
                  <a:lnTo>
                    <a:pt x="238" y="466"/>
                  </a:lnTo>
                  <a:lnTo>
                    <a:pt x="223" y="489"/>
                  </a:lnTo>
                  <a:lnTo>
                    <a:pt x="204" y="509"/>
                  </a:lnTo>
                  <a:lnTo>
                    <a:pt x="180" y="524"/>
                  </a:lnTo>
                  <a:lnTo>
                    <a:pt x="154" y="533"/>
                  </a:lnTo>
                  <a:lnTo>
                    <a:pt x="126" y="536"/>
                  </a:lnTo>
                  <a:lnTo>
                    <a:pt x="97" y="533"/>
                  </a:lnTo>
                  <a:lnTo>
                    <a:pt x="70" y="524"/>
                  </a:lnTo>
                  <a:lnTo>
                    <a:pt x="46" y="509"/>
                  </a:lnTo>
                  <a:lnTo>
                    <a:pt x="28" y="489"/>
                  </a:lnTo>
                  <a:lnTo>
                    <a:pt x="13" y="466"/>
                  </a:lnTo>
                  <a:lnTo>
                    <a:pt x="4" y="440"/>
                  </a:lnTo>
                  <a:lnTo>
                    <a:pt x="0" y="411"/>
                  </a:lnTo>
                  <a:lnTo>
                    <a:pt x="0" y="125"/>
                  </a:lnTo>
                  <a:lnTo>
                    <a:pt x="4" y="96"/>
                  </a:lnTo>
                  <a:lnTo>
                    <a:pt x="13" y="70"/>
                  </a:lnTo>
                  <a:lnTo>
                    <a:pt x="28" y="46"/>
                  </a:lnTo>
                  <a:lnTo>
                    <a:pt x="46" y="28"/>
                  </a:lnTo>
                  <a:lnTo>
                    <a:pt x="70" y="13"/>
                  </a:lnTo>
                  <a:lnTo>
                    <a:pt x="97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333E4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7105" y="1347"/>
              <a:ext cx="104" cy="129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6435" y="887"/>
              <a:ext cx="145" cy="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6047" y="277"/>
              <a:ext cx="533" cy="653"/>
            </a:xfrm>
            <a:custGeom>
              <a:avLst/>
              <a:gdLst>
                <a:gd name="T0" fmla="*/ 440 w 1066"/>
                <a:gd name="T1" fmla="*/ 4 h 1307"/>
                <a:gd name="T2" fmla="*/ 535 w 1066"/>
                <a:gd name="T3" fmla="*/ 25 h 1307"/>
                <a:gd name="T4" fmla="*/ 633 w 1066"/>
                <a:gd name="T5" fmla="*/ 65 h 1307"/>
                <a:gd name="T6" fmla="*/ 728 w 1066"/>
                <a:gd name="T7" fmla="*/ 125 h 1307"/>
                <a:gd name="T8" fmla="*/ 817 w 1066"/>
                <a:gd name="T9" fmla="*/ 202 h 1307"/>
                <a:gd name="T10" fmla="*/ 898 w 1066"/>
                <a:gd name="T11" fmla="*/ 296 h 1307"/>
                <a:gd name="T12" fmla="*/ 966 w 1066"/>
                <a:gd name="T13" fmla="*/ 404 h 1307"/>
                <a:gd name="T14" fmla="*/ 1019 w 1066"/>
                <a:gd name="T15" fmla="*/ 527 h 1307"/>
                <a:gd name="T16" fmla="*/ 1053 w 1066"/>
                <a:gd name="T17" fmla="*/ 662 h 1307"/>
                <a:gd name="T18" fmla="*/ 1066 w 1066"/>
                <a:gd name="T19" fmla="*/ 808 h 1307"/>
                <a:gd name="T20" fmla="*/ 775 w 1066"/>
                <a:gd name="T21" fmla="*/ 1221 h 1307"/>
                <a:gd name="T22" fmla="*/ 763 w 1066"/>
                <a:gd name="T23" fmla="*/ 1177 h 1307"/>
                <a:gd name="T24" fmla="*/ 731 w 1066"/>
                <a:gd name="T25" fmla="*/ 1145 h 1307"/>
                <a:gd name="T26" fmla="*/ 688 w 1066"/>
                <a:gd name="T27" fmla="*/ 1134 h 1307"/>
                <a:gd name="T28" fmla="*/ 644 w 1066"/>
                <a:gd name="T29" fmla="*/ 1145 h 1307"/>
                <a:gd name="T30" fmla="*/ 613 w 1066"/>
                <a:gd name="T31" fmla="*/ 1176 h 1307"/>
                <a:gd name="T32" fmla="*/ 594 w 1066"/>
                <a:gd name="T33" fmla="*/ 1204 h 1307"/>
                <a:gd name="T34" fmla="*/ 542 w 1066"/>
                <a:gd name="T35" fmla="*/ 1252 h 1307"/>
                <a:gd name="T36" fmla="*/ 475 w 1066"/>
                <a:gd name="T37" fmla="*/ 1286 h 1307"/>
                <a:gd name="T38" fmla="*/ 404 w 1066"/>
                <a:gd name="T39" fmla="*/ 1304 h 1307"/>
                <a:gd name="T40" fmla="*/ 351 w 1066"/>
                <a:gd name="T41" fmla="*/ 1307 h 1307"/>
                <a:gd name="T42" fmla="*/ 313 w 1066"/>
                <a:gd name="T43" fmla="*/ 1300 h 1307"/>
                <a:gd name="T44" fmla="*/ 271 w 1066"/>
                <a:gd name="T45" fmla="*/ 1286 h 1307"/>
                <a:gd name="T46" fmla="*/ 227 w 1066"/>
                <a:gd name="T47" fmla="*/ 1264 h 1307"/>
                <a:gd name="T48" fmla="*/ 182 w 1066"/>
                <a:gd name="T49" fmla="*/ 1231 h 1307"/>
                <a:gd name="T50" fmla="*/ 138 w 1066"/>
                <a:gd name="T51" fmla="*/ 1184 h 1307"/>
                <a:gd name="T52" fmla="*/ 98 w 1066"/>
                <a:gd name="T53" fmla="*/ 1126 h 1307"/>
                <a:gd name="T54" fmla="*/ 63 w 1066"/>
                <a:gd name="T55" fmla="*/ 1052 h 1307"/>
                <a:gd name="T56" fmla="*/ 33 w 1066"/>
                <a:gd name="T57" fmla="*/ 962 h 1307"/>
                <a:gd name="T58" fmla="*/ 13 w 1066"/>
                <a:gd name="T59" fmla="*/ 853 h 1307"/>
                <a:gd name="T60" fmla="*/ 1 w 1066"/>
                <a:gd name="T61" fmla="*/ 725 h 1307"/>
                <a:gd name="T62" fmla="*/ 1 w 1066"/>
                <a:gd name="T63" fmla="*/ 582 h 1307"/>
                <a:gd name="T64" fmla="*/ 14 w 1066"/>
                <a:gd name="T65" fmla="*/ 455 h 1307"/>
                <a:gd name="T66" fmla="*/ 37 w 1066"/>
                <a:gd name="T67" fmla="*/ 347 h 1307"/>
                <a:gd name="T68" fmla="*/ 69 w 1066"/>
                <a:gd name="T69" fmla="*/ 257 h 1307"/>
                <a:gd name="T70" fmla="*/ 108 w 1066"/>
                <a:gd name="T71" fmla="*/ 183 h 1307"/>
                <a:gd name="T72" fmla="*/ 152 w 1066"/>
                <a:gd name="T73" fmla="*/ 124 h 1307"/>
                <a:gd name="T74" fmla="*/ 198 w 1066"/>
                <a:gd name="T75" fmla="*/ 78 h 1307"/>
                <a:gd name="T76" fmla="*/ 247 w 1066"/>
                <a:gd name="T77" fmla="*/ 44 h 1307"/>
                <a:gd name="T78" fmla="*/ 293 w 1066"/>
                <a:gd name="T79" fmla="*/ 21 h 1307"/>
                <a:gd name="T80" fmla="*/ 337 w 1066"/>
                <a:gd name="T81" fmla="*/ 7 h 1307"/>
                <a:gd name="T82" fmla="*/ 376 w 1066"/>
                <a:gd name="T83" fmla="*/ 2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6" h="1307">
                  <a:moveTo>
                    <a:pt x="393" y="0"/>
                  </a:moveTo>
                  <a:lnTo>
                    <a:pt x="440" y="4"/>
                  </a:lnTo>
                  <a:lnTo>
                    <a:pt x="488" y="12"/>
                  </a:lnTo>
                  <a:lnTo>
                    <a:pt x="535" y="25"/>
                  </a:lnTo>
                  <a:lnTo>
                    <a:pt x="585" y="43"/>
                  </a:lnTo>
                  <a:lnTo>
                    <a:pt x="633" y="65"/>
                  </a:lnTo>
                  <a:lnTo>
                    <a:pt x="681" y="93"/>
                  </a:lnTo>
                  <a:lnTo>
                    <a:pt x="728" y="125"/>
                  </a:lnTo>
                  <a:lnTo>
                    <a:pt x="773" y="162"/>
                  </a:lnTo>
                  <a:lnTo>
                    <a:pt x="817" y="202"/>
                  </a:lnTo>
                  <a:lnTo>
                    <a:pt x="858" y="247"/>
                  </a:lnTo>
                  <a:lnTo>
                    <a:pt x="898" y="296"/>
                  </a:lnTo>
                  <a:lnTo>
                    <a:pt x="933" y="349"/>
                  </a:lnTo>
                  <a:lnTo>
                    <a:pt x="966" y="404"/>
                  </a:lnTo>
                  <a:lnTo>
                    <a:pt x="995" y="464"/>
                  </a:lnTo>
                  <a:lnTo>
                    <a:pt x="1019" y="527"/>
                  </a:lnTo>
                  <a:lnTo>
                    <a:pt x="1038" y="592"/>
                  </a:lnTo>
                  <a:lnTo>
                    <a:pt x="1053" y="662"/>
                  </a:lnTo>
                  <a:lnTo>
                    <a:pt x="1063" y="734"/>
                  </a:lnTo>
                  <a:lnTo>
                    <a:pt x="1066" y="808"/>
                  </a:lnTo>
                  <a:lnTo>
                    <a:pt x="1066" y="1221"/>
                  </a:lnTo>
                  <a:lnTo>
                    <a:pt x="775" y="1221"/>
                  </a:lnTo>
                  <a:lnTo>
                    <a:pt x="772" y="1198"/>
                  </a:lnTo>
                  <a:lnTo>
                    <a:pt x="763" y="1177"/>
                  </a:lnTo>
                  <a:lnTo>
                    <a:pt x="749" y="1159"/>
                  </a:lnTo>
                  <a:lnTo>
                    <a:pt x="731" y="1145"/>
                  </a:lnTo>
                  <a:lnTo>
                    <a:pt x="711" y="1137"/>
                  </a:lnTo>
                  <a:lnTo>
                    <a:pt x="688" y="1134"/>
                  </a:lnTo>
                  <a:lnTo>
                    <a:pt x="665" y="1137"/>
                  </a:lnTo>
                  <a:lnTo>
                    <a:pt x="644" y="1145"/>
                  </a:lnTo>
                  <a:lnTo>
                    <a:pt x="626" y="1159"/>
                  </a:lnTo>
                  <a:lnTo>
                    <a:pt x="613" y="1176"/>
                  </a:lnTo>
                  <a:lnTo>
                    <a:pt x="613" y="1176"/>
                  </a:lnTo>
                  <a:lnTo>
                    <a:pt x="594" y="1204"/>
                  </a:lnTo>
                  <a:lnTo>
                    <a:pt x="570" y="1229"/>
                  </a:lnTo>
                  <a:lnTo>
                    <a:pt x="542" y="1252"/>
                  </a:lnTo>
                  <a:lnTo>
                    <a:pt x="510" y="1271"/>
                  </a:lnTo>
                  <a:lnTo>
                    <a:pt x="475" y="1286"/>
                  </a:lnTo>
                  <a:lnTo>
                    <a:pt x="441" y="1297"/>
                  </a:lnTo>
                  <a:lnTo>
                    <a:pt x="404" y="1304"/>
                  </a:lnTo>
                  <a:lnTo>
                    <a:pt x="368" y="1307"/>
                  </a:lnTo>
                  <a:lnTo>
                    <a:pt x="351" y="1307"/>
                  </a:lnTo>
                  <a:lnTo>
                    <a:pt x="332" y="1304"/>
                  </a:lnTo>
                  <a:lnTo>
                    <a:pt x="313" y="1300"/>
                  </a:lnTo>
                  <a:lnTo>
                    <a:pt x="292" y="1294"/>
                  </a:lnTo>
                  <a:lnTo>
                    <a:pt x="271" y="1286"/>
                  </a:lnTo>
                  <a:lnTo>
                    <a:pt x="249" y="1277"/>
                  </a:lnTo>
                  <a:lnTo>
                    <a:pt x="227" y="1264"/>
                  </a:lnTo>
                  <a:lnTo>
                    <a:pt x="204" y="1248"/>
                  </a:lnTo>
                  <a:lnTo>
                    <a:pt x="182" y="1231"/>
                  </a:lnTo>
                  <a:lnTo>
                    <a:pt x="160" y="1209"/>
                  </a:lnTo>
                  <a:lnTo>
                    <a:pt x="138" y="1184"/>
                  </a:lnTo>
                  <a:lnTo>
                    <a:pt x="119" y="1157"/>
                  </a:lnTo>
                  <a:lnTo>
                    <a:pt x="98" y="1126"/>
                  </a:lnTo>
                  <a:lnTo>
                    <a:pt x="80" y="1091"/>
                  </a:lnTo>
                  <a:lnTo>
                    <a:pt x="63" y="1052"/>
                  </a:lnTo>
                  <a:lnTo>
                    <a:pt x="47" y="1009"/>
                  </a:lnTo>
                  <a:lnTo>
                    <a:pt x="33" y="962"/>
                  </a:lnTo>
                  <a:lnTo>
                    <a:pt x="22" y="910"/>
                  </a:lnTo>
                  <a:lnTo>
                    <a:pt x="13" y="853"/>
                  </a:lnTo>
                  <a:lnTo>
                    <a:pt x="6" y="792"/>
                  </a:lnTo>
                  <a:lnTo>
                    <a:pt x="1" y="725"/>
                  </a:lnTo>
                  <a:lnTo>
                    <a:pt x="0" y="654"/>
                  </a:lnTo>
                  <a:lnTo>
                    <a:pt x="1" y="582"/>
                  </a:lnTo>
                  <a:lnTo>
                    <a:pt x="6" y="516"/>
                  </a:lnTo>
                  <a:lnTo>
                    <a:pt x="14" y="455"/>
                  </a:lnTo>
                  <a:lnTo>
                    <a:pt x="24" y="399"/>
                  </a:lnTo>
                  <a:lnTo>
                    <a:pt x="37" y="347"/>
                  </a:lnTo>
                  <a:lnTo>
                    <a:pt x="52" y="299"/>
                  </a:lnTo>
                  <a:lnTo>
                    <a:pt x="69" y="257"/>
                  </a:lnTo>
                  <a:lnTo>
                    <a:pt x="88" y="217"/>
                  </a:lnTo>
                  <a:lnTo>
                    <a:pt x="108" y="183"/>
                  </a:lnTo>
                  <a:lnTo>
                    <a:pt x="129" y="152"/>
                  </a:lnTo>
                  <a:lnTo>
                    <a:pt x="152" y="124"/>
                  </a:lnTo>
                  <a:lnTo>
                    <a:pt x="175" y="99"/>
                  </a:lnTo>
                  <a:lnTo>
                    <a:pt x="198" y="78"/>
                  </a:lnTo>
                  <a:lnTo>
                    <a:pt x="223" y="59"/>
                  </a:lnTo>
                  <a:lnTo>
                    <a:pt x="247" y="44"/>
                  </a:lnTo>
                  <a:lnTo>
                    <a:pt x="270" y="32"/>
                  </a:lnTo>
                  <a:lnTo>
                    <a:pt x="293" y="21"/>
                  </a:lnTo>
                  <a:lnTo>
                    <a:pt x="316" y="13"/>
                  </a:lnTo>
                  <a:lnTo>
                    <a:pt x="337" y="7"/>
                  </a:lnTo>
                  <a:lnTo>
                    <a:pt x="358" y="4"/>
                  </a:lnTo>
                  <a:lnTo>
                    <a:pt x="376" y="2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6099" y="469"/>
              <a:ext cx="126" cy="269"/>
            </a:xfrm>
            <a:custGeom>
              <a:avLst/>
              <a:gdLst>
                <a:gd name="T0" fmla="*/ 126 w 250"/>
                <a:gd name="T1" fmla="*/ 0 h 536"/>
                <a:gd name="T2" fmla="*/ 155 w 250"/>
                <a:gd name="T3" fmla="*/ 3 h 536"/>
                <a:gd name="T4" fmla="*/ 181 w 250"/>
                <a:gd name="T5" fmla="*/ 13 h 536"/>
                <a:gd name="T6" fmla="*/ 204 w 250"/>
                <a:gd name="T7" fmla="*/ 28 h 536"/>
                <a:gd name="T8" fmla="*/ 224 w 250"/>
                <a:gd name="T9" fmla="*/ 46 h 536"/>
                <a:gd name="T10" fmla="*/ 238 w 250"/>
                <a:gd name="T11" fmla="*/ 70 h 536"/>
                <a:gd name="T12" fmla="*/ 248 w 250"/>
                <a:gd name="T13" fmla="*/ 96 h 536"/>
                <a:gd name="T14" fmla="*/ 250 w 250"/>
                <a:gd name="T15" fmla="*/ 125 h 536"/>
                <a:gd name="T16" fmla="*/ 250 w 250"/>
                <a:gd name="T17" fmla="*/ 411 h 536"/>
                <a:gd name="T18" fmla="*/ 248 w 250"/>
                <a:gd name="T19" fmla="*/ 440 h 536"/>
                <a:gd name="T20" fmla="*/ 238 w 250"/>
                <a:gd name="T21" fmla="*/ 466 h 536"/>
                <a:gd name="T22" fmla="*/ 224 w 250"/>
                <a:gd name="T23" fmla="*/ 489 h 536"/>
                <a:gd name="T24" fmla="*/ 204 w 250"/>
                <a:gd name="T25" fmla="*/ 509 h 536"/>
                <a:gd name="T26" fmla="*/ 181 w 250"/>
                <a:gd name="T27" fmla="*/ 524 h 536"/>
                <a:gd name="T28" fmla="*/ 155 w 250"/>
                <a:gd name="T29" fmla="*/ 533 h 536"/>
                <a:gd name="T30" fmla="*/ 126 w 250"/>
                <a:gd name="T31" fmla="*/ 536 h 536"/>
                <a:gd name="T32" fmla="*/ 97 w 250"/>
                <a:gd name="T33" fmla="*/ 533 h 536"/>
                <a:gd name="T34" fmla="*/ 70 w 250"/>
                <a:gd name="T35" fmla="*/ 524 h 536"/>
                <a:gd name="T36" fmla="*/ 47 w 250"/>
                <a:gd name="T37" fmla="*/ 509 h 536"/>
                <a:gd name="T38" fmla="*/ 28 w 250"/>
                <a:gd name="T39" fmla="*/ 489 h 536"/>
                <a:gd name="T40" fmla="*/ 13 w 250"/>
                <a:gd name="T41" fmla="*/ 466 h 536"/>
                <a:gd name="T42" fmla="*/ 3 w 250"/>
                <a:gd name="T43" fmla="*/ 440 h 536"/>
                <a:gd name="T44" fmla="*/ 0 w 250"/>
                <a:gd name="T45" fmla="*/ 411 h 536"/>
                <a:gd name="T46" fmla="*/ 0 w 250"/>
                <a:gd name="T47" fmla="*/ 125 h 536"/>
                <a:gd name="T48" fmla="*/ 3 w 250"/>
                <a:gd name="T49" fmla="*/ 96 h 536"/>
                <a:gd name="T50" fmla="*/ 13 w 250"/>
                <a:gd name="T51" fmla="*/ 70 h 536"/>
                <a:gd name="T52" fmla="*/ 28 w 250"/>
                <a:gd name="T53" fmla="*/ 46 h 536"/>
                <a:gd name="T54" fmla="*/ 47 w 250"/>
                <a:gd name="T55" fmla="*/ 28 h 536"/>
                <a:gd name="T56" fmla="*/ 70 w 250"/>
                <a:gd name="T57" fmla="*/ 13 h 536"/>
                <a:gd name="T58" fmla="*/ 97 w 250"/>
                <a:gd name="T59" fmla="*/ 3 h 536"/>
                <a:gd name="T60" fmla="*/ 126 w 250"/>
                <a:gd name="T61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0" h="536">
                  <a:moveTo>
                    <a:pt x="126" y="0"/>
                  </a:moveTo>
                  <a:lnTo>
                    <a:pt x="155" y="3"/>
                  </a:lnTo>
                  <a:lnTo>
                    <a:pt x="181" y="13"/>
                  </a:lnTo>
                  <a:lnTo>
                    <a:pt x="204" y="28"/>
                  </a:lnTo>
                  <a:lnTo>
                    <a:pt x="224" y="46"/>
                  </a:lnTo>
                  <a:lnTo>
                    <a:pt x="238" y="70"/>
                  </a:lnTo>
                  <a:lnTo>
                    <a:pt x="248" y="96"/>
                  </a:lnTo>
                  <a:lnTo>
                    <a:pt x="250" y="125"/>
                  </a:lnTo>
                  <a:lnTo>
                    <a:pt x="250" y="411"/>
                  </a:lnTo>
                  <a:lnTo>
                    <a:pt x="248" y="440"/>
                  </a:lnTo>
                  <a:lnTo>
                    <a:pt x="238" y="466"/>
                  </a:lnTo>
                  <a:lnTo>
                    <a:pt x="224" y="489"/>
                  </a:lnTo>
                  <a:lnTo>
                    <a:pt x="204" y="509"/>
                  </a:lnTo>
                  <a:lnTo>
                    <a:pt x="181" y="524"/>
                  </a:lnTo>
                  <a:lnTo>
                    <a:pt x="155" y="533"/>
                  </a:lnTo>
                  <a:lnTo>
                    <a:pt x="126" y="536"/>
                  </a:lnTo>
                  <a:lnTo>
                    <a:pt x="97" y="533"/>
                  </a:lnTo>
                  <a:lnTo>
                    <a:pt x="70" y="524"/>
                  </a:lnTo>
                  <a:lnTo>
                    <a:pt x="47" y="509"/>
                  </a:lnTo>
                  <a:lnTo>
                    <a:pt x="28" y="489"/>
                  </a:lnTo>
                  <a:lnTo>
                    <a:pt x="13" y="466"/>
                  </a:lnTo>
                  <a:lnTo>
                    <a:pt x="3" y="440"/>
                  </a:lnTo>
                  <a:lnTo>
                    <a:pt x="0" y="411"/>
                  </a:lnTo>
                  <a:lnTo>
                    <a:pt x="0" y="125"/>
                  </a:lnTo>
                  <a:lnTo>
                    <a:pt x="3" y="96"/>
                  </a:lnTo>
                  <a:lnTo>
                    <a:pt x="13" y="70"/>
                  </a:lnTo>
                  <a:lnTo>
                    <a:pt x="28" y="46"/>
                  </a:lnTo>
                  <a:lnTo>
                    <a:pt x="47" y="28"/>
                  </a:lnTo>
                  <a:lnTo>
                    <a:pt x="70" y="13"/>
                  </a:lnTo>
                  <a:lnTo>
                    <a:pt x="97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333E4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6455" y="1347"/>
              <a:ext cx="104" cy="129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6834" y="1476"/>
              <a:ext cx="353" cy="360"/>
            </a:xfrm>
            <a:custGeom>
              <a:avLst/>
              <a:gdLst>
                <a:gd name="T0" fmla="*/ 579 w 705"/>
                <a:gd name="T1" fmla="*/ 0 h 722"/>
                <a:gd name="T2" fmla="*/ 705 w 705"/>
                <a:gd name="T3" fmla="*/ 0 h 722"/>
                <a:gd name="T4" fmla="*/ 705 w 705"/>
                <a:gd name="T5" fmla="*/ 101 h 722"/>
                <a:gd name="T6" fmla="*/ 701 w 705"/>
                <a:gd name="T7" fmla="*/ 154 h 722"/>
                <a:gd name="T8" fmla="*/ 691 w 705"/>
                <a:gd name="T9" fmla="*/ 203 h 722"/>
                <a:gd name="T10" fmla="*/ 675 w 705"/>
                <a:gd name="T11" fmla="*/ 252 h 722"/>
                <a:gd name="T12" fmla="*/ 652 w 705"/>
                <a:gd name="T13" fmla="*/ 297 h 722"/>
                <a:gd name="T14" fmla="*/ 624 w 705"/>
                <a:gd name="T15" fmla="*/ 338 h 722"/>
                <a:gd name="T16" fmla="*/ 592 w 705"/>
                <a:gd name="T17" fmla="*/ 375 h 722"/>
                <a:gd name="T18" fmla="*/ 554 w 705"/>
                <a:gd name="T19" fmla="*/ 408 h 722"/>
                <a:gd name="T20" fmla="*/ 512 w 705"/>
                <a:gd name="T21" fmla="*/ 437 h 722"/>
                <a:gd name="T22" fmla="*/ 468 w 705"/>
                <a:gd name="T23" fmla="*/ 458 h 722"/>
                <a:gd name="T24" fmla="*/ 420 w 705"/>
                <a:gd name="T25" fmla="*/ 476 h 722"/>
                <a:gd name="T26" fmla="*/ 369 w 705"/>
                <a:gd name="T27" fmla="*/ 486 h 722"/>
                <a:gd name="T28" fmla="*/ 317 w 705"/>
                <a:gd name="T29" fmla="*/ 490 h 722"/>
                <a:gd name="T30" fmla="*/ 226 w 705"/>
                <a:gd name="T31" fmla="*/ 490 h 722"/>
                <a:gd name="T32" fmla="*/ 203 w 705"/>
                <a:gd name="T33" fmla="*/ 492 h 722"/>
                <a:gd name="T34" fmla="*/ 182 w 705"/>
                <a:gd name="T35" fmla="*/ 500 h 722"/>
                <a:gd name="T36" fmla="*/ 163 w 705"/>
                <a:gd name="T37" fmla="*/ 512 h 722"/>
                <a:gd name="T38" fmla="*/ 148 w 705"/>
                <a:gd name="T39" fmla="*/ 528 h 722"/>
                <a:gd name="T40" fmla="*/ 136 w 705"/>
                <a:gd name="T41" fmla="*/ 546 h 722"/>
                <a:gd name="T42" fmla="*/ 128 w 705"/>
                <a:gd name="T43" fmla="*/ 567 h 722"/>
                <a:gd name="T44" fmla="*/ 126 w 705"/>
                <a:gd name="T45" fmla="*/ 590 h 722"/>
                <a:gd name="T46" fmla="*/ 126 w 705"/>
                <a:gd name="T47" fmla="*/ 722 h 722"/>
                <a:gd name="T48" fmla="*/ 0 w 705"/>
                <a:gd name="T49" fmla="*/ 722 h 722"/>
                <a:gd name="T50" fmla="*/ 0 w 705"/>
                <a:gd name="T51" fmla="*/ 590 h 722"/>
                <a:gd name="T52" fmla="*/ 2 w 705"/>
                <a:gd name="T53" fmla="*/ 553 h 722"/>
                <a:gd name="T54" fmla="*/ 11 w 705"/>
                <a:gd name="T55" fmla="*/ 518 h 722"/>
                <a:gd name="T56" fmla="*/ 25 w 705"/>
                <a:gd name="T57" fmla="*/ 486 h 722"/>
                <a:gd name="T58" fmla="*/ 44 w 705"/>
                <a:gd name="T59" fmla="*/ 456 h 722"/>
                <a:gd name="T60" fmla="*/ 66 w 705"/>
                <a:gd name="T61" fmla="*/ 430 h 722"/>
                <a:gd name="T62" fmla="*/ 92 w 705"/>
                <a:gd name="T63" fmla="*/ 408 h 722"/>
                <a:gd name="T64" fmla="*/ 122 w 705"/>
                <a:gd name="T65" fmla="*/ 389 h 722"/>
                <a:gd name="T66" fmla="*/ 154 w 705"/>
                <a:gd name="T67" fmla="*/ 375 h 722"/>
                <a:gd name="T68" fmla="*/ 189 w 705"/>
                <a:gd name="T69" fmla="*/ 366 h 722"/>
                <a:gd name="T70" fmla="*/ 226 w 705"/>
                <a:gd name="T71" fmla="*/ 364 h 722"/>
                <a:gd name="T72" fmla="*/ 317 w 705"/>
                <a:gd name="T73" fmla="*/ 364 h 722"/>
                <a:gd name="T74" fmla="*/ 360 w 705"/>
                <a:gd name="T75" fmla="*/ 360 h 722"/>
                <a:gd name="T76" fmla="*/ 400 w 705"/>
                <a:gd name="T77" fmla="*/ 350 h 722"/>
                <a:gd name="T78" fmla="*/ 437 w 705"/>
                <a:gd name="T79" fmla="*/ 334 h 722"/>
                <a:gd name="T80" fmla="*/ 472 w 705"/>
                <a:gd name="T81" fmla="*/ 313 h 722"/>
                <a:gd name="T82" fmla="*/ 503 w 705"/>
                <a:gd name="T83" fmla="*/ 287 h 722"/>
                <a:gd name="T84" fmla="*/ 528 w 705"/>
                <a:gd name="T85" fmla="*/ 255 h 722"/>
                <a:gd name="T86" fmla="*/ 550 w 705"/>
                <a:gd name="T87" fmla="*/ 222 h 722"/>
                <a:gd name="T88" fmla="*/ 566 w 705"/>
                <a:gd name="T89" fmla="*/ 184 h 722"/>
                <a:gd name="T90" fmla="*/ 577 w 705"/>
                <a:gd name="T91" fmla="*/ 143 h 722"/>
                <a:gd name="T92" fmla="*/ 579 w 705"/>
                <a:gd name="T93" fmla="*/ 101 h 722"/>
                <a:gd name="T94" fmla="*/ 579 w 705"/>
                <a:gd name="T95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5" h="722">
                  <a:moveTo>
                    <a:pt x="579" y="0"/>
                  </a:moveTo>
                  <a:lnTo>
                    <a:pt x="705" y="0"/>
                  </a:lnTo>
                  <a:lnTo>
                    <a:pt x="705" y="101"/>
                  </a:lnTo>
                  <a:lnTo>
                    <a:pt x="701" y="154"/>
                  </a:lnTo>
                  <a:lnTo>
                    <a:pt x="691" y="203"/>
                  </a:lnTo>
                  <a:lnTo>
                    <a:pt x="675" y="252"/>
                  </a:lnTo>
                  <a:lnTo>
                    <a:pt x="652" y="297"/>
                  </a:lnTo>
                  <a:lnTo>
                    <a:pt x="624" y="338"/>
                  </a:lnTo>
                  <a:lnTo>
                    <a:pt x="592" y="375"/>
                  </a:lnTo>
                  <a:lnTo>
                    <a:pt x="554" y="408"/>
                  </a:lnTo>
                  <a:lnTo>
                    <a:pt x="512" y="437"/>
                  </a:lnTo>
                  <a:lnTo>
                    <a:pt x="468" y="458"/>
                  </a:lnTo>
                  <a:lnTo>
                    <a:pt x="420" y="476"/>
                  </a:lnTo>
                  <a:lnTo>
                    <a:pt x="369" y="486"/>
                  </a:lnTo>
                  <a:lnTo>
                    <a:pt x="317" y="490"/>
                  </a:lnTo>
                  <a:lnTo>
                    <a:pt x="226" y="490"/>
                  </a:lnTo>
                  <a:lnTo>
                    <a:pt x="203" y="492"/>
                  </a:lnTo>
                  <a:lnTo>
                    <a:pt x="182" y="500"/>
                  </a:lnTo>
                  <a:lnTo>
                    <a:pt x="163" y="512"/>
                  </a:lnTo>
                  <a:lnTo>
                    <a:pt x="148" y="528"/>
                  </a:lnTo>
                  <a:lnTo>
                    <a:pt x="136" y="546"/>
                  </a:lnTo>
                  <a:lnTo>
                    <a:pt x="128" y="567"/>
                  </a:lnTo>
                  <a:lnTo>
                    <a:pt x="126" y="590"/>
                  </a:lnTo>
                  <a:lnTo>
                    <a:pt x="126" y="722"/>
                  </a:lnTo>
                  <a:lnTo>
                    <a:pt x="0" y="722"/>
                  </a:lnTo>
                  <a:lnTo>
                    <a:pt x="0" y="590"/>
                  </a:lnTo>
                  <a:lnTo>
                    <a:pt x="2" y="553"/>
                  </a:lnTo>
                  <a:lnTo>
                    <a:pt x="11" y="518"/>
                  </a:lnTo>
                  <a:lnTo>
                    <a:pt x="25" y="486"/>
                  </a:lnTo>
                  <a:lnTo>
                    <a:pt x="44" y="456"/>
                  </a:lnTo>
                  <a:lnTo>
                    <a:pt x="66" y="430"/>
                  </a:lnTo>
                  <a:lnTo>
                    <a:pt x="92" y="408"/>
                  </a:lnTo>
                  <a:lnTo>
                    <a:pt x="122" y="389"/>
                  </a:lnTo>
                  <a:lnTo>
                    <a:pt x="154" y="375"/>
                  </a:lnTo>
                  <a:lnTo>
                    <a:pt x="189" y="366"/>
                  </a:lnTo>
                  <a:lnTo>
                    <a:pt x="226" y="364"/>
                  </a:lnTo>
                  <a:lnTo>
                    <a:pt x="317" y="364"/>
                  </a:lnTo>
                  <a:lnTo>
                    <a:pt x="360" y="360"/>
                  </a:lnTo>
                  <a:lnTo>
                    <a:pt x="400" y="350"/>
                  </a:lnTo>
                  <a:lnTo>
                    <a:pt x="437" y="334"/>
                  </a:lnTo>
                  <a:lnTo>
                    <a:pt x="472" y="313"/>
                  </a:lnTo>
                  <a:lnTo>
                    <a:pt x="503" y="287"/>
                  </a:lnTo>
                  <a:lnTo>
                    <a:pt x="528" y="255"/>
                  </a:lnTo>
                  <a:lnTo>
                    <a:pt x="550" y="222"/>
                  </a:lnTo>
                  <a:lnTo>
                    <a:pt x="566" y="184"/>
                  </a:lnTo>
                  <a:lnTo>
                    <a:pt x="577" y="143"/>
                  </a:lnTo>
                  <a:lnTo>
                    <a:pt x="579" y="10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6477" y="1476"/>
              <a:ext cx="353" cy="360"/>
            </a:xfrm>
            <a:custGeom>
              <a:avLst/>
              <a:gdLst>
                <a:gd name="T0" fmla="*/ 0 w 705"/>
                <a:gd name="T1" fmla="*/ 0 h 722"/>
                <a:gd name="T2" fmla="*/ 125 w 705"/>
                <a:gd name="T3" fmla="*/ 0 h 722"/>
                <a:gd name="T4" fmla="*/ 125 w 705"/>
                <a:gd name="T5" fmla="*/ 101 h 722"/>
                <a:gd name="T6" fmla="*/ 129 w 705"/>
                <a:gd name="T7" fmla="*/ 143 h 722"/>
                <a:gd name="T8" fmla="*/ 138 w 705"/>
                <a:gd name="T9" fmla="*/ 184 h 722"/>
                <a:gd name="T10" fmla="*/ 154 w 705"/>
                <a:gd name="T11" fmla="*/ 222 h 722"/>
                <a:gd name="T12" fmla="*/ 176 w 705"/>
                <a:gd name="T13" fmla="*/ 257 h 722"/>
                <a:gd name="T14" fmla="*/ 202 w 705"/>
                <a:gd name="T15" fmla="*/ 287 h 722"/>
                <a:gd name="T16" fmla="*/ 233 w 705"/>
                <a:gd name="T17" fmla="*/ 313 h 722"/>
                <a:gd name="T18" fmla="*/ 267 w 705"/>
                <a:gd name="T19" fmla="*/ 334 h 722"/>
                <a:gd name="T20" fmla="*/ 305 w 705"/>
                <a:gd name="T21" fmla="*/ 350 h 722"/>
                <a:gd name="T22" fmla="*/ 346 w 705"/>
                <a:gd name="T23" fmla="*/ 360 h 722"/>
                <a:gd name="T24" fmla="*/ 387 w 705"/>
                <a:gd name="T25" fmla="*/ 364 h 722"/>
                <a:gd name="T26" fmla="*/ 478 w 705"/>
                <a:gd name="T27" fmla="*/ 364 h 722"/>
                <a:gd name="T28" fmla="*/ 515 w 705"/>
                <a:gd name="T29" fmla="*/ 366 h 722"/>
                <a:gd name="T30" fmla="*/ 550 w 705"/>
                <a:gd name="T31" fmla="*/ 375 h 722"/>
                <a:gd name="T32" fmla="*/ 582 w 705"/>
                <a:gd name="T33" fmla="*/ 389 h 722"/>
                <a:gd name="T34" fmla="*/ 612 w 705"/>
                <a:gd name="T35" fmla="*/ 408 h 722"/>
                <a:gd name="T36" fmla="*/ 639 w 705"/>
                <a:gd name="T37" fmla="*/ 430 h 722"/>
                <a:gd name="T38" fmla="*/ 661 w 705"/>
                <a:gd name="T39" fmla="*/ 456 h 722"/>
                <a:gd name="T40" fmla="*/ 679 w 705"/>
                <a:gd name="T41" fmla="*/ 486 h 722"/>
                <a:gd name="T42" fmla="*/ 693 w 705"/>
                <a:gd name="T43" fmla="*/ 518 h 722"/>
                <a:gd name="T44" fmla="*/ 702 w 705"/>
                <a:gd name="T45" fmla="*/ 553 h 722"/>
                <a:gd name="T46" fmla="*/ 705 w 705"/>
                <a:gd name="T47" fmla="*/ 590 h 722"/>
                <a:gd name="T48" fmla="*/ 705 w 705"/>
                <a:gd name="T49" fmla="*/ 722 h 722"/>
                <a:gd name="T50" fmla="*/ 580 w 705"/>
                <a:gd name="T51" fmla="*/ 722 h 722"/>
                <a:gd name="T52" fmla="*/ 580 w 705"/>
                <a:gd name="T53" fmla="*/ 590 h 722"/>
                <a:gd name="T54" fmla="*/ 577 w 705"/>
                <a:gd name="T55" fmla="*/ 567 h 722"/>
                <a:gd name="T56" fmla="*/ 570 w 705"/>
                <a:gd name="T57" fmla="*/ 546 h 722"/>
                <a:gd name="T58" fmla="*/ 557 w 705"/>
                <a:gd name="T59" fmla="*/ 528 h 722"/>
                <a:gd name="T60" fmla="*/ 542 w 705"/>
                <a:gd name="T61" fmla="*/ 512 h 722"/>
                <a:gd name="T62" fmla="*/ 522 w 705"/>
                <a:gd name="T63" fmla="*/ 500 h 722"/>
                <a:gd name="T64" fmla="*/ 502 w 705"/>
                <a:gd name="T65" fmla="*/ 492 h 722"/>
                <a:gd name="T66" fmla="*/ 478 w 705"/>
                <a:gd name="T67" fmla="*/ 490 h 722"/>
                <a:gd name="T68" fmla="*/ 387 w 705"/>
                <a:gd name="T69" fmla="*/ 490 h 722"/>
                <a:gd name="T70" fmla="*/ 335 w 705"/>
                <a:gd name="T71" fmla="*/ 486 h 722"/>
                <a:gd name="T72" fmla="*/ 285 w 705"/>
                <a:gd name="T73" fmla="*/ 476 h 722"/>
                <a:gd name="T74" fmla="*/ 237 w 705"/>
                <a:gd name="T75" fmla="*/ 458 h 722"/>
                <a:gd name="T76" fmla="*/ 192 w 705"/>
                <a:gd name="T77" fmla="*/ 437 h 722"/>
                <a:gd name="T78" fmla="*/ 151 w 705"/>
                <a:gd name="T79" fmla="*/ 408 h 722"/>
                <a:gd name="T80" fmla="*/ 114 w 705"/>
                <a:gd name="T81" fmla="*/ 375 h 722"/>
                <a:gd name="T82" fmla="*/ 80 w 705"/>
                <a:gd name="T83" fmla="*/ 338 h 722"/>
                <a:gd name="T84" fmla="*/ 53 w 705"/>
                <a:gd name="T85" fmla="*/ 297 h 722"/>
                <a:gd name="T86" fmla="*/ 30 w 705"/>
                <a:gd name="T87" fmla="*/ 252 h 722"/>
                <a:gd name="T88" fmla="*/ 14 w 705"/>
                <a:gd name="T89" fmla="*/ 203 h 722"/>
                <a:gd name="T90" fmla="*/ 3 w 705"/>
                <a:gd name="T91" fmla="*/ 154 h 722"/>
                <a:gd name="T92" fmla="*/ 0 w 705"/>
                <a:gd name="T93" fmla="*/ 101 h 722"/>
                <a:gd name="T94" fmla="*/ 0 w 705"/>
                <a:gd name="T95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5" h="722">
                  <a:moveTo>
                    <a:pt x="0" y="0"/>
                  </a:moveTo>
                  <a:lnTo>
                    <a:pt x="125" y="0"/>
                  </a:lnTo>
                  <a:lnTo>
                    <a:pt x="125" y="101"/>
                  </a:lnTo>
                  <a:lnTo>
                    <a:pt x="129" y="143"/>
                  </a:lnTo>
                  <a:lnTo>
                    <a:pt x="138" y="184"/>
                  </a:lnTo>
                  <a:lnTo>
                    <a:pt x="154" y="222"/>
                  </a:lnTo>
                  <a:lnTo>
                    <a:pt x="176" y="257"/>
                  </a:lnTo>
                  <a:lnTo>
                    <a:pt x="202" y="287"/>
                  </a:lnTo>
                  <a:lnTo>
                    <a:pt x="233" y="313"/>
                  </a:lnTo>
                  <a:lnTo>
                    <a:pt x="267" y="334"/>
                  </a:lnTo>
                  <a:lnTo>
                    <a:pt x="305" y="350"/>
                  </a:lnTo>
                  <a:lnTo>
                    <a:pt x="346" y="360"/>
                  </a:lnTo>
                  <a:lnTo>
                    <a:pt x="387" y="364"/>
                  </a:lnTo>
                  <a:lnTo>
                    <a:pt x="478" y="364"/>
                  </a:lnTo>
                  <a:lnTo>
                    <a:pt x="515" y="366"/>
                  </a:lnTo>
                  <a:lnTo>
                    <a:pt x="550" y="375"/>
                  </a:lnTo>
                  <a:lnTo>
                    <a:pt x="582" y="389"/>
                  </a:lnTo>
                  <a:lnTo>
                    <a:pt x="612" y="408"/>
                  </a:lnTo>
                  <a:lnTo>
                    <a:pt x="639" y="430"/>
                  </a:lnTo>
                  <a:lnTo>
                    <a:pt x="661" y="456"/>
                  </a:lnTo>
                  <a:lnTo>
                    <a:pt x="679" y="486"/>
                  </a:lnTo>
                  <a:lnTo>
                    <a:pt x="693" y="518"/>
                  </a:lnTo>
                  <a:lnTo>
                    <a:pt x="702" y="553"/>
                  </a:lnTo>
                  <a:lnTo>
                    <a:pt x="705" y="590"/>
                  </a:lnTo>
                  <a:lnTo>
                    <a:pt x="705" y="722"/>
                  </a:lnTo>
                  <a:lnTo>
                    <a:pt x="580" y="722"/>
                  </a:lnTo>
                  <a:lnTo>
                    <a:pt x="580" y="590"/>
                  </a:lnTo>
                  <a:lnTo>
                    <a:pt x="577" y="567"/>
                  </a:lnTo>
                  <a:lnTo>
                    <a:pt x="570" y="546"/>
                  </a:lnTo>
                  <a:lnTo>
                    <a:pt x="557" y="528"/>
                  </a:lnTo>
                  <a:lnTo>
                    <a:pt x="542" y="512"/>
                  </a:lnTo>
                  <a:lnTo>
                    <a:pt x="522" y="500"/>
                  </a:lnTo>
                  <a:lnTo>
                    <a:pt x="502" y="492"/>
                  </a:lnTo>
                  <a:lnTo>
                    <a:pt x="478" y="490"/>
                  </a:lnTo>
                  <a:lnTo>
                    <a:pt x="387" y="490"/>
                  </a:lnTo>
                  <a:lnTo>
                    <a:pt x="335" y="486"/>
                  </a:lnTo>
                  <a:lnTo>
                    <a:pt x="285" y="476"/>
                  </a:lnTo>
                  <a:lnTo>
                    <a:pt x="237" y="458"/>
                  </a:lnTo>
                  <a:lnTo>
                    <a:pt x="192" y="437"/>
                  </a:lnTo>
                  <a:lnTo>
                    <a:pt x="151" y="408"/>
                  </a:lnTo>
                  <a:lnTo>
                    <a:pt x="114" y="375"/>
                  </a:lnTo>
                  <a:lnTo>
                    <a:pt x="80" y="338"/>
                  </a:lnTo>
                  <a:lnTo>
                    <a:pt x="53" y="297"/>
                  </a:lnTo>
                  <a:lnTo>
                    <a:pt x="30" y="252"/>
                  </a:lnTo>
                  <a:lnTo>
                    <a:pt x="14" y="203"/>
                  </a:lnTo>
                  <a:lnTo>
                    <a:pt x="3" y="154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6750" y="1836"/>
              <a:ext cx="165" cy="161"/>
            </a:xfrm>
            <a:custGeom>
              <a:avLst/>
              <a:gdLst>
                <a:gd name="T0" fmla="*/ 0 w 330"/>
                <a:gd name="T1" fmla="*/ 0 h 322"/>
                <a:gd name="T2" fmla="*/ 330 w 330"/>
                <a:gd name="T3" fmla="*/ 0 h 322"/>
                <a:gd name="T4" fmla="*/ 330 w 330"/>
                <a:gd name="T5" fmla="*/ 156 h 322"/>
                <a:gd name="T6" fmla="*/ 327 w 330"/>
                <a:gd name="T7" fmla="*/ 190 h 322"/>
                <a:gd name="T8" fmla="*/ 318 w 330"/>
                <a:gd name="T9" fmla="*/ 221 h 322"/>
                <a:gd name="T10" fmla="*/ 303 w 330"/>
                <a:gd name="T11" fmla="*/ 249 h 322"/>
                <a:gd name="T12" fmla="*/ 282 w 330"/>
                <a:gd name="T13" fmla="*/ 273 h 322"/>
                <a:gd name="T14" fmla="*/ 258 w 330"/>
                <a:gd name="T15" fmla="*/ 294 h 322"/>
                <a:gd name="T16" fmla="*/ 230 w 330"/>
                <a:gd name="T17" fmla="*/ 309 h 322"/>
                <a:gd name="T18" fmla="*/ 199 w 330"/>
                <a:gd name="T19" fmla="*/ 318 h 322"/>
                <a:gd name="T20" fmla="*/ 165 w 330"/>
                <a:gd name="T21" fmla="*/ 322 h 322"/>
                <a:gd name="T22" fmla="*/ 132 w 330"/>
                <a:gd name="T23" fmla="*/ 318 h 322"/>
                <a:gd name="T24" fmla="*/ 101 w 330"/>
                <a:gd name="T25" fmla="*/ 309 h 322"/>
                <a:gd name="T26" fmla="*/ 73 w 330"/>
                <a:gd name="T27" fmla="*/ 294 h 322"/>
                <a:gd name="T28" fmla="*/ 49 w 330"/>
                <a:gd name="T29" fmla="*/ 273 h 322"/>
                <a:gd name="T30" fmla="*/ 29 w 330"/>
                <a:gd name="T31" fmla="*/ 249 h 322"/>
                <a:gd name="T32" fmla="*/ 13 w 330"/>
                <a:gd name="T33" fmla="*/ 221 h 322"/>
                <a:gd name="T34" fmla="*/ 4 w 330"/>
                <a:gd name="T35" fmla="*/ 190 h 322"/>
                <a:gd name="T36" fmla="*/ 0 w 330"/>
                <a:gd name="T37" fmla="*/ 156 h 322"/>
                <a:gd name="T38" fmla="*/ 0 w 330"/>
                <a:gd name="T3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0" h="322">
                  <a:moveTo>
                    <a:pt x="0" y="0"/>
                  </a:moveTo>
                  <a:lnTo>
                    <a:pt x="330" y="0"/>
                  </a:lnTo>
                  <a:lnTo>
                    <a:pt x="330" y="156"/>
                  </a:lnTo>
                  <a:lnTo>
                    <a:pt x="327" y="190"/>
                  </a:lnTo>
                  <a:lnTo>
                    <a:pt x="318" y="221"/>
                  </a:lnTo>
                  <a:lnTo>
                    <a:pt x="303" y="249"/>
                  </a:lnTo>
                  <a:lnTo>
                    <a:pt x="282" y="273"/>
                  </a:lnTo>
                  <a:lnTo>
                    <a:pt x="258" y="294"/>
                  </a:lnTo>
                  <a:lnTo>
                    <a:pt x="230" y="309"/>
                  </a:lnTo>
                  <a:lnTo>
                    <a:pt x="199" y="318"/>
                  </a:lnTo>
                  <a:lnTo>
                    <a:pt x="165" y="322"/>
                  </a:lnTo>
                  <a:lnTo>
                    <a:pt x="132" y="318"/>
                  </a:lnTo>
                  <a:lnTo>
                    <a:pt x="101" y="309"/>
                  </a:lnTo>
                  <a:lnTo>
                    <a:pt x="73" y="294"/>
                  </a:lnTo>
                  <a:lnTo>
                    <a:pt x="49" y="273"/>
                  </a:lnTo>
                  <a:lnTo>
                    <a:pt x="29" y="249"/>
                  </a:lnTo>
                  <a:lnTo>
                    <a:pt x="13" y="221"/>
                  </a:lnTo>
                  <a:lnTo>
                    <a:pt x="4" y="190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8" name="자유형 37"/>
          <p:cNvSpPr/>
          <p:nvPr/>
        </p:nvSpPr>
        <p:spPr>
          <a:xfrm>
            <a:off x="10736035" y="3015343"/>
            <a:ext cx="1426936" cy="3849914"/>
          </a:xfrm>
          <a:custGeom>
            <a:avLst/>
            <a:gdLst>
              <a:gd name="connsiteX0" fmla="*/ 0 w 1407885"/>
              <a:gd name="connsiteY0" fmla="*/ 0 h 3773714"/>
              <a:gd name="connsiteX1" fmla="*/ 885371 w 1407885"/>
              <a:gd name="connsiteY1" fmla="*/ 682171 h 3773714"/>
              <a:gd name="connsiteX2" fmla="*/ 290285 w 1407885"/>
              <a:gd name="connsiteY2" fmla="*/ 1770743 h 3773714"/>
              <a:gd name="connsiteX3" fmla="*/ 783771 w 1407885"/>
              <a:gd name="connsiteY3" fmla="*/ 2989943 h 3773714"/>
              <a:gd name="connsiteX4" fmla="*/ 1407885 w 1407885"/>
              <a:gd name="connsiteY4" fmla="*/ 3773714 h 3773714"/>
              <a:gd name="connsiteX0" fmla="*/ 0 w 1450748"/>
              <a:gd name="connsiteY0" fmla="*/ 0 h 3849914"/>
              <a:gd name="connsiteX1" fmla="*/ 928234 w 1450748"/>
              <a:gd name="connsiteY1" fmla="*/ 758371 h 3849914"/>
              <a:gd name="connsiteX2" fmla="*/ 333148 w 1450748"/>
              <a:gd name="connsiteY2" fmla="*/ 1846943 h 3849914"/>
              <a:gd name="connsiteX3" fmla="*/ 826634 w 1450748"/>
              <a:gd name="connsiteY3" fmla="*/ 3066143 h 3849914"/>
              <a:gd name="connsiteX4" fmla="*/ 1450748 w 1450748"/>
              <a:gd name="connsiteY4" fmla="*/ 3849914 h 3849914"/>
              <a:gd name="connsiteX0" fmla="*/ 0 w 1450748"/>
              <a:gd name="connsiteY0" fmla="*/ 0 h 3849914"/>
              <a:gd name="connsiteX1" fmla="*/ 928234 w 1450748"/>
              <a:gd name="connsiteY1" fmla="*/ 758371 h 3849914"/>
              <a:gd name="connsiteX2" fmla="*/ 333148 w 1450748"/>
              <a:gd name="connsiteY2" fmla="*/ 1846943 h 3849914"/>
              <a:gd name="connsiteX3" fmla="*/ 826634 w 1450748"/>
              <a:gd name="connsiteY3" fmla="*/ 3066143 h 3849914"/>
              <a:gd name="connsiteX4" fmla="*/ 1450748 w 1450748"/>
              <a:gd name="connsiteY4" fmla="*/ 3849914 h 3849914"/>
              <a:gd name="connsiteX0" fmla="*/ 0 w 1426936"/>
              <a:gd name="connsiteY0" fmla="*/ 0 h 3849914"/>
              <a:gd name="connsiteX1" fmla="*/ 904422 w 1426936"/>
              <a:gd name="connsiteY1" fmla="*/ 758371 h 3849914"/>
              <a:gd name="connsiteX2" fmla="*/ 309336 w 1426936"/>
              <a:gd name="connsiteY2" fmla="*/ 1846943 h 3849914"/>
              <a:gd name="connsiteX3" fmla="*/ 802822 w 1426936"/>
              <a:gd name="connsiteY3" fmla="*/ 3066143 h 3849914"/>
              <a:gd name="connsiteX4" fmla="*/ 1426936 w 1426936"/>
              <a:gd name="connsiteY4" fmla="*/ 3849914 h 384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936" h="3849914">
                <a:moveTo>
                  <a:pt x="0" y="0"/>
                </a:moveTo>
                <a:cubicBezTo>
                  <a:pt x="185133" y="488798"/>
                  <a:pt x="852866" y="450547"/>
                  <a:pt x="904422" y="758371"/>
                </a:cubicBezTo>
                <a:cubicBezTo>
                  <a:pt x="955978" y="1066195"/>
                  <a:pt x="326269" y="1462314"/>
                  <a:pt x="309336" y="1846943"/>
                </a:cubicBezTo>
                <a:cubicBezTo>
                  <a:pt x="292403" y="2231572"/>
                  <a:pt x="616555" y="2732315"/>
                  <a:pt x="802822" y="3066143"/>
                </a:cubicBezTo>
                <a:cubicBezTo>
                  <a:pt x="989089" y="3399972"/>
                  <a:pt x="1208012" y="3624943"/>
                  <a:pt x="1426936" y="3849914"/>
                </a:cubicBezTo>
              </a:path>
            </a:pathLst>
          </a:custGeom>
          <a:noFill/>
          <a:ln w="1079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7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C8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304508" y="-18532"/>
            <a:ext cx="525183" cy="5450906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108000" tIns="216000" rtlCol="0" anchor="ctr"/>
          <a:lstStyle/>
          <a:p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</a:p>
        </p:txBody>
      </p:sp>
      <p:sp>
        <p:nvSpPr>
          <p:cNvPr id="21" name="자유형 20"/>
          <p:cNvSpPr/>
          <p:nvPr/>
        </p:nvSpPr>
        <p:spPr>
          <a:xfrm>
            <a:off x="0" y="4586112"/>
            <a:ext cx="1581216" cy="2271888"/>
          </a:xfrm>
          <a:custGeom>
            <a:avLst/>
            <a:gdLst>
              <a:gd name="connsiteX0" fmla="*/ 548363 w 1581216"/>
              <a:gd name="connsiteY0" fmla="*/ 0 h 2271888"/>
              <a:gd name="connsiteX1" fmla="*/ 828013 w 1581216"/>
              <a:gd name="connsiteY1" fmla="*/ 56459 h 2271888"/>
              <a:gd name="connsiteX2" fmla="*/ 831401 w 1581216"/>
              <a:gd name="connsiteY2" fmla="*/ 58298 h 2271888"/>
              <a:gd name="connsiteX3" fmla="*/ 870852 w 1581216"/>
              <a:gd name="connsiteY3" fmla="*/ 66465 h 2271888"/>
              <a:gd name="connsiteX4" fmla="*/ 963364 w 1581216"/>
              <a:gd name="connsiteY4" fmla="*/ 95604 h 2271888"/>
              <a:gd name="connsiteX5" fmla="*/ 1521690 w 1581216"/>
              <a:gd name="connsiteY5" fmla="*/ 1313608 h 2271888"/>
              <a:gd name="connsiteX6" fmla="*/ 1266804 w 1581216"/>
              <a:gd name="connsiteY6" fmla="*/ 1999947 h 2271888"/>
              <a:gd name="connsiteX7" fmla="*/ 1266804 w 1581216"/>
              <a:gd name="connsiteY7" fmla="*/ 2271888 h 2271888"/>
              <a:gd name="connsiteX8" fmla="*/ 0 w 1581216"/>
              <a:gd name="connsiteY8" fmla="*/ 2271888 h 2271888"/>
              <a:gd name="connsiteX9" fmla="*/ 0 w 1581216"/>
              <a:gd name="connsiteY9" fmla="*/ 254949 h 2271888"/>
              <a:gd name="connsiteX10" fmla="*/ 5116 w 1581216"/>
              <a:gd name="connsiteY10" fmla="*/ 248276 h 2271888"/>
              <a:gd name="connsiteX11" fmla="*/ 548363 w 1581216"/>
              <a:gd name="connsiteY11" fmla="*/ 0 h 227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1216" h="2271888">
                <a:moveTo>
                  <a:pt x="548363" y="0"/>
                </a:moveTo>
                <a:cubicBezTo>
                  <a:pt x="647559" y="0"/>
                  <a:pt x="742060" y="20104"/>
                  <a:pt x="828013" y="56459"/>
                </a:cubicBezTo>
                <a:lnTo>
                  <a:pt x="831401" y="58298"/>
                </a:lnTo>
                <a:lnTo>
                  <a:pt x="870852" y="66465"/>
                </a:lnTo>
                <a:cubicBezTo>
                  <a:pt x="901835" y="74521"/>
                  <a:pt x="932707" y="84218"/>
                  <a:pt x="963364" y="95604"/>
                </a:cubicBezTo>
                <a:cubicBezTo>
                  <a:pt x="1453884" y="277769"/>
                  <a:pt x="1703855" y="823088"/>
                  <a:pt x="1521690" y="1313608"/>
                </a:cubicBezTo>
                <a:lnTo>
                  <a:pt x="1266804" y="1999947"/>
                </a:lnTo>
                <a:lnTo>
                  <a:pt x="1266804" y="2271888"/>
                </a:lnTo>
                <a:lnTo>
                  <a:pt x="0" y="2271888"/>
                </a:lnTo>
                <a:lnTo>
                  <a:pt x="0" y="254949"/>
                </a:lnTo>
                <a:lnTo>
                  <a:pt x="5116" y="248276"/>
                </a:lnTo>
                <a:cubicBezTo>
                  <a:pt x="136849" y="96200"/>
                  <a:pt x="331372" y="0"/>
                  <a:pt x="548363" y="0"/>
                </a:cubicBezTo>
                <a:close/>
              </a:path>
            </a:pathLst>
          </a:custGeom>
          <a:solidFill>
            <a:srgbClr val="FCC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양쪽 모서리가 둥근 사각형 67"/>
          <p:cNvSpPr/>
          <p:nvPr/>
        </p:nvSpPr>
        <p:spPr>
          <a:xfrm rot="3435554">
            <a:off x="4012800" y="2849002"/>
            <a:ext cx="786351" cy="260256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BC5A3"/>
          </a:solidFill>
          <a:ln>
            <a:noFill/>
          </a:ln>
          <a:effectLst>
            <a:outerShdw blurRad="3175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양쪽 모서리가 둥근 사각형 68"/>
          <p:cNvSpPr/>
          <p:nvPr/>
        </p:nvSpPr>
        <p:spPr>
          <a:xfrm rot="3435554">
            <a:off x="4135558" y="3917860"/>
            <a:ext cx="786351" cy="260256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BC5A3"/>
          </a:solidFill>
          <a:ln>
            <a:noFill/>
          </a:ln>
          <a:effectLst>
            <a:outerShdw blurRad="3175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양쪽 모서리가 둥근 사각형 69"/>
          <p:cNvSpPr/>
          <p:nvPr/>
        </p:nvSpPr>
        <p:spPr>
          <a:xfrm rot="3435554">
            <a:off x="4427014" y="5480148"/>
            <a:ext cx="786351" cy="12324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BC5A3"/>
          </a:solidFill>
          <a:ln>
            <a:noFill/>
          </a:ln>
          <a:effectLst>
            <a:outerShdw blurRad="3175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276891" y="362857"/>
            <a:ext cx="3543299" cy="6495143"/>
            <a:chOff x="5717688" y="1371600"/>
            <a:chExt cx="2778611" cy="4652997"/>
          </a:xfrm>
        </p:grpSpPr>
        <p:sp>
          <p:nvSpPr>
            <p:cNvPr id="29" name="양쪽 모서리가 둥근 사각형 28"/>
            <p:cNvSpPr/>
            <p:nvPr/>
          </p:nvSpPr>
          <p:spPr>
            <a:xfrm>
              <a:off x="5717688" y="1371600"/>
              <a:ext cx="2778611" cy="4652997"/>
            </a:xfrm>
            <a:prstGeom prst="round2SameRect">
              <a:avLst>
                <a:gd name="adj1" fmla="val 775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865324" y="1914525"/>
              <a:ext cx="2483337" cy="4110072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618359" y="1628775"/>
              <a:ext cx="1114425" cy="12382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6427859" y="1628775"/>
              <a:ext cx="122400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rcRect l="18061" t="25870"/>
          <a:stretch/>
        </p:blipFill>
        <p:spPr>
          <a:xfrm rot="5400000">
            <a:off x="9087816" y="-1092"/>
            <a:ext cx="3141191" cy="3092575"/>
          </a:xfrm>
          <a:prstGeom prst="rect">
            <a:avLst/>
          </a:prstGeom>
          <a:effectLst>
            <a:outerShdw blurRad="2032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3" name="직사각형 22"/>
          <p:cNvSpPr/>
          <p:nvPr/>
        </p:nvSpPr>
        <p:spPr>
          <a:xfrm>
            <a:off x="2173239" y="5275630"/>
            <a:ext cx="1785588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Enjoy your stylish business and campus life with BIZCAM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679299" y="3132905"/>
            <a:ext cx="4272459" cy="103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Enjoy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your stylish business and campus life with BIZCAM 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5899727" y="4450653"/>
            <a:ext cx="593010" cy="593010"/>
            <a:chOff x="3375430" y="832800"/>
            <a:chExt cx="865635" cy="865635"/>
          </a:xfrm>
        </p:grpSpPr>
        <p:sp>
          <p:nvSpPr>
            <p:cNvPr id="42" name="타원 41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FF71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899727" y="3239286"/>
            <a:ext cx="593010" cy="593010"/>
            <a:chOff x="8414920" y="872625"/>
            <a:chExt cx="865635" cy="865635"/>
          </a:xfrm>
        </p:grpSpPr>
        <p:sp>
          <p:nvSpPr>
            <p:cNvPr id="46" name="타원 45"/>
            <p:cNvSpPr/>
            <p:nvPr/>
          </p:nvSpPr>
          <p:spPr>
            <a:xfrm>
              <a:off x="8414920" y="872625"/>
              <a:ext cx="865635" cy="865635"/>
            </a:xfrm>
            <a:prstGeom prst="ellipse">
              <a:avLst/>
            </a:prstGeom>
            <a:solidFill>
              <a:srgbClr val="FF71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47" name="Group 14"/>
            <p:cNvGrpSpPr>
              <a:grpSpLocks noChangeAspect="1"/>
            </p:cNvGrpSpPr>
            <p:nvPr/>
          </p:nvGrpSpPr>
          <p:grpSpPr bwMode="auto">
            <a:xfrm>
              <a:off x="8643887" y="1132526"/>
              <a:ext cx="407705" cy="345833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48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5899727" y="5596419"/>
            <a:ext cx="591764" cy="591764"/>
            <a:chOff x="5929667" y="2813330"/>
            <a:chExt cx="863816" cy="863816"/>
          </a:xfrm>
        </p:grpSpPr>
        <p:sp>
          <p:nvSpPr>
            <p:cNvPr id="51" name="타원 50"/>
            <p:cNvSpPr/>
            <p:nvPr/>
          </p:nvSpPr>
          <p:spPr>
            <a:xfrm>
              <a:off x="5929667" y="2813330"/>
              <a:ext cx="863816" cy="863816"/>
            </a:xfrm>
            <a:prstGeom prst="ellipse">
              <a:avLst/>
            </a:prstGeom>
            <a:solidFill>
              <a:srgbClr val="FF71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52" name="Freeform 36"/>
            <p:cNvSpPr>
              <a:spLocks noEditPoints="1"/>
            </p:cNvSpPr>
            <p:nvPr/>
          </p:nvSpPr>
          <p:spPr bwMode="auto">
            <a:xfrm>
              <a:off x="6241303" y="3042947"/>
              <a:ext cx="240547" cy="404580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6679299" y="4356800"/>
            <a:ext cx="4272459" cy="103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Enjoy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your stylish business and campus life with BIZCAM 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703618" y="5646195"/>
            <a:ext cx="4272459" cy="103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Enjoy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your stylish business and campus life with BIZCAM </a:t>
            </a:r>
          </a:p>
        </p:txBody>
      </p:sp>
      <p:sp>
        <p:nvSpPr>
          <p:cNvPr id="59" name="원호 58"/>
          <p:cNvSpPr/>
          <p:nvPr/>
        </p:nvSpPr>
        <p:spPr>
          <a:xfrm>
            <a:off x="2687565" y="1584281"/>
            <a:ext cx="1067957" cy="1067957"/>
          </a:xfrm>
          <a:prstGeom prst="arc">
            <a:avLst>
              <a:gd name="adj1" fmla="val 10738300"/>
              <a:gd name="adj2" fmla="val 5445316"/>
            </a:avLst>
          </a:prstGeom>
          <a:noFill/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38590" y="2315604"/>
            <a:ext cx="88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C000"/>
                </a:solidFill>
                <a:latin typeface="+mn-ea"/>
              </a:rPr>
              <a:t>75</a:t>
            </a:r>
            <a:r>
              <a:rPr lang="en-US" altLang="ko-KR" sz="1600" b="1" dirty="0">
                <a:solidFill>
                  <a:srgbClr val="FFC000"/>
                </a:solidFill>
                <a:latin typeface="+mn-ea"/>
              </a:rPr>
              <a:t>%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61" name="원형 60"/>
          <p:cNvSpPr/>
          <p:nvPr/>
        </p:nvSpPr>
        <p:spPr>
          <a:xfrm>
            <a:off x="10241366" y="458082"/>
            <a:ext cx="1469421" cy="1469421"/>
          </a:xfrm>
          <a:prstGeom prst="pie">
            <a:avLst>
              <a:gd name="adj1" fmla="val 19005156"/>
              <a:gd name="adj2" fmla="val 16200000"/>
            </a:avLst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539309" y="1293850"/>
            <a:ext cx="88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90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826336" y="1061272"/>
            <a:ext cx="3002417" cy="47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 algn="r"/>
            <a:r>
              <a:rPr lang="en-US" altLang="ko-KR" sz="1600" b="1" dirty="0">
                <a:solidFill>
                  <a:srgbClr val="201E2A"/>
                </a:solidFill>
                <a:latin typeface="+mn-ea"/>
              </a:rPr>
              <a:t>7</a:t>
            </a:r>
            <a:r>
              <a:rPr lang="en-US" altLang="ko-KR" sz="1600" b="1" dirty="0" smtClean="0">
                <a:solidFill>
                  <a:srgbClr val="201E2A"/>
                </a:solidFill>
                <a:latin typeface="+mn-ea"/>
              </a:rPr>
              <a:t>0</a:t>
            </a:r>
            <a:r>
              <a:rPr lang="en-US" altLang="ko-KR" sz="1200" dirty="0" smtClean="0">
                <a:solidFill>
                  <a:srgbClr val="201E2A"/>
                </a:solidFill>
                <a:latin typeface="+mn-ea"/>
              </a:rPr>
              <a:t>%</a:t>
            </a:r>
            <a:endParaRPr lang="en-US" altLang="ko-KR" sz="1200" dirty="0">
              <a:solidFill>
                <a:srgbClr val="201E2A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29089" y="1061272"/>
            <a:ext cx="2158415" cy="47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CONTENTS A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833331" y="1736411"/>
            <a:ext cx="3002417" cy="47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 algn="r"/>
            <a:r>
              <a:rPr lang="en-US" altLang="ko-KR" sz="1600" b="1" dirty="0">
                <a:solidFill>
                  <a:srgbClr val="201E2A"/>
                </a:solidFill>
                <a:latin typeface="+mn-ea"/>
              </a:rPr>
              <a:t>5</a:t>
            </a:r>
            <a:r>
              <a:rPr lang="en-US" altLang="ko-KR" sz="1600" b="1" dirty="0" smtClean="0">
                <a:solidFill>
                  <a:srgbClr val="201E2A"/>
                </a:solidFill>
                <a:latin typeface="+mn-ea"/>
              </a:rPr>
              <a:t>0</a:t>
            </a:r>
            <a:r>
              <a:rPr lang="en-US" altLang="ko-KR" sz="1200" dirty="0" smtClean="0">
                <a:solidFill>
                  <a:srgbClr val="201E2A"/>
                </a:solidFill>
                <a:latin typeface="+mn-ea"/>
              </a:rPr>
              <a:t>%</a:t>
            </a:r>
            <a:endParaRPr lang="en-US" altLang="ko-KR" sz="1200" dirty="0">
              <a:solidFill>
                <a:srgbClr val="201E2A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836085" y="1736411"/>
            <a:ext cx="1508464" cy="47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CONTENTS A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2317465" y="3223902"/>
            <a:ext cx="1550660" cy="1638805"/>
            <a:chOff x="8139" y="728"/>
            <a:chExt cx="1337" cy="141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8780" y="1351"/>
              <a:ext cx="99" cy="790"/>
            </a:xfrm>
            <a:custGeom>
              <a:avLst/>
              <a:gdLst>
                <a:gd name="T0" fmla="*/ 90 w 297"/>
                <a:gd name="T1" fmla="*/ 2 h 2372"/>
                <a:gd name="T2" fmla="*/ 122 w 297"/>
                <a:gd name="T3" fmla="*/ 20 h 2372"/>
                <a:gd name="T4" fmla="*/ 141 w 297"/>
                <a:gd name="T5" fmla="*/ 51 h 2372"/>
                <a:gd name="T6" fmla="*/ 146 w 297"/>
                <a:gd name="T7" fmla="*/ 71 h 2372"/>
                <a:gd name="T8" fmla="*/ 157 w 297"/>
                <a:gd name="T9" fmla="*/ 116 h 2372"/>
                <a:gd name="T10" fmla="*/ 173 w 297"/>
                <a:gd name="T11" fmla="*/ 188 h 2372"/>
                <a:gd name="T12" fmla="*/ 191 w 297"/>
                <a:gd name="T13" fmla="*/ 287 h 2372"/>
                <a:gd name="T14" fmla="*/ 212 w 297"/>
                <a:gd name="T15" fmla="*/ 413 h 2372"/>
                <a:gd name="T16" fmla="*/ 233 w 297"/>
                <a:gd name="T17" fmla="*/ 567 h 2372"/>
                <a:gd name="T18" fmla="*/ 253 w 297"/>
                <a:gd name="T19" fmla="*/ 751 h 2372"/>
                <a:gd name="T20" fmla="*/ 271 w 297"/>
                <a:gd name="T21" fmla="*/ 963 h 2372"/>
                <a:gd name="T22" fmla="*/ 285 w 297"/>
                <a:gd name="T23" fmla="*/ 1206 h 2372"/>
                <a:gd name="T24" fmla="*/ 295 w 297"/>
                <a:gd name="T25" fmla="*/ 1479 h 2372"/>
                <a:gd name="T26" fmla="*/ 297 w 297"/>
                <a:gd name="T27" fmla="*/ 1785 h 2372"/>
                <a:gd name="T28" fmla="*/ 293 w 297"/>
                <a:gd name="T29" fmla="*/ 2121 h 2372"/>
                <a:gd name="T30" fmla="*/ 284 w 297"/>
                <a:gd name="T31" fmla="*/ 2324 h 2372"/>
                <a:gd name="T32" fmla="*/ 257 w 297"/>
                <a:gd name="T33" fmla="*/ 2358 h 2372"/>
                <a:gd name="T34" fmla="*/ 216 w 297"/>
                <a:gd name="T35" fmla="*/ 2372 h 2372"/>
                <a:gd name="T36" fmla="*/ 191 w 297"/>
                <a:gd name="T37" fmla="*/ 2366 h 2372"/>
                <a:gd name="T38" fmla="*/ 157 w 297"/>
                <a:gd name="T39" fmla="*/ 2340 h 2372"/>
                <a:gd name="T40" fmla="*/ 143 w 297"/>
                <a:gd name="T41" fmla="*/ 2297 h 2372"/>
                <a:gd name="T42" fmla="*/ 153 w 297"/>
                <a:gd name="T43" fmla="*/ 1949 h 2372"/>
                <a:gd name="T44" fmla="*/ 153 w 297"/>
                <a:gd name="T45" fmla="*/ 1633 h 2372"/>
                <a:gd name="T46" fmla="*/ 146 w 297"/>
                <a:gd name="T47" fmla="*/ 1347 h 2372"/>
                <a:gd name="T48" fmla="*/ 134 w 297"/>
                <a:gd name="T49" fmla="*/ 1093 h 2372"/>
                <a:gd name="T50" fmla="*/ 118 w 297"/>
                <a:gd name="T51" fmla="*/ 867 h 2372"/>
                <a:gd name="T52" fmla="*/ 99 w 297"/>
                <a:gd name="T53" fmla="*/ 673 h 2372"/>
                <a:gd name="T54" fmla="*/ 79 w 297"/>
                <a:gd name="T55" fmla="*/ 507 h 2372"/>
                <a:gd name="T56" fmla="*/ 57 w 297"/>
                <a:gd name="T57" fmla="*/ 369 h 2372"/>
                <a:gd name="T58" fmla="*/ 39 w 297"/>
                <a:gd name="T59" fmla="*/ 259 h 2372"/>
                <a:gd name="T60" fmla="*/ 23 w 297"/>
                <a:gd name="T61" fmla="*/ 178 h 2372"/>
                <a:gd name="T62" fmla="*/ 10 w 297"/>
                <a:gd name="T63" fmla="*/ 123 h 2372"/>
                <a:gd name="T64" fmla="*/ 2 w 297"/>
                <a:gd name="T65" fmla="*/ 95 h 2372"/>
                <a:gd name="T66" fmla="*/ 0 w 297"/>
                <a:gd name="T67" fmla="*/ 72 h 2372"/>
                <a:gd name="T68" fmla="*/ 8 w 297"/>
                <a:gd name="T69" fmla="*/ 38 h 2372"/>
                <a:gd name="T70" fmla="*/ 33 w 297"/>
                <a:gd name="T71" fmla="*/ 11 h 2372"/>
                <a:gd name="T72" fmla="*/ 71 w 297"/>
                <a:gd name="T73" fmla="*/ 0 h 2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7" h="2372">
                  <a:moveTo>
                    <a:pt x="71" y="0"/>
                  </a:moveTo>
                  <a:lnTo>
                    <a:pt x="90" y="2"/>
                  </a:lnTo>
                  <a:lnTo>
                    <a:pt x="106" y="8"/>
                  </a:lnTo>
                  <a:lnTo>
                    <a:pt x="122" y="20"/>
                  </a:lnTo>
                  <a:lnTo>
                    <a:pt x="132" y="34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46" y="71"/>
                  </a:lnTo>
                  <a:lnTo>
                    <a:pt x="151" y="91"/>
                  </a:lnTo>
                  <a:lnTo>
                    <a:pt x="157" y="116"/>
                  </a:lnTo>
                  <a:lnTo>
                    <a:pt x="165" y="148"/>
                  </a:lnTo>
                  <a:lnTo>
                    <a:pt x="173" y="188"/>
                  </a:lnTo>
                  <a:lnTo>
                    <a:pt x="182" y="234"/>
                  </a:lnTo>
                  <a:lnTo>
                    <a:pt x="191" y="287"/>
                  </a:lnTo>
                  <a:lnTo>
                    <a:pt x="201" y="346"/>
                  </a:lnTo>
                  <a:lnTo>
                    <a:pt x="212" y="413"/>
                  </a:lnTo>
                  <a:lnTo>
                    <a:pt x="222" y="487"/>
                  </a:lnTo>
                  <a:lnTo>
                    <a:pt x="233" y="567"/>
                  </a:lnTo>
                  <a:lnTo>
                    <a:pt x="242" y="655"/>
                  </a:lnTo>
                  <a:lnTo>
                    <a:pt x="253" y="751"/>
                  </a:lnTo>
                  <a:lnTo>
                    <a:pt x="261" y="854"/>
                  </a:lnTo>
                  <a:lnTo>
                    <a:pt x="271" y="963"/>
                  </a:lnTo>
                  <a:lnTo>
                    <a:pt x="279" y="1081"/>
                  </a:lnTo>
                  <a:lnTo>
                    <a:pt x="285" y="1206"/>
                  </a:lnTo>
                  <a:lnTo>
                    <a:pt x="291" y="1339"/>
                  </a:lnTo>
                  <a:lnTo>
                    <a:pt x="295" y="1479"/>
                  </a:lnTo>
                  <a:lnTo>
                    <a:pt x="296" y="1629"/>
                  </a:lnTo>
                  <a:lnTo>
                    <a:pt x="297" y="1785"/>
                  </a:lnTo>
                  <a:lnTo>
                    <a:pt x="296" y="1949"/>
                  </a:lnTo>
                  <a:lnTo>
                    <a:pt x="293" y="2121"/>
                  </a:lnTo>
                  <a:lnTo>
                    <a:pt x="288" y="2302"/>
                  </a:lnTo>
                  <a:lnTo>
                    <a:pt x="284" y="2324"/>
                  </a:lnTo>
                  <a:lnTo>
                    <a:pt x="273" y="2344"/>
                  </a:lnTo>
                  <a:lnTo>
                    <a:pt x="257" y="2358"/>
                  </a:lnTo>
                  <a:lnTo>
                    <a:pt x="238" y="2368"/>
                  </a:lnTo>
                  <a:lnTo>
                    <a:pt x="216" y="2372"/>
                  </a:lnTo>
                  <a:lnTo>
                    <a:pt x="213" y="2372"/>
                  </a:lnTo>
                  <a:lnTo>
                    <a:pt x="191" y="2366"/>
                  </a:lnTo>
                  <a:lnTo>
                    <a:pt x="171" y="2356"/>
                  </a:lnTo>
                  <a:lnTo>
                    <a:pt x="157" y="2340"/>
                  </a:lnTo>
                  <a:lnTo>
                    <a:pt x="147" y="2320"/>
                  </a:lnTo>
                  <a:lnTo>
                    <a:pt x="143" y="2297"/>
                  </a:lnTo>
                  <a:lnTo>
                    <a:pt x="149" y="2120"/>
                  </a:lnTo>
                  <a:lnTo>
                    <a:pt x="153" y="1949"/>
                  </a:lnTo>
                  <a:lnTo>
                    <a:pt x="153" y="1788"/>
                  </a:lnTo>
                  <a:lnTo>
                    <a:pt x="153" y="1633"/>
                  </a:lnTo>
                  <a:lnTo>
                    <a:pt x="150" y="1486"/>
                  </a:lnTo>
                  <a:lnTo>
                    <a:pt x="146" y="1347"/>
                  </a:lnTo>
                  <a:lnTo>
                    <a:pt x="141" y="1217"/>
                  </a:lnTo>
                  <a:lnTo>
                    <a:pt x="134" y="1093"/>
                  </a:lnTo>
                  <a:lnTo>
                    <a:pt x="126" y="977"/>
                  </a:lnTo>
                  <a:lnTo>
                    <a:pt x="118" y="867"/>
                  </a:lnTo>
                  <a:lnTo>
                    <a:pt x="108" y="766"/>
                  </a:lnTo>
                  <a:lnTo>
                    <a:pt x="99" y="673"/>
                  </a:lnTo>
                  <a:lnTo>
                    <a:pt x="88" y="586"/>
                  </a:lnTo>
                  <a:lnTo>
                    <a:pt x="79" y="507"/>
                  </a:lnTo>
                  <a:lnTo>
                    <a:pt x="68" y="434"/>
                  </a:lnTo>
                  <a:lnTo>
                    <a:pt x="57" y="369"/>
                  </a:lnTo>
                  <a:lnTo>
                    <a:pt x="48" y="311"/>
                  </a:lnTo>
                  <a:lnTo>
                    <a:pt x="39" y="259"/>
                  </a:lnTo>
                  <a:lnTo>
                    <a:pt x="31" y="215"/>
                  </a:lnTo>
                  <a:lnTo>
                    <a:pt x="23" y="178"/>
                  </a:lnTo>
                  <a:lnTo>
                    <a:pt x="16" y="147"/>
                  </a:lnTo>
                  <a:lnTo>
                    <a:pt x="10" y="123"/>
                  </a:lnTo>
                  <a:lnTo>
                    <a:pt x="6" y="106"/>
                  </a:lnTo>
                  <a:lnTo>
                    <a:pt x="2" y="95"/>
                  </a:lnTo>
                  <a:lnTo>
                    <a:pt x="2" y="91"/>
                  </a:lnTo>
                  <a:lnTo>
                    <a:pt x="0" y="72"/>
                  </a:lnTo>
                  <a:lnTo>
                    <a:pt x="1" y="54"/>
                  </a:lnTo>
                  <a:lnTo>
                    <a:pt x="8" y="38"/>
                  </a:lnTo>
                  <a:lnTo>
                    <a:pt x="19" y="22"/>
                  </a:lnTo>
                  <a:lnTo>
                    <a:pt x="33" y="11"/>
                  </a:lnTo>
                  <a:lnTo>
                    <a:pt x="51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8419" y="728"/>
              <a:ext cx="1057" cy="790"/>
            </a:xfrm>
            <a:custGeom>
              <a:avLst/>
              <a:gdLst>
                <a:gd name="T0" fmla="*/ 1274 w 3172"/>
                <a:gd name="T1" fmla="*/ 4 h 2371"/>
                <a:gd name="T2" fmla="*/ 1503 w 3172"/>
                <a:gd name="T3" fmla="*/ 31 h 2371"/>
                <a:gd name="T4" fmla="*/ 1726 w 3172"/>
                <a:gd name="T5" fmla="*/ 84 h 2371"/>
                <a:gd name="T6" fmla="*/ 1937 w 3172"/>
                <a:gd name="T7" fmla="*/ 161 h 2371"/>
                <a:gd name="T8" fmla="*/ 2138 w 3172"/>
                <a:gd name="T9" fmla="*/ 263 h 2371"/>
                <a:gd name="T10" fmla="*/ 2326 w 3172"/>
                <a:gd name="T11" fmla="*/ 387 h 2371"/>
                <a:gd name="T12" fmla="*/ 2499 w 3172"/>
                <a:gd name="T13" fmla="*/ 531 h 2371"/>
                <a:gd name="T14" fmla="*/ 2653 w 3172"/>
                <a:gd name="T15" fmla="*/ 696 h 2371"/>
                <a:gd name="T16" fmla="*/ 2789 w 3172"/>
                <a:gd name="T17" fmla="*/ 879 h 2371"/>
                <a:gd name="T18" fmla="*/ 2904 w 3172"/>
                <a:gd name="T19" fmla="*/ 1078 h 2371"/>
                <a:gd name="T20" fmla="*/ 2982 w 3172"/>
                <a:gd name="T21" fmla="*/ 1258 h 2371"/>
                <a:gd name="T22" fmla="*/ 3033 w 3172"/>
                <a:gd name="T23" fmla="*/ 1426 h 2371"/>
                <a:gd name="T24" fmla="*/ 3076 w 3172"/>
                <a:gd name="T25" fmla="*/ 1614 h 2371"/>
                <a:gd name="T26" fmla="*/ 3110 w 3172"/>
                <a:gd name="T27" fmla="*/ 1811 h 2371"/>
                <a:gd name="T28" fmla="*/ 3140 w 3172"/>
                <a:gd name="T29" fmla="*/ 2010 h 2371"/>
                <a:gd name="T30" fmla="*/ 3163 w 3172"/>
                <a:gd name="T31" fmla="*/ 2202 h 2371"/>
                <a:gd name="T32" fmla="*/ 3171 w 3172"/>
                <a:gd name="T33" fmla="*/ 2315 h 2371"/>
                <a:gd name="T34" fmla="*/ 3148 w 3172"/>
                <a:gd name="T35" fmla="*/ 2353 h 2371"/>
                <a:gd name="T36" fmla="*/ 3108 w 3172"/>
                <a:gd name="T37" fmla="*/ 2371 h 2371"/>
                <a:gd name="T38" fmla="*/ 3100 w 3172"/>
                <a:gd name="T39" fmla="*/ 2371 h 2371"/>
                <a:gd name="T40" fmla="*/ 3059 w 3172"/>
                <a:gd name="T41" fmla="*/ 2359 h 2371"/>
                <a:gd name="T42" fmla="*/ 3034 w 3172"/>
                <a:gd name="T43" fmla="*/ 2327 h 2371"/>
                <a:gd name="T44" fmla="*/ 3022 w 3172"/>
                <a:gd name="T45" fmla="*/ 2238 h 2371"/>
                <a:gd name="T46" fmla="*/ 3003 w 3172"/>
                <a:gd name="T47" fmla="*/ 2082 h 2371"/>
                <a:gd name="T48" fmla="*/ 2979 w 3172"/>
                <a:gd name="T49" fmla="*/ 1908 h 2371"/>
                <a:gd name="T50" fmla="*/ 2950 w 3172"/>
                <a:gd name="T51" fmla="*/ 1727 h 2371"/>
                <a:gd name="T52" fmla="*/ 2913 w 3172"/>
                <a:gd name="T53" fmla="*/ 1548 h 2371"/>
                <a:gd name="T54" fmla="*/ 2870 w 3172"/>
                <a:gd name="T55" fmla="*/ 1383 h 2371"/>
                <a:gd name="T56" fmla="*/ 2819 w 3172"/>
                <a:gd name="T57" fmla="*/ 1240 h 2371"/>
                <a:gd name="T58" fmla="*/ 2718 w 3172"/>
                <a:gd name="T59" fmla="*/ 1038 h 2371"/>
                <a:gd name="T60" fmla="*/ 2594 w 3172"/>
                <a:gd name="T61" fmla="*/ 852 h 2371"/>
                <a:gd name="T62" fmla="*/ 2449 w 3172"/>
                <a:gd name="T63" fmla="*/ 686 h 2371"/>
                <a:gd name="T64" fmla="*/ 2287 w 3172"/>
                <a:gd name="T65" fmla="*/ 539 h 2371"/>
                <a:gd name="T66" fmla="*/ 2109 w 3172"/>
                <a:gd name="T67" fmla="*/ 412 h 2371"/>
                <a:gd name="T68" fmla="*/ 1915 w 3172"/>
                <a:gd name="T69" fmla="*/ 309 h 2371"/>
                <a:gd name="T70" fmla="*/ 1709 w 3172"/>
                <a:gd name="T71" fmla="*/ 229 h 2371"/>
                <a:gd name="T72" fmla="*/ 1494 w 3172"/>
                <a:gd name="T73" fmla="*/ 175 h 2371"/>
                <a:gd name="T74" fmla="*/ 1271 w 3172"/>
                <a:gd name="T75" fmla="*/ 147 h 2371"/>
                <a:gd name="T76" fmla="*/ 1036 w 3172"/>
                <a:gd name="T77" fmla="*/ 148 h 2371"/>
                <a:gd name="T78" fmla="*/ 802 w 3172"/>
                <a:gd name="T79" fmla="*/ 179 h 2371"/>
                <a:gd name="T80" fmla="*/ 573 w 3172"/>
                <a:gd name="T81" fmla="*/ 240 h 2371"/>
                <a:gd name="T82" fmla="*/ 369 w 3172"/>
                <a:gd name="T83" fmla="*/ 323 h 2371"/>
                <a:gd name="T84" fmla="*/ 195 w 3172"/>
                <a:gd name="T85" fmla="*/ 413 h 2371"/>
                <a:gd name="T86" fmla="*/ 95 w 3172"/>
                <a:gd name="T87" fmla="*/ 472 h 2371"/>
                <a:gd name="T88" fmla="*/ 58 w 3172"/>
                <a:gd name="T89" fmla="*/ 475 h 2371"/>
                <a:gd name="T90" fmla="*/ 26 w 3172"/>
                <a:gd name="T91" fmla="*/ 457 h 2371"/>
                <a:gd name="T92" fmla="*/ 4 w 3172"/>
                <a:gd name="T93" fmla="*/ 425 h 2371"/>
                <a:gd name="T94" fmla="*/ 3 w 3172"/>
                <a:gd name="T95" fmla="*/ 389 h 2371"/>
                <a:gd name="T96" fmla="*/ 19 w 3172"/>
                <a:gd name="T97" fmla="*/ 356 h 2371"/>
                <a:gd name="T98" fmla="*/ 121 w 3172"/>
                <a:gd name="T99" fmla="*/ 289 h 2371"/>
                <a:gd name="T100" fmla="*/ 307 w 3172"/>
                <a:gd name="T101" fmla="*/ 193 h 2371"/>
                <a:gd name="T102" fmla="*/ 526 w 3172"/>
                <a:gd name="T103" fmla="*/ 104 h 2371"/>
                <a:gd name="T104" fmla="*/ 774 w 3172"/>
                <a:gd name="T105" fmla="*/ 37 h 2371"/>
                <a:gd name="T106" fmla="*/ 1027 w 3172"/>
                <a:gd name="T107" fmla="*/ 4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72" h="2371">
                  <a:moveTo>
                    <a:pt x="1156" y="0"/>
                  </a:moveTo>
                  <a:lnTo>
                    <a:pt x="1274" y="4"/>
                  </a:lnTo>
                  <a:lnTo>
                    <a:pt x="1389" y="13"/>
                  </a:lnTo>
                  <a:lnTo>
                    <a:pt x="1503" y="31"/>
                  </a:lnTo>
                  <a:lnTo>
                    <a:pt x="1616" y="55"/>
                  </a:lnTo>
                  <a:lnTo>
                    <a:pt x="1726" y="84"/>
                  </a:lnTo>
                  <a:lnTo>
                    <a:pt x="1833" y="120"/>
                  </a:lnTo>
                  <a:lnTo>
                    <a:pt x="1937" y="161"/>
                  </a:lnTo>
                  <a:lnTo>
                    <a:pt x="2039" y="209"/>
                  </a:lnTo>
                  <a:lnTo>
                    <a:pt x="2138" y="263"/>
                  </a:lnTo>
                  <a:lnTo>
                    <a:pt x="2235" y="323"/>
                  </a:lnTo>
                  <a:lnTo>
                    <a:pt x="2326" y="387"/>
                  </a:lnTo>
                  <a:lnTo>
                    <a:pt x="2415" y="456"/>
                  </a:lnTo>
                  <a:lnTo>
                    <a:pt x="2499" y="531"/>
                  </a:lnTo>
                  <a:lnTo>
                    <a:pt x="2578" y="611"/>
                  </a:lnTo>
                  <a:lnTo>
                    <a:pt x="2653" y="696"/>
                  </a:lnTo>
                  <a:lnTo>
                    <a:pt x="2724" y="784"/>
                  </a:lnTo>
                  <a:lnTo>
                    <a:pt x="2789" y="879"/>
                  </a:lnTo>
                  <a:lnTo>
                    <a:pt x="2849" y="976"/>
                  </a:lnTo>
                  <a:lnTo>
                    <a:pt x="2904" y="1078"/>
                  </a:lnTo>
                  <a:lnTo>
                    <a:pt x="2952" y="1184"/>
                  </a:lnTo>
                  <a:lnTo>
                    <a:pt x="2982" y="1258"/>
                  </a:lnTo>
                  <a:lnTo>
                    <a:pt x="3007" y="1339"/>
                  </a:lnTo>
                  <a:lnTo>
                    <a:pt x="3033" y="1426"/>
                  </a:lnTo>
                  <a:lnTo>
                    <a:pt x="3054" y="1518"/>
                  </a:lnTo>
                  <a:lnTo>
                    <a:pt x="3076" y="1614"/>
                  </a:lnTo>
                  <a:lnTo>
                    <a:pt x="3094" y="1711"/>
                  </a:lnTo>
                  <a:lnTo>
                    <a:pt x="3110" y="1811"/>
                  </a:lnTo>
                  <a:lnTo>
                    <a:pt x="3126" y="1911"/>
                  </a:lnTo>
                  <a:lnTo>
                    <a:pt x="3140" y="2010"/>
                  </a:lnTo>
                  <a:lnTo>
                    <a:pt x="3152" y="2107"/>
                  </a:lnTo>
                  <a:lnTo>
                    <a:pt x="3163" y="2202"/>
                  </a:lnTo>
                  <a:lnTo>
                    <a:pt x="3172" y="2293"/>
                  </a:lnTo>
                  <a:lnTo>
                    <a:pt x="3171" y="2315"/>
                  </a:lnTo>
                  <a:lnTo>
                    <a:pt x="3163" y="2335"/>
                  </a:lnTo>
                  <a:lnTo>
                    <a:pt x="3148" y="2353"/>
                  </a:lnTo>
                  <a:lnTo>
                    <a:pt x="3129" y="2365"/>
                  </a:lnTo>
                  <a:lnTo>
                    <a:pt x="3108" y="2371"/>
                  </a:lnTo>
                  <a:lnTo>
                    <a:pt x="3104" y="2371"/>
                  </a:lnTo>
                  <a:lnTo>
                    <a:pt x="3100" y="2371"/>
                  </a:lnTo>
                  <a:lnTo>
                    <a:pt x="3078" y="2367"/>
                  </a:lnTo>
                  <a:lnTo>
                    <a:pt x="3059" y="2359"/>
                  </a:lnTo>
                  <a:lnTo>
                    <a:pt x="3045" y="2345"/>
                  </a:lnTo>
                  <a:lnTo>
                    <a:pt x="3034" y="2327"/>
                  </a:lnTo>
                  <a:lnTo>
                    <a:pt x="3029" y="2306"/>
                  </a:lnTo>
                  <a:lnTo>
                    <a:pt x="3022" y="2238"/>
                  </a:lnTo>
                  <a:lnTo>
                    <a:pt x="3013" y="2162"/>
                  </a:lnTo>
                  <a:lnTo>
                    <a:pt x="3003" y="2082"/>
                  </a:lnTo>
                  <a:lnTo>
                    <a:pt x="2992" y="1996"/>
                  </a:lnTo>
                  <a:lnTo>
                    <a:pt x="2979" y="1908"/>
                  </a:lnTo>
                  <a:lnTo>
                    <a:pt x="2966" y="1818"/>
                  </a:lnTo>
                  <a:lnTo>
                    <a:pt x="2950" y="1727"/>
                  </a:lnTo>
                  <a:lnTo>
                    <a:pt x="2932" y="1636"/>
                  </a:lnTo>
                  <a:lnTo>
                    <a:pt x="2913" y="1548"/>
                  </a:lnTo>
                  <a:lnTo>
                    <a:pt x="2892" y="1463"/>
                  </a:lnTo>
                  <a:lnTo>
                    <a:pt x="2870" y="1383"/>
                  </a:lnTo>
                  <a:lnTo>
                    <a:pt x="2846" y="1308"/>
                  </a:lnTo>
                  <a:lnTo>
                    <a:pt x="2819" y="1240"/>
                  </a:lnTo>
                  <a:lnTo>
                    <a:pt x="2771" y="1136"/>
                  </a:lnTo>
                  <a:lnTo>
                    <a:pt x="2718" y="1038"/>
                  </a:lnTo>
                  <a:lnTo>
                    <a:pt x="2659" y="943"/>
                  </a:lnTo>
                  <a:lnTo>
                    <a:pt x="2594" y="852"/>
                  </a:lnTo>
                  <a:lnTo>
                    <a:pt x="2525" y="767"/>
                  </a:lnTo>
                  <a:lnTo>
                    <a:pt x="2449" y="686"/>
                  </a:lnTo>
                  <a:lnTo>
                    <a:pt x="2370" y="609"/>
                  </a:lnTo>
                  <a:lnTo>
                    <a:pt x="2287" y="539"/>
                  </a:lnTo>
                  <a:lnTo>
                    <a:pt x="2200" y="473"/>
                  </a:lnTo>
                  <a:lnTo>
                    <a:pt x="2109" y="412"/>
                  </a:lnTo>
                  <a:lnTo>
                    <a:pt x="2014" y="357"/>
                  </a:lnTo>
                  <a:lnTo>
                    <a:pt x="1915" y="309"/>
                  </a:lnTo>
                  <a:lnTo>
                    <a:pt x="1814" y="267"/>
                  </a:lnTo>
                  <a:lnTo>
                    <a:pt x="1709" y="229"/>
                  </a:lnTo>
                  <a:lnTo>
                    <a:pt x="1604" y="199"/>
                  </a:lnTo>
                  <a:lnTo>
                    <a:pt x="1494" y="175"/>
                  </a:lnTo>
                  <a:lnTo>
                    <a:pt x="1384" y="157"/>
                  </a:lnTo>
                  <a:lnTo>
                    <a:pt x="1271" y="147"/>
                  </a:lnTo>
                  <a:lnTo>
                    <a:pt x="1156" y="144"/>
                  </a:lnTo>
                  <a:lnTo>
                    <a:pt x="1036" y="148"/>
                  </a:lnTo>
                  <a:lnTo>
                    <a:pt x="919" y="159"/>
                  </a:lnTo>
                  <a:lnTo>
                    <a:pt x="802" y="179"/>
                  </a:lnTo>
                  <a:lnTo>
                    <a:pt x="687" y="205"/>
                  </a:lnTo>
                  <a:lnTo>
                    <a:pt x="573" y="240"/>
                  </a:lnTo>
                  <a:lnTo>
                    <a:pt x="461" y="283"/>
                  </a:lnTo>
                  <a:lnTo>
                    <a:pt x="369" y="323"/>
                  </a:lnTo>
                  <a:lnTo>
                    <a:pt x="280" y="367"/>
                  </a:lnTo>
                  <a:lnTo>
                    <a:pt x="195" y="413"/>
                  </a:lnTo>
                  <a:lnTo>
                    <a:pt x="113" y="464"/>
                  </a:lnTo>
                  <a:lnTo>
                    <a:pt x="95" y="472"/>
                  </a:lnTo>
                  <a:lnTo>
                    <a:pt x="77" y="476"/>
                  </a:lnTo>
                  <a:lnTo>
                    <a:pt x="58" y="475"/>
                  </a:lnTo>
                  <a:lnTo>
                    <a:pt x="40" y="468"/>
                  </a:lnTo>
                  <a:lnTo>
                    <a:pt x="26" y="457"/>
                  </a:lnTo>
                  <a:lnTo>
                    <a:pt x="12" y="443"/>
                  </a:lnTo>
                  <a:lnTo>
                    <a:pt x="4" y="425"/>
                  </a:lnTo>
                  <a:lnTo>
                    <a:pt x="0" y="408"/>
                  </a:lnTo>
                  <a:lnTo>
                    <a:pt x="3" y="389"/>
                  </a:lnTo>
                  <a:lnTo>
                    <a:pt x="8" y="372"/>
                  </a:lnTo>
                  <a:lnTo>
                    <a:pt x="19" y="356"/>
                  </a:lnTo>
                  <a:lnTo>
                    <a:pt x="34" y="344"/>
                  </a:lnTo>
                  <a:lnTo>
                    <a:pt x="121" y="289"/>
                  </a:lnTo>
                  <a:lnTo>
                    <a:pt x="213" y="240"/>
                  </a:lnTo>
                  <a:lnTo>
                    <a:pt x="307" y="193"/>
                  </a:lnTo>
                  <a:lnTo>
                    <a:pt x="405" y="149"/>
                  </a:lnTo>
                  <a:lnTo>
                    <a:pt x="526" y="104"/>
                  </a:lnTo>
                  <a:lnTo>
                    <a:pt x="649" y="67"/>
                  </a:lnTo>
                  <a:lnTo>
                    <a:pt x="774" y="37"/>
                  </a:lnTo>
                  <a:lnTo>
                    <a:pt x="900" y="17"/>
                  </a:lnTo>
                  <a:lnTo>
                    <a:pt x="1027" y="4"/>
                  </a:lnTo>
                  <a:lnTo>
                    <a:pt x="1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8139" y="920"/>
              <a:ext cx="227" cy="790"/>
            </a:xfrm>
            <a:custGeom>
              <a:avLst/>
              <a:gdLst>
                <a:gd name="T0" fmla="*/ 626 w 680"/>
                <a:gd name="T1" fmla="*/ 2 h 2371"/>
                <a:gd name="T2" fmla="*/ 660 w 680"/>
                <a:gd name="T3" fmla="*/ 21 h 2371"/>
                <a:gd name="T4" fmla="*/ 678 w 680"/>
                <a:gd name="T5" fmla="*/ 54 h 2371"/>
                <a:gd name="T6" fmla="*/ 677 w 680"/>
                <a:gd name="T7" fmla="*/ 91 h 2371"/>
                <a:gd name="T8" fmla="*/ 658 w 680"/>
                <a:gd name="T9" fmla="*/ 123 h 2371"/>
                <a:gd name="T10" fmla="*/ 508 w 680"/>
                <a:gd name="T11" fmla="*/ 291 h 2371"/>
                <a:gd name="T12" fmla="*/ 383 w 680"/>
                <a:gd name="T13" fmla="*/ 473 h 2371"/>
                <a:gd name="T14" fmla="*/ 286 w 680"/>
                <a:gd name="T15" fmla="*/ 672 h 2371"/>
                <a:gd name="T16" fmla="*/ 213 w 680"/>
                <a:gd name="T17" fmla="*/ 884 h 2371"/>
                <a:gd name="T18" fmla="*/ 166 w 680"/>
                <a:gd name="T19" fmla="*/ 1109 h 2371"/>
                <a:gd name="T20" fmla="*/ 146 w 680"/>
                <a:gd name="T21" fmla="*/ 1348 h 2371"/>
                <a:gd name="T22" fmla="*/ 151 w 680"/>
                <a:gd name="T23" fmla="*/ 1599 h 2371"/>
                <a:gd name="T24" fmla="*/ 184 w 680"/>
                <a:gd name="T25" fmla="*/ 1863 h 2371"/>
                <a:gd name="T26" fmla="*/ 243 w 680"/>
                <a:gd name="T27" fmla="*/ 2136 h 2371"/>
                <a:gd name="T28" fmla="*/ 286 w 680"/>
                <a:gd name="T29" fmla="*/ 2298 h 2371"/>
                <a:gd name="T30" fmla="*/ 278 w 680"/>
                <a:gd name="T31" fmla="*/ 2334 h 2371"/>
                <a:gd name="T32" fmla="*/ 252 w 680"/>
                <a:gd name="T33" fmla="*/ 2360 h 2371"/>
                <a:gd name="T34" fmla="*/ 224 w 680"/>
                <a:gd name="T35" fmla="*/ 2370 h 2371"/>
                <a:gd name="T36" fmla="*/ 196 w 680"/>
                <a:gd name="T37" fmla="*/ 2368 h 2371"/>
                <a:gd name="T38" fmla="*/ 164 w 680"/>
                <a:gd name="T39" fmla="*/ 2351 h 2371"/>
                <a:gd name="T40" fmla="*/ 145 w 680"/>
                <a:gd name="T41" fmla="*/ 2319 h 2371"/>
                <a:gd name="T42" fmla="*/ 75 w 680"/>
                <a:gd name="T43" fmla="*/ 2059 h 2371"/>
                <a:gd name="T44" fmla="*/ 29 w 680"/>
                <a:gd name="T45" fmla="*/ 1814 h 2371"/>
                <a:gd name="T46" fmla="*/ 5 w 680"/>
                <a:gd name="T47" fmla="*/ 1586 h 2371"/>
                <a:gd name="T48" fmla="*/ 0 w 680"/>
                <a:gd name="T49" fmla="*/ 1371 h 2371"/>
                <a:gd name="T50" fmla="*/ 12 w 680"/>
                <a:gd name="T51" fmla="*/ 1172 h 2371"/>
                <a:gd name="T52" fmla="*/ 39 w 680"/>
                <a:gd name="T53" fmla="*/ 988 h 2371"/>
                <a:gd name="T54" fmla="*/ 80 w 680"/>
                <a:gd name="T55" fmla="*/ 817 h 2371"/>
                <a:gd name="T56" fmla="*/ 134 w 680"/>
                <a:gd name="T57" fmla="*/ 660 h 2371"/>
                <a:gd name="T58" fmla="*/ 197 w 680"/>
                <a:gd name="T59" fmla="*/ 516 h 2371"/>
                <a:gd name="T60" fmla="*/ 268 w 680"/>
                <a:gd name="T61" fmla="*/ 385 h 2371"/>
                <a:gd name="T62" fmla="*/ 346 w 680"/>
                <a:gd name="T63" fmla="*/ 267 h 2371"/>
                <a:gd name="T64" fmla="*/ 429 w 680"/>
                <a:gd name="T65" fmla="*/ 160 h 2371"/>
                <a:gd name="T66" fmla="*/ 513 w 680"/>
                <a:gd name="T67" fmla="*/ 64 h 2371"/>
                <a:gd name="T68" fmla="*/ 572 w 680"/>
                <a:gd name="T69" fmla="*/ 9 h 2371"/>
                <a:gd name="T70" fmla="*/ 609 w 680"/>
                <a:gd name="T71" fmla="*/ 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0" h="2371">
                  <a:moveTo>
                    <a:pt x="609" y="0"/>
                  </a:moveTo>
                  <a:lnTo>
                    <a:pt x="626" y="2"/>
                  </a:lnTo>
                  <a:lnTo>
                    <a:pt x="643" y="9"/>
                  </a:lnTo>
                  <a:lnTo>
                    <a:pt x="660" y="21"/>
                  </a:lnTo>
                  <a:lnTo>
                    <a:pt x="670" y="37"/>
                  </a:lnTo>
                  <a:lnTo>
                    <a:pt x="678" y="54"/>
                  </a:lnTo>
                  <a:lnTo>
                    <a:pt x="680" y="72"/>
                  </a:lnTo>
                  <a:lnTo>
                    <a:pt x="677" y="91"/>
                  </a:lnTo>
                  <a:lnTo>
                    <a:pt x="670" y="108"/>
                  </a:lnTo>
                  <a:lnTo>
                    <a:pt x="658" y="123"/>
                  </a:lnTo>
                  <a:lnTo>
                    <a:pt x="580" y="205"/>
                  </a:lnTo>
                  <a:lnTo>
                    <a:pt x="508" y="291"/>
                  </a:lnTo>
                  <a:lnTo>
                    <a:pt x="442" y="380"/>
                  </a:lnTo>
                  <a:lnTo>
                    <a:pt x="383" y="473"/>
                  </a:lnTo>
                  <a:lnTo>
                    <a:pt x="331" y="571"/>
                  </a:lnTo>
                  <a:lnTo>
                    <a:pt x="286" y="672"/>
                  </a:lnTo>
                  <a:lnTo>
                    <a:pt x="245" y="776"/>
                  </a:lnTo>
                  <a:lnTo>
                    <a:pt x="213" y="884"/>
                  </a:lnTo>
                  <a:lnTo>
                    <a:pt x="186" y="995"/>
                  </a:lnTo>
                  <a:lnTo>
                    <a:pt x="166" y="1109"/>
                  </a:lnTo>
                  <a:lnTo>
                    <a:pt x="153" y="1227"/>
                  </a:lnTo>
                  <a:lnTo>
                    <a:pt x="146" y="1348"/>
                  </a:lnTo>
                  <a:lnTo>
                    <a:pt x="146" y="1472"/>
                  </a:lnTo>
                  <a:lnTo>
                    <a:pt x="151" y="1599"/>
                  </a:lnTo>
                  <a:lnTo>
                    <a:pt x="165" y="1730"/>
                  </a:lnTo>
                  <a:lnTo>
                    <a:pt x="184" y="1863"/>
                  </a:lnTo>
                  <a:lnTo>
                    <a:pt x="210" y="1999"/>
                  </a:lnTo>
                  <a:lnTo>
                    <a:pt x="243" y="2136"/>
                  </a:lnTo>
                  <a:lnTo>
                    <a:pt x="283" y="2278"/>
                  </a:lnTo>
                  <a:lnTo>
                    <a:pt x="286" y="2298"/>
                  </a:lnTo>
                  <a:lnTo>
                    <a:pt x="284" y="2316"/>
                  </a:lnTo>
                  <a:lnTo>
                    <a:pt x="278" y="2334"/>
                  </a:lnTo>
                  <a:lnTo>
                    <a:pt x="267" y="2348"/>
                  </a:lnTo>
                  <a:lnTo>
                    <a:pt x="252" y="2360"/>
                  </a:lnTo>
                  <a:lnTo>
                    <a:pt x="235" y="2368"/>
                  </a:lnTo>
                  <a:lnTo>
                    <a:pt x="224" y="2370"/>
                  </a:lnTo>
                  <a:lnTo>
                    <a:pt x="213" y="2371"/>
                  </a:lnTo>
                  <a:lnTo>
                    <a:pt x="196" y="2368"/>
                  </a:lnTo>
                  <a:lnTo>
                    <a:pt x="178" y="2362"/>
                  </a:lnTo>
                  <a:lnTo>
                    <a:pt x="164" y="2351"/>
                  </a:lnTo>
                  <a:lnTo>
                    <a:pt x="151" y="2336"/>
                  </a:lnTo>
                  <a:lnTo>
                    <a:pt x="145" y="2319"/>
                  </a:lnTo>
                  <a:lnTo>
                    <a:pt x="107" y="2187"/>
                  </a:lnTo>
                  <a:lnTo>
                    <a:pt x="75" y="2059"/>
                  </a:lnTo>
                  <a:lnTo>
                    <a:pt x="50" y="1935"/>
                  </a:lnTo>
                  <a:lnTo>
                    <a:pt x="29" y="1814"/>
                  </a:lnTo>
                  <a:lnTo>
                    <a:pt x="15" y="1698"/>
                  </a:lnTo>
                  <a:lnTo>
                    <a:pt x="5" y="1586"/>
                  </a:lnTo>
                  <a:lnTo>
                    <a:pt x="0" y="1476"/>
                  </a:lnTo>
                  <a:lnTo>
                    <a:pt x="0" y="1371"/>
                  </a:lnTo>
                  <a:lnTo>
                    <a:pt x="4" y="1269"/>
                  </a:lnTo>
                  <a:lnTo>
                    <a:pt x="12" y="1172"/>
                  </a:lnTo>
                  <a:lnTo>
                    <a:pt x="24" y="1079"/>
                  </a:lnTo>
                  <a:lnTo>
                    <a:pt x="39" y="988"/>
                  </a:lnTo>
                  <a:lnTo>
                    <a:pt x="58" y="901"/>
                  </a:lnTo>
                  <a:lnTo>
                    <a:pt x="80" y="817"/>
                  </a:lnTo>
                  <a:lnTo>
                    <a:pt x="106" y="737"/>
                  </a:lnTo>
                  <a:lnTo>
                    <a:pt x="134" y="660"/>
                  </a:lnTo>
                  <a:lnTo>
                    <a:pt x="164" y="587"/>
                  </a:lnTo>
                  <a:lnTo>
                    <a:pt x="197" y="516"/>
                  </a:lnTo>
                  <a:lnTo>
                    <a:pt x="232" y="449"/>
                  </a:lnTo>
                  <a:lnTo>
                    <a:pt x="268" y="385"/>
                  </a:lnTo>
                  <a:lnTo>
                    <a:pt x="307" y="324"/>
                  </a:lnTo>
                  <a:lnTo>
                    <a:pt x="346" y="267"/>
                  </a:lnTo>
                  <a:lnTo>
                    <a:pt x="387" y="212"/>
                  </a:lnTo>
                  <a:lnTo>
                    <a:pt x="429" y="160"/>
                  </a:lnTo>
                  <a:lnTo>
                    <a:pt x="471" y="111"/>
                  </a:lnTo>
                  <a:lnTo>
                    <a:pt x="513" y="64"/>
                  </a:lnTo>
                  <a:lnTo>
                    <a:pt x="558" y="20"/>
                  </a:lnTo>
                  <a:lnTo>
                    <a:pt x="572" y="9"/>
                  </a:lnTo>
                  <a:lnTo>
                    <a:pt x="590" y="2"/>
                  </a:lnTo>
                  <a:lnTo>
                    <a:pt x="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8299" y="872"/>
              <a:ext cx="1042" cy="1077"/>
            </a:xfrm>
            <a:custGeom>
              <a:avLst/>
              <a:gdLst>
                <a:gd name="T0" fmla="*/ 1669 w 3126"/>
                <a:gd name="T1" fmla="*/ 8 h 3232"/>
                <a:gd name="T2" fmla="*/ 1960 w 3126"/>
                <a:gd name="T3" fmla="*/ 79 h 3232"/>
                <a:gd name="T4" fmla="*/ 2241 w 3126"/>
                <a:gd name="T5" fmla="*/ 212 h 3232"/>
                <a:gd name="T6" fmla="*/ 2500 w 3126"/>
                <a:gd name="T7" fmla="*/ 400 h 3232"/>
                <a:gd name="T8" fmla="*/ 2722 w 3126"/>
                <a:gd name="T9" fmla="*/ 630 h 3232"/>
                <a:gd name="T10" fmla="*/ 2894 w 3126"/>
                <a:gd name="T11" fmla="*/ 892 h 3232"/>
                <a:gd name="T12" fmla="*/ 3001 w 3126"/>
                <a:gd name="T13" fmla="*/ 1166 h 3232"/>
                <a:gd name="T14" fmla="*/ 3063 w 3126"/>
                <a:gd name="T15" fmla="*/ 1456 h 3232"/>
                <a:gd name="T16" fmla="*/ 3102 w 3126"/>
                <a:gd name="T17" fmla="*/ 1787 h 3232"/>
                <a:gd name="T18" fmla="*/ 3120 w 3126"/>
                <a:gd name="T19" fmla="*/ 2146 h 3232"/>
                <a:gd name="T20" fmla="*/ 3126 w 3126"/>
                <a:gd name="T21" fmla="*/ 2519 h 3232"/>
                <a:gd name="T22" fmla="*/ 3120 w 3126"/>
                <a:gd name="T23" fmla="*/ 2895 h 3232"/>
                <a:gd name="T24" fmla="*/ 3102 w 3126"/>
                <a:gd name="T25" fmla="*/ 3061 h 3232"/>
                <a:gd name="T26" fmla="*/ 3043 w 3126"/>
                <a:gd name="T27" fmla="*/ 3089 h 3232"/>
                <a:gd name="T28" fmla="*/ 2985 w 3126"/>
                <a:gd name="T29" fmla="*/ 3058 h 3232"/>
                <a:gd name="T30" fmla="*/ 2976 w 3126"/>
                <a:gd name="T31" fmla="*/ 2893 h 3232"/>
                <a:gd name="T32" fmla="*/ 2981 w 3126"/>
                <a:gd name="T33" fmla="*/ 2525 h 3232"/>
                <a:gd name="T34" fmla="*/ 2977 w 3126"/>
                <a:gd name="T35" fmla="*/ 2159 h 3232"/>
                <a:gd name="T36" fmla="*/ 2958 w 3126"/>
                <a:gd name="T37" fmla="*/ 1810 h 3232"/>
                <a:gd name="T38" fmla="*/ 2922 w 3126"/>
                <a:gd name="T39" fmla="*/ 1488 h 3232"/>
                <a:gd name="T40" fmla="*/ 2863 w 3126"/>
                <a:gd name="T41" fmla="*/ 1208 h 3232"/>
                <a:gd name="T42" fmla="*/ 2760 w 3126"/>
                <a:gd name="T43" fmla="*/ 948 h 3232"/>
                <a:gd name="T44" fmla="*/ 2590 w 3126"/>
                <a:gd name="T45" fmla="*/ 699 h 3232"/>
                <a:gd name="T46" fmla="*/ 2370 w 3126"/>
                <a:gd name="T47" fmla="*/ 482 h 3232"/>
                <a:gd name="T48" fmla="*/ 2115 w 3126"/>
                <a:gd name="T49" fmla="*/ 308 h 3232"/>
                <a:gd name="T50" fmla="*/ 1843 w 3126"/>
                <a:gd name="T51" fmla="*/ 192 h 3232"/>
                <a:gd name="T52" fmla="*/ 1567 w 3126"/>
                <a:gd name="T53" fmla="*/ 144 h 3232"/>
                <a:gd name="T54" fmla="*/ 1272 w 3126"/>
                <a:gd name="T55" fmla="*/ 164 h 3232"/>
                <a:gd name="T56" fmla="*/ 988 w 3126"/>
                <a:gd name="T57" fmla="*/ 248 h 3232"/>
                <a:gd name="T58" fmla="*/ 733 w 3126"/>
                <a:gd name="T59" fmla="*/ 387 h 3232"/>
                <a:gd name="T60" fmla="*/ 517 w 3126"/>
                <a:gd name="T61" fmla="*/ 571 h 3232"/>
                <a:gd name="T62" fmla="*/ 348 w 3126"/>
                <a:gd name="T63" fmla="*/ 792 h 3232"/>
                <a:gd name="T64" fmla="*/ 226 w 3126"/>
                <a:gd name="T65" fmla="*/ 1042 h 3232"/>
                <a:gd name="T66" fmla="*/ 158 w 3126"/>
                <a:gd name="T67" fmla="*/ 1311 h 3232"/>
                <a:gd name="T68" fmla="*/ 146 w 3126"/>
                <a:gd name="T69" fmla="*/ 1594 h 3232"/>
                <a:gd name="T70" fmla="*/ 195 w 3126"/>
                <a:gd name="T71" fmla="*/ 1879 h 3232"/>
                <a:gd name="T72" fmla="*/ 253 w 3126"/>
                <a:gd name="T73" fmla="*/ 2126 h 3232"/>
                <a:gd name="T74" fmla="*/ 269 w 3126"/>
                <a:gd name="T75" fmla="*/ 2291 h 3232"/>
                <a:gd name="T76" fmla="*/ 278 w 3126"/>
                <a:gd name="T77" fmla="*/ 2513 h 3232"/>
                <a:gd name="T78" fmla="*/ 281 w 3126"/>
                <a:gd name="T79" fmla="*/ 2799 h 3232"/>
                <a:gd name="T80" fmla="*/ 282 w 3126"/>
                <a:gd name="T81" fmla="*/ 3161 h 3232"/>
                <a:gd name="T82" fmla="*/ 253 w 3126"/>
                <a:gd name="T83" fmla="*/ 3218 h 3232"/>
                <a:gd name="T84" fmla="*/ 187 w 3126"/>
                <a:gd name="T85" fmla="*/ 3229 h 3232"/>
                <a:gd name="T86" fmla="*/ 142 w 3126"/>
                <a:gd name="T87" fmla="*/ 3184 h 3232"/>
                <a:gd name="T88" fmla="*/ 138 w 3126"/>
                <a:gd name="T89" fmla="*/ 2899 h 3232"/>
                <a:gd name="T90" fmla="*/ 135 w 3126"/>
                <a:gd name="T91" fmla="*/ 2574 h 3232"/>
                <a:gd name="T92" fmla="*/ 127 w 3126"/>
                <a:gd name="T93" fmla="*/ 2325 h 3232"/>
                <a:gd name="T94" fmla="*/ 111 w 3126"/>
                <a:gd name="T95" fmla="*/ 2147 h 3232"/>
                <a:gd name="T96" fmla="*/ 57 w 3126"/>
                <a:gd name="T97" fmla="*/ 1918 h 3232"/>
                <a:gd name="T98" fmla="*/ 4 w 3126"/>
                <a:gd name="T99" fmla="*/ 1616 h 3232"/>
                <a:gd name="T100" fmla="*/ 12 w 3126"/>
                <a:gd name="T101" fmla="*/ 1319 h 3232"/>
                <a:gd name="T102" fmla="*/ 77 w 3126"/>
                <a:gd name="T103" fmla="*/ 1032 h 3232"/>
                <a:gd name="T104" fmla="*/ 197 w 3126"/>
                <a:gd name="T105" fmla="*/ 766 h 3232"/>
                <a:gd name="T106" fmla="*/ 366 w 3126"/>
                <a:gd name="T107" fmla="*/ 526 h 3232"/>
                <a:gd name="T108" fmla="*/ 580 w 3126"/>
                <a:gd name="T109" fmla="*/ 320 h 3232"/>
                <a:gd name="T110" fmla="*/ 839 w 3126"/>
                <a:gd name="T111" fmla="*/ 159 h 3232"/>
                <a:gd name="T112" fmla="*/ 1139 w 3126"/>
                <a:gd name="T113" fmla="*/ 47 h 3232"/>
                <a:gd name="T114" fmla="*/ 1462 w 3126"/>
                <a:gd name="T115" fmla="*/ 0 h 3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26" h="3232">
                  <a:moveTo>
                    <a:pt x="1462" y="0"/>
                  </a:moveTo>
                  <a:lnTo>
                    <a:pt x="1572" y="0"/>
                  </a:lnTo>
                  <a:lnTo>
                    <a:pt x="1669" y="8"/>
                  </a:lnTo>
                  <a:lnTo>
                    <a:pt x="1766" y="24"/>
                  </a:lnTo>
                  <a:lnTo>
                    <a:pt x="1863" y="47"/>
                  </a:lnTo>
                  <a:lnTo>
                    <a:pt x="1960" y="79"/>
                  </a:lnTo>
                  <a:lnTo>
                    <a:pt x="2055" y="116"/>
                  </a:lnTo>
                  <a:lnTo>
                    <a:pt x="2149" y="161"/>
                  </a:lnTo>
                  <a:lnTo>
                    <a:pt x="2241" y="212"/>
                  </a:lnTo>
                  <a:lnTo>
                    <a:pt x="2330" y="270"/>
                  </a:lnTo>
                  <a:lnTo>
                    <a:pt x="2417" y="332"/>
                  </a:lnTo>
                  <a:lnTo>
                    <a:pt x="2500" y="400"/>
                  </a:lnTo>
                  <a:lnTo>
                    <a:pt x="2578" y="472"/>
                  </a:lnTo>
                  <a:lnTo>
                    <a:pt x="2653" y="550"/>
                  </a:lnTo>
                  <a:lnTo>
                    <a:pt x="2722" y="630"/>
                  </a:lnTo>
                  <a:lnTo>
                    <a:pt x="2785" y="715"/>
                  </a:lnTo>
                  <a:lnTo>
                    <a:pt x="2843" y="803"/>
                  </a:lnTo>
                  <a:lnTo>
                    <a:pt x="2894" y="892"/>
                  </a:lnTo>
                  <a:lnTo>
                    <a:pt x="2938" y="986"/>
                  </a:lnTo>
                  <a:lnTo>
                    <a:pt x="2976" y="1080"/>
                  </a:lnTo>
                  <a:lnTo>
                    <a:pt x="3001" y="1166"/>
                  </a:lnTo>
                  <a:lnTo>
                    <a:pt x="3025" y="1258"/>
                  </a:lnTo>
                  <a:lnTo>
                    <a:pt x="3045" y="1355"/>
                  </a:lnTo>
                  <a:lnTo>
                    <a:pt x="3063" y="1456"/>
                  </a:lnTo>
                  <a:lnTo>
                    <a:pt x="3079" y="1563"/>
                  </a:lnTo>
                  <a:lnTo>
                    <a:pt x="3091" y="1674"/>
                  </a:lnTo>
                  <a:lnTo>
                    <a:pt x="3102" y="1787"/>
                  </a:lnTo>
                  <a:lnTo>
                    <a:pt x="3110" y="1905"/>
                  </a:lnTo>
                  <a:lnTo>
                    <a:pt x="3116" y="2025"/>
                  </a:lnTo>
                  <a:lnTo>
                    <a:pt x="3120" y="2146"/>
                  </a:lnTo>
                  <a:lnTo>
                    <a:pt x="3123" y="2269"/>
                  </a:lnTo>
                  <a:lnTo>
                    <a:pt x="3125" y="2394"/>
                  </a:lnTo>
                  <a:lnTo>
                    <a:pt x="3126" y="2519"/>
                  </a:lnTo>
                  <a:lnTo>
                    <a:pt x="3125" y="2645"/>
                  </a:lnTo>
                  <a:lnTo>
                    <a:pt x="3123" y="2770"/>
                  </a:lnTo>
                  <a:lnTo>
                    <a:pt x="3120" y="2895"/>
                  </a:lnTo>
                  <a:lnTo>
                    <a:pt x="3118" y="3019"/>
                  </a:lnTo>
                  <a:lnTo>
                    <a:pt x="3112" y="3041"/>
                  </a:lnTo>
                  <a:lnTo>
                    <a:pt x="3102" y="3061"/>
                  </a:lnTo>
                  <a:lnTo>
                    <a:pt x="3086" y="3075"/>
                  </a:lnTo>
                  <a:lnTo>
                    <a:pt x="3066" y="3085"/>
                  </a:lnTo>
                  <a:lnTo>
                    <a:pt x="3043" y="3089"/>
                  </a:lnTo>
                  <a:lnTo>
                    <a:pt x="3020" y="3085"/>
                  </a:lnTo>
                  <a:lnTo>
                    <a:pt x="3001" y="3074"/>
                  </a:lnTo>
                  <a:lnTo>
                    <a:pt x="2985" y="3058"/>
                  </a:lnTo>
                  <a:lnTo>
                    <a:pt x="2976" y="3038"/>
                  </a:lnTo>
                  <a:lnTo>
                    <a:pt x="2973" y="3014"/>
                  </a:lnTo>
                  <a:lnTo>
                    <a:pt x="2976" y="2893"/>
                  </a:lnTo>
                  <a:lnTo>
                    <a:pt x="2978" y="2771"/>
                  </a:lnTo>
                  <a:lnTo>
                    <a:pt x="2980" y="2647"/>
                  </a:lnTo>
                  <a:lnTo>
                    <a:pt x="2981" y="2525"/>
                  </a:lnTo>
                  <a:lnTo>
                    <a:pt x="2981" y="2402"/>
                  </a:lnTo>
                  <a:lnTo>
                    <a:pt x="2980" y="2281"/>
                  </a:lnTo>
                  <a:lnTo>
                    <a:pt x="2977" y="2159"/>
                  </a:lnTo>
                  <a:lnTo>
                    <a:pt x="2972" y="2041"/>
                  </a:lnTo>
                  <a:lnTo>
                    <a:pt x="2966" y="1923"/>
                  </a:lnTo>
                  <a:lnTo>
                    <a:pt x="2958" y="1810"/>
                  </a:lnTo>
                  <a:lnTo>
                    <a:pt x="2949" y="1699"/>
                  </a:lnTo>
                  <a:lnTo>
                    <a:pt x="2937" y="1591"/>
                  </a:lnTo>
                  <a:lnTo>
                    <a:pt x="2922" y="1488"/>
                  </a:lnTo>
                  <a:lnTo>
                    <a:pt x="2905" y="1390"/>
                  </a:lnTo>
                  <a:lnTo>
                    <a:pt x="2886" y="1296"/>
                  </a:lnTo>
                  <a:lnTo>
                    <a:pt x="2863" y="1208"/>
                  </a:lnTo>
                  <a:lnTo>
                    <a:pt x="2838" y="1127"/>
                  </a:lnTo>
                  <a:lnTo>
                    <a:pt x="2803" y="1036"/>
                  </a:lnTo>
                  <a:lnTo>
                    <a:pt x="2760" y="948"/>
                  </a:lnTo>
                  <a:lnTo>
                    <a:pt x="2710" y="863"/>
                  </a:lnTo>
                  <a:lnTo>
                    <a:pt x="2653" y="779"/>
                  </a:lnTo>
                  <a:lnTo>
                    <a:pt x="2590" y="699"/>
                  </a:lnTo>
                  <a:lnTo>
                    <a:pt x="2521" y="623"/>
                  </a:lnTo>
                  <a:lnTo>
                    <a:pt x="2448" y="550"/>
                  </a:lnTo>
                  <a:lnTo>
                    <a:pt x="2370" y="482"/>
                  </a:lnTo>
                  <a:lnTo>
                    <a:pt x="2288" y="419"/>
                  </a:lnTo>
                  <a:lnTo>
                    <a:pt x="2204" y="360"/>
                  </a:lnTo>
                  <a:lnTo>
                    <a:pt x="2115" y="308"/>
                  </a:lnTo>
                  <a:lnTo>
                    <a:pt x="2025" y="263"/>
                  </a:lnTo>
                  <a:lnTo>
                    <a:pt x="1934" y="224"/>
                  </a:lnTo>
                  <a:lnTo>
                    <a:pt x="1843" y="192"/>
                  </a:lnTo>
                  <a:lnTo>
                    <a:pt x="1750" y="167"/>
                  </a:lnTo>
                  <a:lnTo>
                    <a:pt x="1658" y="151"/>
                  </a:lnTo>
                  <a:lnTo>
                    <a:pt x="1567" y="144"/>
                  </a:lnTo>
                  <a:lnTo>
                    <a:pt x="1468" y="144"/>
                  </a:lnTo>
                  <a:lnTo>
                    <a:pt x="1370" y="151"/>
                  </a:lnTo>
                  <a:lnTo>
                    <a:pt x="1272" y="164"/>
                  </a:lnTo>
                  <a:lnTo>
                    <a:pt x="1175" y="185"/>
                  </a:lnTo>
                  <a:lnTo>
                    <a:pt x="1081" y="213"/>
                  </a:lnTo>
                  <a:lnTo>
                    <a:pt x="988" y="248"/>
                  </a:lnTo>
                  <a:lnTo>
                    <a:pt x="899" y="288"/>
                  </a:lnTo>
                  <a:lnTo>
                    <a:pt x="813" y="335"/>
                  </a:lnTo>
                  <a:lnTo>
                    <a:pt x="733" y="387"/>
                  </a:lnTo>
                  <a:lnTo>
                    <a:pt x="656" y="444"/>
                  </a:lnTo>
                  <a:lnTo>
                    <a:pt x="584" y="506"/>
                  </a:lnTo>
                  <a:lnTo>
                    <a:pt x="517" y="571"/>
                  </a:lnTo>
                  <a:lnTo>
                    <a:pt x="455" y="642"/>
                  </a:lnTo>
                  <a:lnTo>
                    <a:pt x="399" y="715"/>
                  </a:lnTo>
                  <a:lnTo>
                    <a:pt x="348" y="792"/>
                  </a:lnTo>
                  <a:lnTo>
                    <a:pt x="301" y="872"/>
                  </a:lnTo>
                  <a:lnTo>
                    <a:pt x="261" y="956"/>
                  </a:lnTo>
                  <a:lnTo>
                    <a:pt x="226" y="1042"/>
                  </a:lnTo>
                  <a:lnTo>
                    <a:pt x="198" y="1130"/>
                  </a:lnTo>
                  <a:lnTo>
                    <a:pt x="175" y="1220"/>
                  </a:lnTo>
                  <a:lnTo>
                    <a:pt x="158" y="1311"/>
                  </a:lnTo>
                  <a:lnTo>
                    <a:pt x="147" y="1404"/>
                  </a:lnTo>
                  <a:lnTo>
                    <a:pt x="143" y="1499"/>
                  </a:lnTo>
                  <a:lnTo>
                    <a:pt x="146" y="1594"/>
                  </a:lnTo>
                  <a:lnTo>
                    <a:pt x="156" y="1688"/>
                  </a:lnTo>
                  <a:lnTo>
                    <a:pt x="173" y="1783"/>
                  </a:lnTo>
                  <a:lnTo>
                    <a:pt x="195" y="1879"/>
                  </a:lnTo>
                  <a:lnTo>
                    <a:pt x="218" y="1958"/>
                  </a:lnTo>
                  <a:lnTo>
                    <a:pt x="238" y="2041"/>
                  </a:lnTo>
                  <a:lnTo>
                    <a:pt x="253" y="2126"/>
                  </a:lnTo>
                  <a:lnTo>
                    <a:pt x="260" y="2175"/>
                  </a:lnTo>
                  <a:lnTo>
                    <a:pt x="265" y="2230"/>
                  </a:lnTo>
                  <a:lnTo>
                    <a:pt x="269" y="2291"/>
                  </a:lnTo>
                  <a:lnTo>
                    <a:pt x="273" y="2358"/>
                  </a:lnTo>
                  <a:lnTo>
                    <a:pt x="276" y="2431"/>
                  </a:lnTo>
                  <a:lnTo>
                    <a:pt x="278" y="2513"/>
                  </a:lnTo>
                  <a:lnTo>
                    <a:pt x="280" y="2599"/>
                  </a:lnTo>
                  <a:lnTo>
                    <a:pt x="281" y="2695"/>
                  </a:lnTo>
                  <a:lnTo>
                    <a:pt x="281" y="2799"/>
                  </a:lnTo>
                  <a:lnTo>
                    <a:pt x="282" y="2910"/>
                  </a:lnTo>
                  <a:lnTo>
                    <a:pt x="282" y="3031"/>
                  </a:lnTo>
                  <a:lnTo>
                    <a:pt x="282" y="3161"/>
                  </a:lnTo>
                  <a:lnTo>
                    <a:pt x="278" y="3184"/>
                  </a:lnTo>
                  <a:lnTo>
                    <a:pt x="268" y="3204"/>
                  </a:lnTo>
                  <a:lnTo>
                    <a:pt x="253" y="3218"/>
                  </a:lnTo>
                  <a:lnTo>
                    <a:pt x="233" y="3229"/>
                  </a:lnTo>
                  <a:lnTo>
                    <a:pt x="210" y="3232"/>
                  </a:lnTo>
                  <a:lnTo>
                    <a:pt x="187" y="3229"/>
                  </a:lnTo>
                  <a:lnTo>
                    <a:pt x="167" y="3218"/>
                  </a:lnTo>
                  <a:lnTo>
                    <a:pt x="151" y="3204"/>
                  </a:lnTo>
                  <a:lnTo>
                    <a:pt x="142" y="3184"/>
                  </a:lnTo>
                  <a:lnTo>
                    <a:pt x="138" y="3161"/>
                  </a:lnTo>
                  <a:lnTo>
                    <a:pt x="138" y="3025"/>
                  </a:lnTo>
                  <a:lnTo>
                    <a:pt x="138" y="2899"/>
                  </a:lnTo>
                  <a:lnTo>
                    <a:pt x="136" y="2782"/>
                  </a:lnTo>
                  <a:lnTo>
                    <a:pt x="136" y="2673"/>
                  </a:lnTo>
                  <a:lnTo>
                    <a:pt x="135" y="2574"/>
                  </a:lnTo>
                  <a:lnTo>
                    <a:pt x="132" y="2482"/>
                  </a:lnTo>
                  <a:lnTo>
                    <a:pt x="130" y="2399"/>
                  </a:lnTo>
                  <a:lnTo>
                    <a:pt x="127" y="2325"/>
                  </a:lnTo>
                  <a:lnTo>
                    <a:pt x="122" y="2258"/>
                  </a:lnTo>
                  <a:lnTo>
                    <a:pt x="116" y="2199"/>
                  </a:lnTo>
                  <a:lnTo>
                    <a:pt x="111" y="2147"/>
                  </a:lnTo>
                  <a:lnTo>
                    <a:pt x="96" y="2070"/>
                  </a:lnTo>
                  <a:lnTo>
                    <a:pt x="77" y="1993"/>
                  </a:lnTo>
                  <a:lnTo>
                    <a:pt x="57" y="1918"/>
                  </a:lnTo>
                  <a:lnTo>
                    <a:pt x="32" y="1818"/>
                  </a:lnTo>
                  <a:lnTo>
                    <a:pt x="14" y="1718"/>
                  </a:lnTo>
                  <a:lnTo>
                    <a:pt x="4" y="1616"/>
                  </a:lnTo>
                  <a:lnTo>
                    <a:pt x="0" y="1516"/>
                  </a:lnTo>
                  <a:lnTo>
                    <a:pt x="2" y="1418"/>
                  </a:lnTo>
                  <a:lnTo>
                    <a:pt x="12" y="1319"/>
                  </a:lnTo>
                  <a:lnTo>
                    <a:pt x="26" y="1222"/>
                  </a:lnTo>
                  <a:lnTo>
                    <a:pt x="49" y="1126"/>
                  </a:lnTo>
                  <a:lnTo>
                    <a:pt x="77" y="1032"/>
                  </a:lnTo>
                  <a:lnTo>
                    <a:pt x="111" y="940"/>
                  </a:lnTo>
                  <a:lnTo>
                    <a:pt x="151" y="852"/>
                  </a:lnTo>
                  <a:lnTo>
                    <a:pt x="197" y="766"/>
                  </a:lnTo>
                  <a:lnTo>
                    <a:pt x="248" y="682"/>
                  </a:lnTo>
                  <a:lnTo>
                    <a:pt x="304" y="602"/>
                  </a:lnTo>
                  <a:lnTo>
                    <a:pt x="366" y="526"/>
                  </a:lnTo>
                  <a:lnTo>
                    <a:pt x="433" y="452"/>
                  </a:lnTo>
                  <a:lnTo>
                    <a:pt x="504" y="384"/>
                  </a:lnTo>
                  <a:lnTo>
                    <a:pt x="580" y="320"/>
                  </a:lnTo>
                  <a:lnTo>
                    <a:pt x="662" y="262"/>
                  </a:lnTo>
                  <a:lnTo>
                    <a:pt x="748" y="207"/>
                  </a:lnTo>
                  <a:lnTo>
                    <a:pt x="839" y="159"/>
                  </a:lnTo>
                  <a:lnTo>
                    <a:pt x="933" y="116"/>
                  </a:lnTo>
                  <a:lnTo>
                    <a:pt x="1036" y="77"/>
                  </a:lnTo>
                  <a:lnTo>
                    <a:pt x="1139" y="47"/>
                  </a:lnTo>
                  <a:lnTo>
                    <a:pt x="1245" y="23"/>
                  </a:lnTo>
                  <a:lnTo>
                    <a:pt x="1354" y="7"/>
                  </a:lnTo>
                  <a:lnTo>
                    <a:pt x="14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449" y="1076"/>
              <a:ext cx="186" cy="897"/>
            </a:xfrm>
            <a:custGeom>
              <a:avLst/>
              <a:gdLst>
                <a:gd name="T0" fmla="*/ 501 w 560"/>
                <a:gd name="T1" fmla="*/ 1 h 2693"/>
                <a:gd name="T2" fmla="*/ 535 w 560"/>
                <a:gd name="T3" fmla="*/ 17 h 2693"/>
                <a:gd name="T4" fmla="*/ 556 w 560"/>
                <a:gd name="T5" fmla="*/ 48 h 2693"/>
                <a:gd name="T6" fmla="*/ 560 w 560"/>
                <a:gd name="T7" fmla="*/ 84 h 2693"/>
                <a:gd name="T8" fmla="*/ 544 w 560"/>
                <a:gd name="T9" fmla="*/ 117 h 2693"/>
                <a:gd name="T10" fmla="*/ 468 w 560"/>
                <a:gd name="T11" fmla="*/ 179 h 2693"/>
                <a:gd name="T12" fmla="*/ 359 w 560"/>
                <a:gd name="T13" fmla="*/ 289 h 2693"/>
                <a:gd name="T14" fmla="*/ 271 w 560"/>
                <a:gd name="T15" fmla="*/ 419 h 2693"/>
                <a:gd name="T16" fmla="*/ 205 w 560"/>
                <a:gd name="T17" fmla="*/ 561 h 2693"/>
                <a:gd name="T18" fmla="*/ 164 w 560"/>
                <a:gd name="T19" fmla="*/ 716 h 2693"/>
                <a:gd name="T20" fmla="*/ 145 w 560"/>
                <a:gd name="T21" fmla="*/ 880 h 2693"/>
                <a:gd name="T22" fmla="*/ 152 w 560"/>
                <a:gd name="T23" fmla="*/ 1048 h 2693"/>
                <a:gd name="T24" fmla="*/ 184 w 560"/>
                <a:gd name="T25" fmla="*/ 1218 h 2693"/>
                <a:gd name="T26" fmla="*/ 190 w 560"/>
                <a:gd name="T27" fmla="*/ 1239 h 2693"/>
                <a:gd name="T28" fmla="*/ 202 w 560"/>
                <a:gd name="T29" fmla="*/ 1291 h 2693"/>
                <a:gd name="T30" fmla="*/ 220 w 560"/>
                <a:gd name="T31" fmla="*/ 1370 h 2693"/>
                <a:gd name="T32" fmla="*/ 241 w 560"/>
                <a:gd name="T33" fmla="*/ 1476 h 2693"/>
                <a:gd name="T34" fmla="*/ 263 w 560"/>
                <a:gd name="T35" fmla="*/ 1610 h 2693"/>
                <a:gd name="T36" fmla="*/ 286 w 560"/>
                <a:gd name="T37" fmla="*/ 1767 h 2693"/>
                <a:gd name="T38" fmla="*/ 306 w 560"/>
                <a:gd name="T39" fmla="*/ 1948 h 2693"/>
                <a:gd name="T40" fmla="*/ 322 w 560"/>
                <a:gd name="T41" fmla="*/ 2151 h 2693"/>
                <a:gd name="T42" fmla="*/ 334 w 560"/>
                <a:gd name="T43" fmla="*/ 2376 h 2693"/>
                <a:gd name="T44" fmla="*/ 338 w 560"/>
                <a:gd name="T45" fmla="*/ 2622 h 2693"/>
                <a:gd name="T46" fmla="*/ 324 w 560"/>
                <a:gd name="T47" fmla="*/ 2663 h 2693"/>
                <a:gd name="T48" fmla="*/ 288 w 560"/>
                <a:gd name="T49" fmla="*/ 2690 h 2693"/>
                <a:gd name="T50" fmla="*/ 243 w 560"/>
                <a:gd name="T51" fmla="*/ 2690 h 2693"/>
                <a:gd name="T52" fmla="*/ 206 w 560"/>
                <a:gd name="T53" fmla="*/ 2663 h 2693"/>
                <a:gd name="T54" fmla="*/ 193 w 560"/>
                <a:gd name="T55" fmla="*/ 2622 h 2693"/>
                <a:gd name="T56" fmla="*/ 189 w 560"/>
                <a:gd name="T57" fmla="*/ 2382 h 2693"/>
                <a:gd name="T58" fmla="*/ 178 w 560"/>
                <a:gd name="T59" fmla="*/ 2162 h 2693"/>
                <a:gd name="T60" fmla="*/ 161 w 560"/>
                <a:gd name="T61" fmla="*/ 1962 h 2693"/>
                <a:gd name="T62" fmla="*/ 142 w 560"/>
                <a:gd name="T63" fmla="*/ 1784 h 2693"/>
                <a:gd name="T64" fmla="*/ 119 w 560"/>
                <a:gd name="T65" fmla="*/ 1630 h 2693"/>
                <a:gd name="T66" fmla="*/ 98 w 560"/>
                <a:gd name="T67" fmla="*/ 1500 h 2693"/>
                <a:gd name="T68" fmla="*/ 78 w 560"/>
                <a:gd name="T69" fmla="*/ 1396 h 2693"/>
                <a:gd name="T70" fmla="*/ 62 w 560"/>
                <a:gd name="T71" fmla="*/ 1320 h 2693"/>
                <a:gd name="T72" fmla="*/ 50 w 560"/>
                <a:gd name="T73" fmla="*/ 1274 h 2693"/>
                <a:gd name="T74" fmla="*/ 46 w 560"/>
                <a:gd name="T75" fmla="*/ 1256 h 2693"/>
                <a:gd name="T76" fmla="*/ 9 w 560"/>
                <a:gd name="T77" fmla="*/ 1075 h 2693"/>
                <a:gd name="T78" fmla="*/ 0 w 560"/>
                <a:gd name="T79" fmla="*/ 895 h 2693"/>
                <a:gd name="T80" fmla="*/ 16 w 560"/>
                <a:gd name="T81" fmla="*/ 719 h 2693"/>
                <a:gd name="T82" fmla="*/ 58 w 560"/>
                <a:gd name="T83" fmla="*/ 551 h 2693"/>
                <a:gd name="T84" fmla="*/ 122 w 560"/>
                <a:gd name="T85" fmla="*/ 393 h 2693"/>
                <a:gd name="T86" fmla="*/ 209 w 560"/>
                <a:gd name="T87" fmla="*/ 249 h 2693"/>
                <a:gd name="T88" fmla="*/ 318 w 560"/>
                <a:gd name="T89" fmla="*/ 121 h 2693"/>
                <a:gd name="T90" fmla="*/ 446 w 560"/>
                <a:gd name="T91" fmla="*/ 13 h 2693"/>
                <a:gd name="T92" fmla="*/ 483 w 560"/>
                <a:gd name="T93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0" h="2693">
                  <a:moveTo>
                    <a:pt x="483" y="0"/>
                  </a:moveTo>
                  <a:lnTo>
                    <a:pt x="501" y="1"/>
                  </a:lnTo>
                  <a:lnTo>
                    <a:pt x="519" y="7"/>
                  </a:lnTo>
                  <a:lnTo>
                    <a:pt x="535" y="17"/>
                  </a:lnTo>
                  <a:lnTo>
                    <a:pt x="547" y="31"/>
                  </a:lnTo>
                  <a:lnTo>
                    <a:pt x="556" y="48"/>
                  </a:lnTo>
                  <a:lnTo>
                    <a:pt x="560" y="67"/>
                  </a:lnTo>
                  <a:lnTo>
                    <a:pt x="560" y="84"/>
                  </a:lnTo>
                  <a:lnTo>
                    <a:pt x="554" y="103"/>
                  </a:lnTo>
                  <a:lnTo>
                    <a:pt x="544" y="117"/>
                  </a:lnTo>
                  <a:lnTo>
                    <a:pt x="530" y="131"/>
                  </a:lnTo>
                  <a:lnTo>
                    <a:pt x="468" y="179"/>
                  </a:lnTo>
                  <a:lnTo>
                    <a:pt x="412" y="232"/>
                  </a:lnTo>
                  <a:lnTo>
                    <a:pt x="359" y="289"/>
                  </a:lnTo>
                  <a:lnTo>
                    <a:pt x="312" y="352"/>
                  </a:lnTo>
                  <a:lnTo>
                    <a:pt x="271" y="419"/>
                  </a:lnTo>
                  <a:lnTo>
                    <a:pt x="236" y="488"/>
                  </a:lnTo>
                  <a:lnTo>
                    <a:pt x="205" y="561"/>
                  </a:lnTo>
                  <a:lnTo>
                    <a:pt x="181" y="637"/>
                  </a:lnTo>
                  <a:lnTo>
                    <a:pt x="164" y="716"/>
                  </a:lnTo>
                  <a:lnTo>
                    <a:pt x="152" y="797"/>
                  </a:lnTo>
                  <a:lnTo>
                    <a:pt x="145" y="880"/>
                  </a:lnTo>
                  <a:lnTo>
                    <a:pt x="145" y="963"/>
                  </a:lnTo>
                  <a:lnTo>
                    <a:pt x="152" y="1048"/>
                  </a:lnTo>
                  <a:lnTo>
                    <a:pt x="165" y="1132"/>
                  </a:lnTo>
                  <a:lnTo>
                    <a:pt x="184" y="1218"/>
                  </a:lnTo>
                  <a:lnTo>
                    <a:pt x="186" y="1226"/>
                  </a:lnTo>
                  <a:lnTo>
                    <a:pt x="190" y="1239"/>
                  </a:lnTo>
                  <a:lnTo>
                    <a:pt x="196" y="1262"/>
                  </a:lnTo>
                  <a:lnTo>
                    <a:pt x="202" y="1291"/>
                  </a:lnTo>
                  <a:lnTo>
                    <a:pt x="211" y="1327"/>
                  </a:lnTo>
                  <a:lnTo>
                    <a:pt x="220" y="1370"/>
                  </a:lnTo>
                  <a:lnTo>
                    <a:pt x="231" y="1420"/>
                  </a:lnTo>
                  <a:lnTo>
                    <a:pt x="241" y="1476"/>
                  </a:lnTo>
                  <a:lnTo>
                    <a:pt x="252" y="1540"/>
                  </a:lnTo>
                  <a:lnTo>
                    <a:pt x="263" y="1610"/>
                  </a:lnTo>
                  <a:lnTo>
                    <a:pt x="275" y="1686"/>
                  </a:lnTo>
                  <a:lnTo>
                    <a:pt x="286" y="1767"/>
                  </a:lnTo>
                  <a:lnTo>
                    <a:pt x="296" y="1855"/>
                  </a:lnTo>
                  <a:lnTo>
                    <a:pt x="306" y="1948"/>
                  </a:lnTo>
                  <a:lnTo>
                    <a:pt x="315" y="2047"/>
                  </a:lnTo>
                  <a:lnTo>
                    <a:pt x="322" y="2151"/>
                  </a:lnTo>
                  <a:lnTo>
                    <a:pt x="328" y="2262"/>
                  </a:lnTo>
                  <a:lnTo>
                    <a:pt x="334" y="2376"/>
                  </a:lnTo>
                  <a:lnTo>
                    <a:pt x="337" y="2496"/>
                  </a:lnTo>
                  <a:lnTo>
                    <a:pt x="338" y="2622"/>
                  </a:lnTo>
                  <a:lnTo>
                    <a:pt x="334" y="2645"/>
                  </a:lnTo>
                  <a:lnTo>
                    <a:pt x="324" y="2663"/>
                  </a:lnTo>
                  <a:lnTo>
                    <a:pt x="308" y="2679"/>
                  </a:lnTo>
                  <a:lnTo>
                    <a:pt x="288" y="2690"/>
                  </a:lnTo>
                  <a:lnTo>
                    <a:pt x="265" y="2693"/>
                  </a:lnTo>
                  <a:lnTo>
                    <a:pt x="243" y="2690"/>
                  </a:lnTo>
                  <a:lnTo>
                    <a:pt x="223" y="2679"/>
                  </a:lnTo>
                  <a:lnTo>
                    <a:pt x="206" y="2663"/>
                  </a:lnTo>
                  <a:lnTo>
                    <a:pt x="197" y="2645"/>
                  </a:lnTo>
                  <a:lnTo>
                    <a:pt x="193" y="2622"/>
                  </a:lnTo>
                  <a:lnTo>
                    <a:pt x="192" y="2499"/>
                  </a:lnTo>
                  <a:lnTo>
                    <a:pt x="189" y="2382"/>
                  </a:lnTo>
                  <a:lnTo>
                    <a:pt x="184" y="2270"/>
                  </a:lnTo>
                  <a:lnTo>
                    <a:pt x="178" y="2162"/>
                  </a:lnTo>
                  <a:lnTo>
                    <a:pt x="170" y="2059"/>
                  </a:lnTo>
                  <a:lnTo>
                    <a:pt x="161" y="1962"/>
                  </a:lnTo>
                  <a:lnTo>
                    <a:pt x="152" y="1870"/>
                  </a:lnTo>
                  <a:lnTo>
                    <a:pt x="142" y="1784"/>
                  </a:lnTo>
                  <a:lnTo>
                    <a:pt x="131" y="1704"/>
                  </a:lnTo>
                  <a:lnTo>
                    <a:pt x="119" y="1630"/>
                  </a:lnTo>
                  <a:lnTo>
                    <a:pt x="109" y="1562"/>
                  </a:lnTo>
                  <a:lnTo>
                    <a:pt x="98" y="1500"/>
                  </a:lnTo>
                  <a:lnTo>
                    <a:pt x="87" y="1446"/>
                  </a:lnTo>
                  <a:lnTo>
                    <a:pt x="78" y="1396"/>
                  </a:lnTo>
                  <a:lnTo>
                    <a:pt x="68" y="1355"/>
                  </a:lnTo>
                  <a:lnTo>
                    <a:pt x="62" y="1320"/>
                  </a:lnTo>
                  <a:lnTo>
                    <a:pt x="55" y="1294"/>
                  </a:lnTo>
                  <a:lnTo>
                    <a:pt x="50" y="1274"/>
                  </a:lnTo>
                  <a:lnTo>
                    <a:pt x="47" y="1260"/>
                  </a:lnTo>
                  <a:lnTo>
                    <a:pt x="46" y="1256"/>
                  </a:lnTo>
                  <a:lnTo>
                    <a:pt x="24" y="1166"/>
                  </a:lnTo>
                  <a:lnTo>
                    <a:pt x="9" y="1075"/>
                  </a:lnTo>
                  <a:lnTo>
                    <a:pt x="1" y="984"/>
                  </a:lnTo>
                  <a:lnTo>
                    <a:pt x="0" y="895"/>
                  </a:lnTo>
                  <a:lnTo>
                    <a:pt x="5" y="805"/>
                  </a:lnTo>
                  <a:lnTo>
                    <a:pt x="16" y="719"/>
                  </a:lnTo>
                  <a:lnTo>
                    <a:pt x="34" y="633"/>
                  </a:lnTo>
                  <a:lnTo>
                    <a:pt x="58" y="551"/>
                  </a:lnTo>
                  <a:lnTo>
                    <a:pt x="87" y="471"/>
                  </a:lnTo>
                  <a:lnTo>
                    <a:pt x="122" y="393"/>
                  </a:lnTo>
                  <a:lnTo>
                    <a:pt x="162" y="319"/>
                  </a:lnTo>
                  <a:lnTo>
                    <a:pt x="209" y="249"/>
                  </a:lnTo>
                  <a:lnTo>
                    <a:pt x="260" y="183"/>
                  </a:lnTo>
                  <a:lnTo>
                    <a:pt x="318" y="121"/>
                  </a:lnTo>
                  <a:lnTo>
                    <a:pt x="379" y="65"/>
                  </a:lnTo>
                  <a:lnTo>
                    <a:pt x="446" y="13"/>
                  </a:lnTo>
                  <a:lnTo>
                    <a:pt x="464" y="4"/>
                  </a:lnTo>
                  <a:lnTo>
                    <a:pt x="4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8708" y="1016"/>
              <a:ext cx="488" cy="1005"/>
            </a:xfrm>
            <a:custGeom>
              <a:avLst/>
              <a:gdLst>
                <a:gd name="T0" fmla="*/ 375 w 1464"/>
                <a:gd name="T1" fmla="*/ 3 h 3017"/>
                <a:gd name="T2" fmla="*/ 544 w 1464"/>
                <a:gd name="T3" fmla="*/ 29 h 3017"/>
                <a:gd name="T4" fmla="*/ 703 w 1464"/>
                <a:gd name="T5" fmla="*/ 81 h 3017"/>
                <a:gd name="T6" fmla="*/ 852 w 1464"/>
                <a:gd name="T7" fmla="*/ 156 h 3017"/>
                <a:gd name="T8" fmla="*/ 988 w 1464"/>
                <a:gd name="T9" fmla="*/ 253 h 3017"/>
                <a:gd name="T10" fmla="*/ 1107 w 1464"/>
                <a:gd name="T11" fmla="*/ 369 h 3017"/>
                <a:gd name="T12" fmla="*/ 1207 w 1464"/>
                <a:gd name="T13" fmla="*/ 505 h 3017"/>
                <a:gd name="T14" fmla="*/ 1287 w 1464"/>
                <a:gd name="T15" fmla="*/ 657 h 3017"/>
                <a:gd name="T16" fmla="*/ 1340 w 1464"/>
                <a:gd name="T17" fmla="*/ 803 h 3017"/>
                <a:gd name="T18" fmla="*/ 1382 w 1464"/>
                <a:gd name="T19" fmla="*/ 965 h 3017"/>
                <a:gd name="T20" fmla="*/ 1415 w 1464"/>
                <a:gd name="T21" fmla="*/ 1147 h 3017"/>
                <a:gd name="T22" fmla="*/ 1439 w 1464"/>
                <a:gd name="T23" fmla="*/ 1350 h 3017"/>
                <a:gd name="T24" fmla="*/ 1454 w 1464"/>
                <a:gd name="T25" fmla="*/ 1575 h 3017"/>
                <a:gd name="T26" fmla="*/ 1462 w 1464"/>
                <a:gd name="T27" fmla="*/ 1827 h 3017"/>
                <a:gd name="T28" fmla="*/ 1464 w 1464"/>
                <a:gd name="T29" fmla="*/ 2107 h 3017"/>
                <a:gd name="T30" fmla="*/ 1459 w 1464"/>
                <a:gd name="T31" fmla="*/ 2418 h 3017"/>
                <a:gd name="T32" fmla="*/ 1450 w 1464"/>
                <a:gd name="T33" fmla="*/ 2762 h 3017"/>
                <a:gd name="T34" fmla="*/ 1439 w 1464"/>
                <a:gd name="T35" fmla="*/ 2970 h 3017"/>
                <a:gd name="T36" fmla="*/ 1414 w 1464"/>
                <a:gd name="T37" fmla="*/ 3003 h 3017"/>
                <a:gd name="T38" fmla="*/ 1372 w 1464"/>
                <a:gd name="T39" fmla="*/ 3017 h 3017"/>
                <a:gd name="T40" fmla="*/ 1347 w 1464"/>
                <a:gd name="T41" fmla="*/ 3013 h 3017"/>
                <a:gd name="T42" fmla="*/ 1312 w 1464"/>
                <a:gd name="T43" fmla="*/ 2986 h 3017"/>
                <a:gd name="T44" fmla="*/ 1300 w 1464"/>
                <a:gd name="T45" fmla="*/ 2943 h 3017"/>
                <a:gd name="T46" fmla="*/ 1311 w 1464"/>
                <a:gd name="T47" fmla="*/ 2575 h 3017"/>
                <a:gd name="T48" fmla="*/ 1317 w 1464"/>
                <a:gd name="T49" fmla="*/ 2243 h 3017"/>
                <a:gd name="T50" fmla="*/ 1319 w 1464"/>
                <a:gd name="T51" fmla="*/ 1943 h 3017"/>
                <a:gd name="T52" fmla="*/ 1313 w 1464"/>
                <a:gd name="T53" fmla="*/ 1674 h 3017"/>
                <a:gd name="T54" fmla="*/ 1300 w 1464"/>
                <a:gd name="T55" fmla="*/ 1432 h 3017"/>
                <a:gd name="T56" fmla="*/ 1279 w 1464"/>
                <a:gd name="T57" fmla="*/ 1217 h 3017"/>
                <a:gd name="T58" fmla="*/ 1248 w 1464"/>
                <a:gd name="T59" fmla="*/ 1028 h 3017"/>
                <a:gd name="T60" fmla="*/ 1206 w 1464"/>
                <a:gd name="T61" fmla="*/ 860 h 3017"/>
                <a:gd name="T62" fmla="*/ 1154 w 1464"/>
                <a:gd name="T63" fmla="*/ 713 h 3017"/>
                <a:gd name="T64" fmla="*/ 1079 w 1464"/>
                <a:gd name="T65" fmla="*/ 572 h 3017"/>
                <a:gd name="T66" fmla="*/ 984 w 1464"/>
                <a:gd name="T67" fmla="*/ 448 h 3017"/>
                <a:gd name="T68" fmla="*/ 870 w 1464"/>
                <a:gd name="T69" fmla="*/ 343 h 3017"/>
                <a:gd name="T70" fmla="*/ 741 w 1464"/>
                <a:gd name="T71" fmla="*/ 259 h 3017"/>
                <a:gd name="T72" fmla="*/ 599 w 1464"/>
                <a:gd name="T73" fmla="*/ 195 h 3017"/>
                <a:gd name="T74" fmla="*/ 447 w 1464"/>
                <a:gd name="T75" fmla="*/ 156 h 3017"/>
                <a:gd name="T76" fmla="*/ 288 w 1464"/>
                <a:gd name="T77" fmla="*/ 143 h 3017"/>
                <a:gd name="T78" fmla="*/ 154 w 1464"/>
                <a:gd name="T79" fmla="*/ 152 h 3017"/>
                <a:gd name="T80" fmla="*/ 64 w 1464"/>
                <a:gd name="T81" fmla="*/ 165 h 3017"/>
                <a:gd name="T82" fmla="*/ 24 w 1464"/>
                <a:gd name="T83" fmla="*/ 148 h 3017"/>
                <a:gd name="T84" fmla="*/ 1 w 1464"/>
                <a:gd name="T85" fmla="*/ 109 h 3017"/>
                <a:gd name="T86" fmla="*/ 5 w 1464"/>
                <a:gd name="T87" fmla="*/ 65 h 3017"/>
                <a:gd name="T88" fmla="*/ 34 w 1464"/>
                <a:gd name="T89" fmla="*/ 33 h 3017"/>
                <a:gd name="T90" fmla="*/ 132 w 1464"/>
                <a:gd name="T91" fmla="*/ 11 h 3017"/>
                <a:gd name="T92" fmla="*/ 288 w 1464"/>
                <a:gd name="T93" fmla="*/ 0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64" h="3017">
                  <a:moveTo>
                    <a:pt x="288" y="0"/>
                  </a:moveTo>
                  <a:lnTo>
                    <a:pt x="375" y="3"/>
                  </a:lnTo>
                  <a:lnTo>
                    <a:pt x="461" y="13"/>
                  </a:lnTo>
                  <a:lnTo>
                    <a:pt x="544" y="29"/>
                  </a:lnTo>
                  <a:lnTo>
                    <a:pt x="624" y="52"/>
                  </a:lnTo>
                  <a:lnTo>
                    <a:pt x="703" y="81"/>
                  </a:lnTo>
                  <a:lnTo>
                    <a:pt x="780" y="116"/>
                  </a:lnTo>
                  <a:lnTo>
                    <a:pt x="852" y="156"/>
                  </a:lnTo>
                  <a:lnTo>
                    <a:pt x="922" y="201"/>
                  </a:lnTo>
                  <a:lnTo>
                    <a:pt x="988" y="253"/>
                  </a:lnTo>
                  <a:lnTo>
                    <a:pt x="1049" y="309"/>
                  </a:lnTo>
                  <a:lnTo>
                    <a:pt x="1107" y="369"/>
                  </a:lnTo>
                  <a:lnTo>
                    <a:pt x="1159" y="435"/>
                  </a:lnTo>
                  <a:lnTo>
                    <a:pt x="1207" y="505"/>
                  </a:lnTo>
                  <a:lnTo>
                    <a:pt x="1249" y="579"/>
                  </a:lnTo>
                  <a:lnTo>
                    <a:pt x="1287" y="657"/>
                  </a:lnTo>
                  <a:lnTo>
                    <a:pt x="1315" y="728"/>
                  </a:lnTo>
                  <a:lnTo>
                    <a:pt x="1340" y="803"/>
                  </a:lnTo>
                  <a:lnTo>
                    <a:pt x="1362" y="883"/>
                  </a:lnTo>
                  <a:lnTo>
                    <a:pt x="1382" y="965"/>
                  </a:lnTo>
                  <a:lnTo>
                    <a:pt x="1400" y="1053"/>
                  </a:lnTo>
                  <a:lnTo>
                    <a:pt x="1415" y="1147"/>
                  </a:lnTo>
                  <a:lnTo>
                    <a:pt x="1427" y="1245"/>
                  </a:lnTo>
                  <a:lnTo>
                    <a:pt x="1439" y="1350"/>
                  </a:lnTo>
                  <a:lnTo>
                    <a:pt x="1447" y="1459"/>
                  </a:lnTo>
                  <a:lnTo>
                    <a:pt x="1454" y="1575"/>
                  </a:lnTo>
                  <a:lnTo>
                    <a:pt x="1459" y="1698"/>
                  </a:lnTo>
                  <a:lnTo>
                    <a:pt x="1462" y="1827"/>
                  </a:lnTo>
                  <a:lnTo>
                    <a:pt x="1464" y="1963"/>
                  </a:lnTo>
                  <a:lnTo>
                    <a:pt x="1464" y="2107"/>
                  </a:lnTo>
                  <a:lnTo>
                    <a:pt x="1462" y="2259"/>
                  </a:lnTo>
                  <a:lnTo>
                    <a:pt x="1459" y="2418"/>
                  </a:lnTo>
                  <a:lnTo>
                    <a:pt x="1455" y="2586"/>
                  </a:lnTo>
                  <a:lnTo>
                    <a:pt x="1450" y="2762"/>
                  </a:lnTo>
                  <a:lnTo>
                    <a:pt x="1445" y="2947"/>
                  </a:lnTo>
                  <a:lnTo>
                    <a:pt x="1439" y="2970"/>
                  </a:lnTo>
                  <a:lnTo>
                    <a:pt x="1429" y="2989"/>
                  </a:lnTo>
                  <a:lnTo>
                    <a:pt x="1414" y="3003"/>
                  </a:lnTo>
                  <a:lnTo>
                    <a:pt x="1394" y="3014"/>
                  </a:lnTo>
                  <a:lnTo>
                    <a:pt x="1372" y="3017"/>
                  </a:lnTo>
                  <a:lnTo>
                    <a:pt x="1370" y="3017"/>
                  </a:lnTo>
                  <a:lnTo>
                    <a:pt x="1347" y="3013"/>
                  </a:lnTo>
                  <a:lnTo>
                    <a:pt x="1327" y="3002"/>
                  </a:lnTo>
                  <a:lnTo>
                    <a:pt x="1312" y="2986"/>
                  </a:lnTo>
                  <a:lnTo>
                    <a:pt x="1303" y="2966"/>
                  </a:lnTo>
                  <a:lnTo>
                    <a:pt x="1300" y="2943"/>
                  </a:lnTo>
                  <a:lnTo>
                    <a:pt x="1305" y="2755"/>
                  </a:lnTo>
                  <a:lnTo>
                    <a:pt x="1311" y="2575"/>
                  </a:lnTo>
                  <a:lnTo>
                    <a:pt x="1315" y="2404"/>
                  </a:lnTo>
                  <a:lnTo>
                    <a:pt x="1317" y="2243"/>
                  </a:lnTo>
                  <a:lnTo>
                    <a:pt x="1319" y="2088"/>
                  </a:lnTo>
                  <a:lnTo>
                    <a:pt x="1319" y="1943"/>
                  </a:lnTo>
                  <a:lnTo>
                    <a:pt x="1316" y="1804"/>
                  </a:lnTo>
                  <a:lnTo>
                    <a:pt x="1313" y="1674"/>
                  </a:lnTo>
                  <a:lnTo>
                    <a:pt x="1308" y="1550"/>
                  </a:lnTo>
                  <a:lnTo>
                    <a:pt x="1300" y="1432"/>
                  </a:lnTo>
                  <a:lnTo>
                    <a:pt x="1291" y="1322"/>
                  </a:lnTo>
                  <a:lnTo>
                    <a:pt x="1279" y="1217"/>
                  </a:lnTo>
                  <a:lnTo>
                    <a:pt x="1264" y="1120"/>
                  </a:lnTo>
                  <a:lnTo>
                    <a:pt x="1248" y="1028"/>
                  </a:lnTo>
                  <a:lnTo>
                    <a:pt x="1228" y="941"/>
                  </a:lnTo>
                  <a:lnTo>
                    <a:pt x="1206" y="860"/>
                  </a:lnTo>
                  <a:lnTo>
                    <a:pt x="1181" y="784"/>
                  </a:lnTo>
                  <a:lnTo>
                    <a:pt x="1154" y="713"/>
                  </a:lnTo>
                  <a:lnTo>
                    <a:pt x="1119" y="640"/>
                  </a:lnTo>
                  <a:lnTo>
                    <a:pt x="1079" y="572"/>
                  </a:lnTo>
                  <a:lnTo>
                    <a:pt x="1033" y="508"/>
                  </a:lnTo>
                  <a:lnTo>
                    <a:pt x="984" y="448"/>
                  </a:lnTo>
                  <a:lnTo>
                    <a:pt x="929" y="393"/>
                  </a:lnTo>
                  <a:lnTo>
                    <a:pt x="870" y="343"/>
                  </a:lnTo>
                  <a:lnTo>
                    <a:pt x="808" y="299"/>
                  </a:lnTo>
                  <a:lnTo>
                    <a:pt x="741" y="259"/>
                  </a:lnTo>
                  <a:lnTo>
                    <a:pt x="671" y="224"/>
                  </a:lnTo>
                  <a:lnTo>
                    <a:pt x="599" y="195"/>
                  </a:lnTo>
                  <a:lnTo>
                    <a:pt x="525" y="173"/>
                  </a:lnTo>
                  <a:lnTo>
                    <a:pt x="447" y="156"/>
                  </a:lnTo>
                  <a:lnTo>
                    <a:pt x="368" y="147"/>
                  </a:lnTo>
                  <a:lnTo>
                    <a:pt x="288" y="143"/>
                  </a:lnTo>
                  <a:lnTo>
                    <a:pt x="221" y="145"/>
                  </a:lnTo>
                  <a:lnTo>
                    <a:pt x="154" y="152"/>
                  </a:lnTo>
                  <a:lnTo>
                    <a:pt x="87" y="164"/>
                  </a:lnTo>
                  <a:lnTo>
                    <a:pt x="64" y="165"/>
                  </a:lnTo>
                  <a:lnTo>
                    <a:pt x="42" y="160"/>
                  </a:lnTo>
                  <a:lnTo>
                    <a:pt x="24" y="148"/>
                  </a:lnTo>
                  <a:lnTo>
                    <a:pt x="10" y="131"/>
                  </a:lnTo>
                  <a:lnTo>
                    <a:pt x="1" y="109"/>
                  </a:lnTo>
                  <a:lnTo>
                    <a:pt x="0" y="87"/>
                  </a:lnTo>
                  <a:lnTo>
                    <a:pt x="5" y="65"/>
                  </a:lnTo>
                  <a:lnTo>
                    <a:pt x="17" y="47"/>
                  </a:lnTo>
                  <a:lnTo>
                    <a:pt x="34" y="33"/>
                  </a:lnTo>
                  <a:lnTo>
                    <a:pt x="56" y="24"/>
                  </a:lnTo>
                  <a:lnTo>
                    <a:pt x="132" y="11"/>
                  </a:lnTo>
                  <a:lnTo>
                    <a:pt x="210" y="3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8995" y="1854"/>
              <a:ext cx="50" cy="239"/>
            </a:xfrm>
            <a:custGeom>
              <a:avLst/>
              <a:gdLst>
                <a:gd name="T0" fmla="*/ 73 w 152"/>
                <a:gd name="T1" fmla="*/ 0 h 719"/>
                <a:gd name="T2" fmla="*/ 73 w 152"/>
                <a:gd name="T3" fmla="*/ 0 h 719"/>
                <a:gd name="T4" fmla="*/ 95 w 152"/>
                <a:gd name="T5" fmla="*/ 4 h 719"/>
                <a:gd name="T6" fmla="*/ 116 w 152"/>
                <a:gd name="T7" fmla="*/ 14 h 719"/>
                <a:gd name="T8" fmla="*/ 130 w 152"/>
                <a:gd name="T9" fmla="*/ 29 h 719"/>
                <a:gd name="T10" fmla="*/ 141 w 152"/>
                <a:gd name="T11" fmla="*/ 49 h 719"/>
                <a:gd name="T12" fmla="*/ 144 w 152"/>
                <a:gd name="T13" fmla="*/ 72 h 719"/>
                <a:gd name="T14" fmla="*/ 145 w 152"/>
                <a:gd name="T15" fmla="*/ 116 h 719"/>
                <a:gd name="T16" fmla="*/ 145 w 152"/>
                <a:gd name="T17" fmla="*/ 168 h 719"/>
                <a:gd name="T18" fmla="*/ 146 w 152"/>
                <a:gd name="T19" fmla="*/ 225 h 719"/>
                <a:gd name="T20" fmla="*/ 148 w 152"/>
                <a:gd name="T21" fmla="*/ 287 h 719"/>
                <a:gd name="T22" fmla="*/ 149 w 152"/>
                <a:gd name="T23" fmla="*/ 351 h 719"/>
                <a:gd name="T24" fmla="*/ 150 w 152"/>
                <a:gd name="T25" fmla="*/ 416 h 719"/>
                <a:gd name="T26" fmla="*/ 152 w 152"/>
                <a:gd name="T27" fmla="*/ 480 h 719"/>
                <a:gd name="T28" fmla="*/ 152 w 152"/>
                <a:gd name="T29" fmla="*/ 541 h 719"/>
                <a:gd name="T30" fmla="*/ 152 w 152"/>
                <a:gd name="T31" fmla="*/ 599 h 719"/>
                <a:gd name="T32" fmla="*/ 150 w 152"/>
                <a:gd name="T33" fmla="*/ 649 h 719"/>
                <a:gd name="T34" fmla="*/ 146 w 152"/>
                <a:gd name="T35" fmla="*/ 671 h 719"/>
                <a:gd name="T36" fmla="*/ 136 w 152"/>
                <a:gd name="T37" fmla="*/ 691 h 719"/>
                <a:gd name="T38" fmla="*/ 120 w 152"/>
                <a:gd name="T39" fmla="*/ 705 h 719"/>
                <a:gd name="T40" fmla="*/ 101 w 152"/>
                <a:gd name="T41" fmla="*/ 715 h 719"/>
                <a:gd name="T42" fmla="*/ 78 w 152"/>
                <a:gd name="T43" fmla="*/ 719 h 719"/>
                <a:gd name="T44" fmla="*/ 75 w 152"/>
                <a:gd name="T45" fmla="*/ 719 h 719"/>
                <a:gd name="T46" fmla="*/ 53 w 152"/>
                <a:gd name="T47" fmla="*/ 715 h 719"/>
                <a:gd name="T48" fmla="*/ 34 w 152"/>
                <a:gd name="T49" fmla="*/ 703 h 719"/>
                <a:gd name="T50" fmla="*/ 19 w 152"/>
                <a:gd name="T51" fmla="*/ 687 h 719"/>
                <a:gd name="T52" fmla="*/ 10 w 152"/>
                <a:gd name="T53" fmla="*/ 667 h 719"/>
                <a:gd name="T54" fmla="*/ 6 w 152"/>
                <a:gd name="T55" fmla="*/ 644 h 719"/>
                <a:gd name="T56" fmla="*/ 7 w 152"/>
                <a:gd name="T57" fmla="*/ 595 h 719"/>
                <a:gd name="T58" fmla="*/ 7 w 152"/>
                <a:gd name="T59" fmla="*/ 540 h 719"/>
                <a:gd name="T60" fmla="*/ 7 w 152"/>
                <a:gd name="T61" fmla="*/ 480 h 719"/>
                <a:gd name="T62" fmla="*/ 6 w 152"/>
                <a:gd name="T63" fmla="*/ 416 h 719"/>
                <a:gd name="T64" fmla="*/ 4 w 152"/>
                <a:gd name="T65" fmla="*/ 353 h 719"/>
                <a:gd name="T66" fmla="*/ 3 w 152"/>
                <a:gd name="T67" fmla="*/ 289 h 719"/>
                <a:gd name="T68" fmla="*/ 2 w 152"/>
                <a:gd name="T69" fmla="*/ 227 h 719"/>
                <a:gd name="T70" fmla="*/ 0 w 152"/>
                <a:gd name="T71" fmla="*/ 169 h 719"/>
                <a:gd name="T72" fmla="*/ 0 w 152"/>
                <a:gd name="T73" fmla="*/ 116 h 719"/>
                <a:gd name="T74" fmla="*/ 0 w 152"/>
                <a:gd name="T75" fmla="*/ 72 h 719"/>
                <a:gd name="T76" fmla="*/ 4 w 152"/>
                <a:gd name="T77" fmla="*/ 49 h 719"/>
                <a:gd name="T78" fmla="*/ 14 w 152"/>
                <a:gd name="T79" fmla="*/ 29 h 719"/>
                <a:gd name="T80" fmla="*/ 30 w 152"/>
                <a:gd name="T81" fmla="*/ 13 h 719"/>
                <a:gd name="T82" fmla="*/ 50 w 152"/>
                <a:gd name="T83" fmla="*/ 4 h 719"/>
                <a:gd name="T84" fmla="*/ 73 w 152"/>
                <a:gd name="T8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2" h="719">
                  <a:moveTo>
                    <a:pt x="73" y="0"/>
                  </a:moveTo>
                  <a:lnTo>
                    <a:pt x="73" y="0"/>
                  </a:lnTo>
                  <a:lnTo>
                    <a:pt x="95" y="4"/>
                  </a:lnTo>
                  <a:lnTo>
                    <a:pt x="116" y="14"/>
                  </a:lnTo>
                  <a:lnTo>
                    <a:pt x="130" y="29"/>
                  </a:lnTo>
                  <a:lnTo>
                    <a:pt x="141" y="49"/>
                  </a:lnTo>
                  <a:lnTo>
                    <a:pt x="144" y="72"/>
                  </a:lnTo>
                  <a:lnTo>
                    <a:pt x="145" y="116"/>
                  </a:lnTo>
                  <a:lnTo>
                    <a:pt x="145" y="168"/>
                  </a:lnTo>
                  <a:lnTo>
                    <a:pt x="146" y="225"/>
                  </a:lnTo>
                  <a:lnTo>
                    <a:pt x="148" y="287"/>
                  </a:lnTo>
                  <a:lnTo>
                    <a:pt x="149" y="351"/>
                  </a:lnTo>
                  <a:lnTo>
                    <a:pt x="150" y="416"/>
                  </a:lnTo>
                  <a:lnTo>
                    <a:pt x="152" y="480"/>
                  </a:lnTo>
                  <a:lnTo>
                    <a:pt x="152" y="541"/>
                  </a:lnTo>
                  <a:lnTo>
                    <a:pt x="152" y="599"/>
                  </a:lnTo>
                  <a:lnTo>
                    <a:pt x="150" y="649"/>
                  </a:lnTo>
                  <a:lnTo>
                    <a:pt x="146" y="671"/>
                  </a:lnTo>
                  <a:lnTo>
                    <a:pt x="136" y="691"/>
                  </a:lnTo>
                  <a:lnTo>
                    <a:pt x="120" y="705"/>
                  </a:lnTo>
                  <a:lnTo>
                    <a:pt x="101" y="715"/>
                  </a:lnTo>
                  <a:lnTo>
                    <a:pt x="78" y="719"/>
                  </a:lnTo>
                  <a:lnTo>
                    <a:pt x="75" y="719"/>
                  </a:lnTo>
                  <a:lnTo>
                    <a:pt x="53" y="715"/>
                  </a:lnTo>
                  <a:lnTo>
                    <a:pt x="34" y="703"/>
                  </a:lnTo>
                  <a:lnTo>
                    <a:pt x="19" y="687"/>
                  </a:lnTo>
                  <a:lnTo>
                    <a:pt x="10" y="667"/>
                  </a:lnTo>
                  <a:lnTo>
                    <a:pt x="6" y="644"/>
                  </a:lnTo>
                  <a:lnTo>
                    <a:pt x="7" y="595"/>
                  </a:lnTo>
                  <a:lnTo>
                    <a:pt x="7" y="540"/>
                  </a:lnTo>
                  <a:lnTo>
                    <a:pt x="7" y="480"/>
                  </a:lnTo>
                  <a:lnTo>
                    <a:pt x="6" y="416"/>
                  </a:lnTo>
                  <a:lnTo>
                    <a:pt x="4" y="353"/>
                  </a:lnTo>
                  <a:lnTo>
                    <a:pt x="3" y="289"/>
                  </a:lnTo>
                  <a:lnTo>
                    <a:pt x="2" y="227"/>
                  </a:lnTo>
                  <a:lnTo>
                    <a:pt x="0" y="169"/>
                  </a:lnTo>
                  <a:lnTo>
                    <a:pt x="0" y="116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4" y="29"/>
                  </a:lnTo>
                  <a:lnTo>
                    <a:pt x="30" y="13"/>
                  </a:lnTo>
                  <a:lnTo>
                    <a:pt x="50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8613" y="1183"/>
              <a:ext cx="434" cy="910"/>
            </a:xfrm>
            <a:custGeom>
              <a:avLst/>
              <a:gdLst>
                <a:gd name="T0" fmla="*/ 697 w 1302"/>
                <a:gd name="T1" fmla="*/ 13 h 2730"/>
                <a:gd name="T2" fmla="*/ 868 w 1302"/>
                <a:gd name="T3" fmla="*/ 78 h 2730"/>
                <a:gd name="T4" fmla="*/ 1007 w 1302"/>
                <a:gd name="T5" fmla="*/ 193 h 2730"/>
                <a:gd name="T6" fmla="*/ 1105 w 1302"/>
                <a:gd name="T7" fmla="*/ 350 h 2730"/>
                <a:gd name="T8" fmla="*/ 1180 w 1302"/>
                <a:gd name="T9" fmla="*/ 581 h 2730"/>
                <a:gd name="T10" fmla="*/ 1234 w 1302"/>
                <a:gd name="T11" fmla="*/ 853 h 2730"/>
                <a:gd name="T12" fmla="*/ 1270 w 1302"/>
                <a:gd name="T13" fmla="*/ 1147 h 2730"/>
                <a:gd name="T14" fmla="*/ 1291 w 1302"/>
                <a:gd name="T15" fmla="*/ 1444 h 2730"/>
                <a:gd name="T16" fmla="*/ 1302 w 1302"/>
                <a:gd name="T17" fmla="*/ 1723 h 2730"/>
                <a:gd name="T18" fmla="*/ 1274 w 1302"/>
                <a:gd name="T19" fmla="*/ 1780 h 2730"/>
                <a:gd name="T20" fmla="*/ 1230 w 1302"/>
                <a:gd name="T21" fmla="*/ 1795 h 2730"/>
                <a:gd name="T22" fmla="*/ 1172 w 1302"/>
                <a:gd name="T23" fmla="*/ 1767 h 2730"/>
                <a:gd name="T24" fmla="*/ 1156 w 1302"/>
                <a:gd name="T25" fmla="*/ 1639 h 2730"/>
                <a:gd name="T26" fmla="*/ 1143 w 1302"/>
                <a:gd name="T27" fmla="*/ 1360 h 2730"/>
                <a:gd name="T28" fmla="*/ 1117 w 1302"/>
                <a:gd name="T29" fmla="*/ 1072 h 2730"/>
                <a:gd name="T30" fmla="*/ 1078 w 1302"/>
                <a:gd name="T31" fmla="*/ 795 h 2730"/>
                <a:gd name="T32" fmla="*/ 1022 w 1302"/>
                <a:gd name="T33" fmla="*/ 546 h 2730"/>
                <a:gd name="T34" fmla="*/ 950 w 1302"/>
                <a:gd name="T35" fmla="*/ 360 h 2730"/>
                <a:gd name="T36" fmla="*/ 853 w 1302"/>
                <a:gd name="T37" fmla="*/ 245 h 2730"/>
                <a:gd name="T38" fmla="*/ 724 w 1302"/>
                <a:gd name="T39" fmla="*/ 169 h 2730"/>
                <a:gd name="T40" fmla="*/ 573 w 1302"/>
                <a:gd name="T41" fmla="*/ 142 h 2730"/>
                <a:gd name="T42" fmla="*/ 407 w 1302"/>
                <a:gd name="T43" fmla="*/ 176 h 2730"/>
                <a:gd name="T44" fmla="*/ 279 w 1302"/>
                <a:gd name="T45" fmla="*/ 258 h 2730"/>
                <a:gd name="T46" fmla="*/ 192 w 1302"/>
                <a:gd name="T47" fmla="*/ 378 h 2730"/>
                <a:gd name="T48" fmla="*/ 149 w 1302"/>
                <a:gd name="T49" fmla="*/ 522 h 2730"/>
                <a:gd name="T50" fmla="*/ 156 w 1302"/>
                <a:gd name="T51" fmla="*/ 680 h 2730"/>
                <a:gd name="T52" fmla="*/ 189 w 1302"/>
                <a:gd name="T53" fmla="*/ 809 h 2730"/>
                <a:gd name="T54" fmla="*/ 214 w 1302"/>
                <a:gd name="T55" fmla="*/ 992 h 2730"/>
                <a:gd name="T56" fmla="*/ 235 w 1302"/>
                <a:gd name="T57" fmla="*/ 1239 h 2730"/>
                <a:gd name="T58" fmla="*/ 252 w 1302"/>
                <a:gd name="T59" fmla="*/ 1533 h 2730"/>
                <a:gd name="T60" fmla="*/ 264 w 1302"/>
                <a:gd name="T61" fmla="*/ 1861 h 2730"/>
                <a:gd name="T62" fmla="*/ 274 w 1302"/>
                <a:gd name="T63" fmla="*/ 2204 h 2730"/>
                <a:gd name="T64" fmla="*/ 278 w 1302"/>
                <a:gd name="T65" fmla="*/ 2547 h 2730"/>
                <a:gd name="T66" fmla="*/ 264 w 1302"/>
                <a:gd name="T67" fmla="*/ 2700 h 2730"/>
                <a:gd name="T68" fmla="*/ 205 w 1302"/>
                <a:gd name="T69" fmla="*/ 2730 h 2730"/>
                <a:gd name="T70" fmla="*/ 148 w 1302"/>
                <a:gd name="T71" fmla="*/ 2700 h 2730"/>
                <a:gd name="T72" fmla="*/ 133 w 1302"/>
                <a:gd name="T73" fmla="*/ 2530 h 2730"/>
                <a:gd name="T74" fmla="*/ 128 w 1302"/>
                <a:gd name="T75" fmla="*/ 2149 h 2730"/>
                <a:gd name="T76" fmla="*/ 118 w 1302"/>
                <a:gd name="T77" fmla="*/ 1788 h 2730"/>
                <a:gd name="T78" fmla="*/ 104 w 1302"/>
                <a:gd name="T79" fmla="*/ 1459 h 2730"/>
                <a:gd name="T80" fmla="*/ 86 w 1302"/>
                <a:gd name="T81" fmla="*/ 1176 h 2730"/>
                <a:gd name="T82" fmla="*/ 65 w 1302"/>
                <a:gd name="T83" fmla="*/ 955 h 2730"/>
                <a:gd name="T84" fmla="*/ 41 w 1302"/>
                <a:gd name="T85" fmla="*/ 808 h 2730"/>
                <a:gd name="T86" fmla="*/ 4 w 1302"/>
                <a:gd name="T87" fmla="*/ 648 h 2730"/>
                <a:gd name="T88" fmla="*/ 12 w 1302"/>
                <a:gd name="T89" fmla="*/ 458 h 2730"/>
                <a:gd name="T90" fmla="*/ 77 w 1302"/>
                <a:gd name="T91" fmla="*/ 286 h 2730"/>
                <a:gd name="T92" fmla="*/ 191 w 1302"/>
                <a:gd name="T93" fmla="*/ 144 h 2730"/>
                <a:gd name="T94" fmla="*/ 352 w 1302"/>
                <a:gd name="T95" fmla="*/ 44 h 2730"/>
                <a:gd name="T96" fmla="*/ 516 w 1302"/>
                <a:gd name="T97" fmla="*/ 2 h 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2" h="2730">
                  <a:moveTo>
                    <a:pt x="573" y="0"/>
                  </a:moveTo>
                  <a:lnTo>
                    <a:pt x="636" y="2"/>
                  </a:lnTo>
                  <a:lnTo>
                    <a:pt x="697" y="13"/>
                  </a:lnTo>
                  <a:lnTo>
                    <a:pt x="756" y="29"/>
                  </a:lnTo>
                  <a:lnTo>
                    <a:pt x="813" y="50"/>
                  </a:lnTo>
                  <a:lnTo>
                    <a:pt x="868" y="78"/>
                  </a:lnTo>
                  <a:lnTo>
                    <a:pt x="917" y="112"/>
                  </a:lnTo>
                  <a:lnTo>
                    <a:pt x="964" y="150"/>
                  </a:lnTo>
                  <a:lnTo>
                    <a:pt x="1007" y="193"/>
                  </a:lnTo>
                  <a:lnTo>
                    <a:pt x="1045" y="241"/>
                  </a:lnTo>
                  <a:lnTo>
                    <a:pt x="1078" y="293"/>
                  </a:lnTo>
                  <a:lnTo>
                    <a:pt x="1105" y="350"/>
                  </a:lnTo>
                  <a:lnTo>
                    <a:pt x="1133" y="421"/>
                  </a:lnTo>
                  <a:lnTo>
                    <a:pt x="1159" y="498"/>
                  </a:lnTo>
                  <a:lnTo>
                    <a:pt x="1180" y="581"/>
                  </a:lnTo>
                  <a:lnTo>
                    <a:pt x="1200" y="668"/>
                  </a:lnTo>
                  <a:lnTo>
                    <a:pt x="1219" y="758"/>
                  </a:lnTo>
                  <a:lnTo>
                    <a:pt x="1234" y="853"/>
                  </a:lnTo>
                  <a:lnTo>
                    <a:pt x="1248" y="949"/>
                  </a:lnTo>
                  <a:lnTo>
                    <a:pt x="1259" y="1048"/>
                  </a:lnTo>
                  <a:lnTo>
                    <a:pt x="1270" y="1147"/>
                  </a:lnTo>
                  <a:lnTo>
                    <a:pt x="1278" y="1247"/>
                  </a:lnTo>
                  <a:lnTo>
                    <a:pt x="1286" y="1345"/>
                  </a:lnTo>
                  <a:lnTo>
                    <a:pt x="1291" y="1444"/>
                  </a:lnTo>
                  <a:lnTo>
                    <a:pt x="1297" y="1539"/>
                  </a:lnTo>
                  <a:lnTo>
                    <a:pt x="1299" y="1632"/>
                  </a:lnTo>
                  <a:lnTo>
                    <a:pt x="1302" y="1723"/>
                  </a:lnTo>
                  <a:lnTo>
                    <a:pt x="1299" y="1745"/>
                  </a:lnTo>
                  <a:lnTo>
                    <a:pt x="1289" y="1765"/>
                  </a:lnTo>
                  <a:lnTo>
                    <a:pt x="1274" y="1780"/>
                  </a:lnTo>
                  <a:lnTo>
                    <a:pt x="1254" y="1791"/>
                  </a:lnTo>
                  <a:lnTo>
                    <a:pt x="1231" y="1795"/>
                  </a:lnTo>
                  <a:lnTo>
                    <a:pt x="1230" y="1795"/>
                  </a:lnTo>
                  <a:lnTo>
                    <a:pt x="1207" y="1792"/>
                  </a:lnTo>
                  <a:lnTo>
                    <a:pt x="1188" y="1781"/>
                  </a:lnTo>
                  <a:lnTo>
                    <a:pt x="1172" y="1767"/>
                  </a:lnTo>
                  <a:lnTo>
                    <a:pt x="1161" y="1748"/>
                  </a:lnTo>
                  <a:lnTo>
                    <a:pt x="1157" y="1725"/>
                  </a:lnTo>
                  <a:lnTo>
                    <a:pt x="1156" y="1639"/>
                  </a:lnTo>
                  <a:lnTo>
                    <a:pt x="1152" y="1548"/>
                  </a:lnTo>
                  <a:lnTo>
                    <a:pt x="1148" y="1455"/>
                  </a:lnTo>
                  <a:lnTo>
                    <a:pt x="1143" y="1360"/>
                  </a:lnTo>
                  <a:lnTo>
                    <a:pt x="1136" y="1264"/>
                  </a:lnTo>
                  <a:lnTo>
                    <a:pt x="1128" y="1168"/>
                  </a:lnTo>
                  <a:lnTo>
                    <a:pt x="1117" y="1072"/>
                  </a:lnTo>
                  <a:lnTo>
                    <a:pt x="1106" y="977"/>
                  </a:lnTo>
                  <a:lnTo>
                    <a:pt x="1093" y="885"/>
                  </a:lnTo>
                  <a:lnTo>
                    <a:pt x="1078" y="795"/>
                  </a:lnTo>
                  <a:lnTo>
                    <a:pt x="1062" y="708"/>
                  </a:lnTo>
                  <a:lnTo>
                    <a:pt x="1043" y="625"/>
                  </a:lnTo>
                  <a:lnTo>
                    <a:pt x="1022" y="546"/>
                  </a:lnTo>
                  <a:lnTo>
                    <a:pt x="999" y="473"/>
                  </a:lnTo>
                  <a:lnTo>
                    <a:pt x="972" y="406"/>
                  </a:lnTo>
                  <a:lnTo>
                    <a:pt x="950" y="360"/>
                  </a:lnTo>
                  <a:lnTo>
                    <a:pt x="921" y="317"/>
                  </a:lnTo>
                  <a:lnTo>
                    <a:pt x="889" y="278"/>
                  </a:lnTo>
                  <a:lnTo>
                    <a:pt x="853" y="245"/>
                  </a:lnTo>
                  <a:lnTo>
                    <a:pt x="813" y="214"/>
                  </a:lnTo>
                  <a:lnTo>
                    <a:pt x="770" y="189"/>
                  </a:lnTo>
                  <a:lnTo>
                    <a:pt x="724" y="169"/>
                  </a:lnTo>
                  <a:lnTo>
                    <a:pt x="676" y="154"/>
                  </a:lnTo>
                  <a:lnTo>
                    <a:pt x="625" y="146"/>
                  </a:lnTo>
                  <a:lnTo>
                    <a:pt x="573" y="142"/>
                  </a:lnTo>
                  <a:lnTo>
                    <a:pt x="516" y="146"/>
                  </a:lnTo>
                  <a:lnTo>
                    <a:pt x="460" y="158"/>
                  </a:lnTo>
                  <a:lnTo>
                    <a:pt x="407" y="176"/>
                  </a:lnTo>
                  <a:lnTo>
                    <a:pt x="360" y="200"/>
                  </a:lnTo>
                  <a:lnTo>
                    <a:pt x="317" y="226"/>
                  </a:lnTo>
                  <a:lnTo>
                    <a:pt x="279" y="258"/>
                  </a:lnTo>
                  <a:lnTo>
                    <a:pt x="246" y="296"/>
                  </a:lnTo>
                  <a:lnTo>
                    <a:pt x="216" y="336"/>
                  </a:lnTo>
                  <a:lnTo>
                    <a:pt x="192" y="378"/>
                  </a:lnTo>
                  <a:lnTo>
                    <a:pt x="172" y="424"/>
                  </a:lnTo>
                  <a:lnTo>
                    <a:pt x="157" y="473"/>
                  </a:lnTo>
                  <a:lnTo>
                    <a:pt x="149" y="522"/>
                  </a:lnTo>
                  <a:lnTo>
                    <a:pt x="145" y="574"/>
                  </a:lnTo>
                  <a:lnTo>
                    <a:pt x="148" y="626"/>
                  </a:lnTo>
                  <a:lnTo>
                    <a:pt x="156" y="680"/>
                  </a:lnTo>
                  <a:lnTo>
                    <a:pt x="171" y="733"/>
                  </a:lnTo>
                  <a:lnTo>
                    <a:pt x="180" y="767"/>
                  </a:lnTo>
                  <a:lnTo>
                    <a:pt x="189" y="809"/>
                  </a:lnTo>
                  <a:lnTo>
                    <a:pt x="197" y="863"/>
                  </a:lnTo>
                  <a:lnTo>
                    <a:pt x="205" y="923"/>
                  </a:lnTo>
                  <a:lnTo>
                    <a:pt x="214" y="992"/>
                  </a:lnTo>
                  <a:lnTo>
                    <a:pt x="222" y="1068"/>
                  </a:lnTo>
                  <a:lnTo>
                    <a:pt x="228" y="1151"/>
                  </a:lnTo>
                  <a:lnTo>
                    <a:pt x="235" y="1239"/>
                  </a:lnTo>
                  <a:lnTo>
                    <a:pt x="240" y="1332"/>
                  </a:lnTo>
                  <a:lnTo>
                    <a:pt x="247" y="1431"/>
                  </a:lnTo>
                  <a:lnTo>
                    <a:pt x="252" y="1533"/>
                  </a:lnTo>
                  <a:lnTo>
                    <a:pt x="256" y="1640"/>
                  </a:lnTo>
                  <a:lnTo>
                    <a:pt x="262" y="1749"/>
                  </a:lnTo>
                  <a:lnTo>
                    <a:pt x="264" y="1861"/>
                  </a:lnTo>
                  <a:lnTo>
                    <a:pt x="268" y="1975"/>
                  </a:lnTo>
                  <a:lnTo>
                    <a:pt x="271" y="2089"/>
                  </a:lnTo>
                  <a:lnTo>
                    <a:pt x="274" y="2204"/>
                  </a:lnTo>
                  <a:lnTo>
                    <a:pt x="275" y="2319"/>
                  </a:lnTo>
                  <a:lnTo>
                    <a:pt x="277" y="2434"/>
                  </a:lnTo>
                  <a:lnTo>
                    <a:pt x="278" y="2547"/>
                  </a:lnTo>
                  <a:lnTo>
                    <a:pt x="278" y="2658"/>
                  </a:lnTo>
                  <a:lnTo>
                    <a:pt x="274" y="2680"/>
                  </a:lnTo>
                  <a:lnTo>
                    <a:pt x="264" y="2700"/>
                  </a:lnTo>
                  <a:lnTo>
                    <a:pt x="248" y="2715"/>
                  </a:lnTo>
                  <a:lnTo>
                    <a:pt x="228" y="2726"/>
                  </a:lnTo>
                  <a:lnTo>
                    <a:pt x="205" y="2730"/>
                  </a:lnTo>
                  <a:lnTo>
                    <a:pt x="183" y="2726"/>
                  </a:lnTo>
                  <a:lnTo>
                    <a:pt x="163" y="2715"/>
                  </a:lnTo>
                  <a:lnTo>
                    <a:pt x="148" y="2700"/>
                  </a:lnTo>
                  <a:lnTo>
                    <a:pt x="137" y="2680"/>
                  </a:lnTo>
                  <a:lnTo>
                    <a:pt x="133" y="2658"/>
                  </a:lnTo>
                  <a:lnTo>
                    <a:pt x="133" y="2530"/>
                  </a:lnTo>
                  <a:lnTo>
                    <a:pt x="132" y="2402"/>
                  </a:lnTo>
                  <a:lnTo>
                    <a:pt x="130" y="2275"/>
                  </a:lnTo>
                  <a:lnTo>
                    <a:pt x="128" y="2149"/>
                  </a:lnTo>
                  <a:lnTo>
                    <a:pt x="125" y="2027"/>
                  </a:lnTo>
                  <a:lnTo>
                    <a:pt x="122" y="1905"/>
                  </a:lnTo>
                  <a:lnTo>
                    <a:pt x="118" y="1788"/>
                  </a:lnTo>
                  <a:lnTo>
                    <a:pt x="114" y="1673"/>
                  </a:lnTo>
                  <a:lnTo>
                    <a:pt x="109" y="1564"/>
                  </a:lnTo>
                  <a:lnTo>
                    <a:pt x="104" y="1459"/>
                  </a:lnTo>
                  <a:lnTo>
                    <a:pt x="98" y="1359"/>
                  </a:lnTo>
                  <a:lnTo>
                    <a:pt x="92" y="1264"/>
                  </a:lnTo>
                  <a:lnTo>
                    <a:pt x="86" y="1176"/>
                  </a:lnTo>
                  <a:lnTo>
                    <a:pt x="79" y="1095"/>
                  </a:lnTo>
                  <a:lnTo>
                    <a:pt x="71" y="1020"/>
                  </a:lnTo>
                  <a:lnTo>
                    <a:pt x="65" y="955"/>
                  </a:lnTo>
                  <a:lnTo>
                    <a:pt x="57" y="896"/>
                  </a:lnTo>
                  <a:lnTo>
                    <a:pt x="49" y="847"/>
                  </a:lnTo>
                  <a:lnTo>
                    <a:pt x="41" y="808"/>
                  </a:lnTo>
                  <a:lnTo>
                    <a:pt x="33" y="777"/>
                  </a:lnTo>
                  <a:lnTo>
                    <a:pt x="15" y="713"/>
                  </a:lnTo>
                  <a:lnTo>
                    <a:pt x="4" y="648"/>
                  </a:lnTo>
                  <a:lnTo>
                    <a:pt x="0" y="584"/>
                  </a:lnTo>
                  <a:lnTo>
                    <a:pt x="3" y="521"/>
                  </a:lnTo>
                  <a:lnTo>
                    <a:pt x="12" y="458"/>
                  </a:lnTo>
                  <a:lnTo>
                    <a:pt x="27" y="398"/>
                  </a:lnTo>
                  <a:lnTo>
                    <a:pt x="49" y="341"/>
                  </a:lnTo>
                  <a:lnTo>
                    <a:pt x="77" y="286"/>
                  </a:lnTo>
                  <a:lnTo>
                    <a:pt x="109" y="234"/>
                  </a:lnTo>
                  <a:lnTo>
                    <a:pt x="148" y="188"/>
                  </a:lnTo>
                  <a:lnTo>
                    <a:pt x="191" y="144"/>
                  </a:lnTo>
                  <a:lnTo>
                    <a:pt x="240" y="105"/>
                  </a:lnTo>
                  <a:lnTo>
                    <a:pt x="293" y="72"/>
                  </a:lnTo>
                  <a:lnTo>
                    <a:pt x="352" y="44"/>
                  </a:lnTo>
                  <a:lnTo>
                    <a:pt x="405" y="24"/>
                  </a:lnTo>
                  <a:lnTo>
                    <a:pt x="460" y="10"/>
                  </a:lnTo>
                  <a:lnTo>
                    <a:pt x="516" y="2"/>
                  </a:lnTo>
                  <a:lnTo>
                    <a:pt x="5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2" name="양쪽 모서리가 둥근 사각형 61"/>
          <p:cNvSpPr/>
          <p:nvPr/>
        </p:nvSpPr>
        <p:spPr>
          <a:xfrm rot="3435554">
            <a:off x="1005115" y="3203348"/>
            <a:ext cx="1211833" cy="260256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C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양쪽 모서리가 둥근 사각형 70"/>
          <p:cNvSpPr/>
          <p:nvPr/>
        </p:nvSpPr>
        <p:spPr>
          <a:xfrm rot="3435554">
            <a:off x="1787083" y="3706800"/>
            <a:ext cx="927021" cy="7689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130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Aharoni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cho</cp:lastModifiedBy>
  <cp:revision>59</cp:revision>
  <dcterms:created xsi:type="dcterms:W3CDTF">2017-04-20T07:21:04Z</dcterms:created>
  <dcterms:modified xsi:type="dcterms:W3CDTF">2017-04-27T10:44:42Z</dcterms:modified>
</cp:coreProperties>
</file>