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2" r:id="rId3"/>
    <p:sldId id="288" r:id="rId4"/>
    <p:sldId id="286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3300"/>
    <a:srgbClr val="FF6600"/>
    <a:srgbClr val="38C6BF"/>
    <a:srgbClr val="8A766B"/>
    <a:srgbClr val="584B45"/>
    <a:srgbClr val="99867B"/>
    <a:srgbClr val="3C3431"/>
    <a:srgbClr val="FF4B21"/>
    <a:srgbClr val="33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rgbClr val="99867B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99867B"/>
              </a:solidFill>
              <a:ln w="76200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806080"/>
        <c:axId val="281806640"/>
      </c:lineChart>
      <c:catAx>
        <c:axId val="281806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1806640"/>
        <c:crosses val="autoZero"/>
        <c:auto val="1"/>
        <c:lblAlgn val="ctr"/>
        <c:lblOffset val="100"/>
        <c:noMultiLvlLbl val="0"/>
      </c:catAx>
      <c:valAx>
        <c:axId val="2818066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180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9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3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5AA8-1352-4104-B3D5-931019D5337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4B45"/>
            </a:gs>
            <a:gs pos="100000">
              <a:srgbClr val="9986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4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4B45"/>
            </a:gs>
            <a:gs pos="100000">
              <a:srgbClr val="9986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761771" y="613458"/>
            <a:ext cx="7940233" cy="5765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2095" y="241460"/>
            <a:ext cx="1759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endParaRPr lang="ko-KR" altLang="en-US" sz="20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9194" y="241460"/>
            <a:ext cx="1759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0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21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4B45"/>
            </a:gs>
            <a:gs pos="100000">
              <a:srgbClr val="9986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045037" y="614576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79766" y="150126"/>
                </a:moveTo>
                <a:cubicBezTo>
                  <a:pt x="157901" y="150126"/>
                  <a:pt x="211851" y="190434"/>
                  <a:pt x="241617" y="271049"/>
                </a:cubicBezTo>
                <a:cubicBezTo>
                  <a:pt x="271383" y="347943"/>
                  <a:pt x="286266" y="486850"/>
                  <a:pt x="286266" y="687768"/>
                </a:cubicBezTo>
                <a:cubicBezTo>
                  <a:pt x="286266" y="883725"/>
                  <a:pt x="271383" y="1020151"/>
                  <a:pt x="241617" y="1097045"/>
                </a:cubicBezTo>
                <a:cubicBezTo>
                  <a:pt x="211851" y="1178901"/>
                  <a:pt x="157901" y="1219828"/>
                  <a:pt x="79766" y="1219828"/>
                </a:cubicBezTo>
                <a:cubicBezTo>
                  <a:pt x="60233" y="1219828"/>
                  <a:pt x="42249" y="1217270"/>
                  <a:pt x="25816" y="1212154"/>
                </a:cubicBezTo>
                <a:lnTo>
                  <a:pt x="0" y="1198843"/>
                </a:lnTo>
                <a:lnTo>
                  <a:pt x="0" y="170794"/>
                </a:lnTo>
                <a:lnTo>
                  <a:pt x="25816" y="157684"/>
                </a:lnTo>
                <a:cubicBezTo>
                  <a:pt x="42249" y="152645"/>
                  <a:pt x="60233" y="150126"/>
                  <a:pt x="79766" y="150126"/>
                </a:cubicBezTo>
                <a:close/>
                <a:moveTo>
                  <a:pt x="340181" y="0"/>
                </a:moveTo>
                <a:lnTo>
                  <a:pt x="1172476" y="0"/>
                </a:lnTo>
                <a:lnTo>
                  <a:pt x="1172308" y="1298"/>
                </a:lnTo>
                <a:cubicBezTo>
                  <a:pt x="1162076" y="45946"/>
                  <a:pt x="1139286" y="85014"/>
                  <a:pt x="1103939" y="118500"/>
                </a:cubicBezTo>
                <a:cubicBezTo>
                  <a:pt x="1043168" y="175551"/>
                  <a:pt x="953251" y="204076"/>
                  <a:pt x="834188" y="204076"/>
                </a:cubicBezTo>
                <a:lnTo>
                  <a:pt x="795121" y="204076"/>
                </a:lnTo>
                <a:lnTo>
                  <a:pt x="795121" y="404994"/>
                </a:lnTo>
                <a:lnTo>
                  <a:pt x="1128124" y="404994"/>
                </a:lnTo>
                <a:lnTo>
                  <a:pt x="1128124" y="1413305"/>
                </a:lnTo>
                <a:lnTo>
                  <a:pt x="1407177" y="1413305"/>
                </a:lnTo>
                <a:lnTo>
                  <a:pt x="1407177" y="0"/>
                </a:ln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763"/>
                </a:lnTo>
                <a:lnTo>
                  <a:pt x="79766" y="1448652"/>
                </a:lnTo>
                <a:cubicBezTo>
                  <a:pt x="245958" y="1448652"/>
                  <a:pt x="368121" y="1387260"/>
                  <a:pt x="446256" y="1264477"/>
                </a:cubicBezTo>
                <a:cubicBezTo>
                  <a:pt x="525631" y="1141694"/>
                  <a:pt x="565318" y="949457"/>
                  <a:pt x="565318" y="687768"/>
                </a:cubicBezTo>
                <a:cubicBezTo>
                  <a:pt x="565318" y="422357"/>
                  <a:pt x="525631" y="228261"/>
                  <a:pt x="446256" y="105478"/>
                </a:cubicBezTo>
                <a:cubicBezTo>
                  <a:pt x="426722" y="75402"/>
                  <a:pt x="404437" y="49086"/>
                  <a:pt x="379400" y="265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309780" y="1094411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2160000" y="792656"/>
                </a:moveTo>
                <a:lnTo>
                  <a:pt x="2160000" y="1123315"/>
                </a:lnTo>
                <a:lnTo>
                  <a:pt x="1786210" y="1123315"/>
                </a:lnTo>
                <a:cubicBezTo>
                  <a:pt x="1797372" y="1096030"/>
                  <a:pt x="1822797" y="1064404"/>
                  <a:pt x="1862484" y="1028437"/>
                </a:cubicBezTo>
                <a:cubicBezTo>
                  <a:pt x="1888529" y="1004872"/>
                  <a:pt x="1943719" y="960224"/>
                  <a:pt x="2028055" y="894491"/>
                </a:cubicBezTo>
                <a:lnTo>
                  <a:pt x="2102469" y="838681"/>
                </a:lnTo>
                <a:close/>
                <a:moveTo>
                  <a:pt x="864815" y="124700"/>
                </a:moveTo>
                <a:cubicBezTo>
                  <a:pt x="942949" y="124700"/>
                  <a:pt x="996900" y="165008"/>
                  <a:pt x="1026665" y="245623"/>
                </a:cubicBezTo>
                <a:cubicBezTo>
                  <a:pt x="1056431" y="322517"/>
                  <a:pt x="1071314" y="461424"/>
                  <a:pt x="1071314" y="662342"/>
                </a:cubicBezTo>
                <a:cubicBezTo>
                  <a:pt x="1071314" y="858299"/>
                  <a:pt x="1056431" y="994724"/>
                  <a:pt x="1026665" y="1071619"/>
                </a:cubicBezTo>
                <a:cubicBezTo>
                  <a:pt x="996900" y="1153475"/>
                  <a:pt x="942949" y="1194402"/>
                  <a:pt x="864815" y="1194402"/>
                </a:cubicBezTo>
                <a:cubicBezTo>
                  <a:pt x="786680" y="1194402"/>
                  <a:pt x="733350" y="1153475"/>
                  <a:pt x="704824" y="1071619"/>
                </a:cubicBezTo>
                <a:cubicBezTo>
                  <a:pt x="678779" y="995965"/>
                  <a:pt x="665757" y="859539"/>
                  <a:pt x="665757" y="662342"/>
                </a:cubicBezTo>
                <a:cubicBezTo>
                  <a:pt x="665757" y="460183"/>
                  <a:pt x="678779" y="321277"/>
                  <a:pt x="704824" y="245623"/>
                </a:cubicBezTo>
                <a:cubicBezTo>
                  <a:pt x="733350" y="165008"/>
                  <a:pt x="786680" y="124700"/>
                  <a:pt x="864815" y="124700"/>
                </a:cubicBezTo>
                <a:close/>
                <a:moveTo>
                  <a:pt x="0" y="0"/>
                </a:moveTo>
                <a:lnTo>
                  <a:pt x="566812" y="0"/>
                </a:lnTo>
                <a:lnTo>
                  <a:pt x="565182" y="1103"/>
                </a:lnTo>
                <a:cubicBezTo>
                  <a:pt x="540145" y="23660"/>
                  <a:pt x="517859" y="49976"/>
                  <a:pt x="498325" y="80052"/>
                </a:cubicBezTo>
                <a:cubicBezTo>
                  <a:pt x="418950" y="204075"/>
                  <a:pt x="379263" y="398172"/>
                  <a:pt x="379263" y="662342"/>
                </a:cubicBezTo>
                <a:cubicBezTo>
                  <a:pt x="379263" y="924031"/>
                  <a:pt x="418950" y="1116268"/>
                  <a:pt x="498325" y="1239051"/>
                </a:cubicBezTo>
                <a:cubicBezTo>
                  <a:pt x="576460" y="1361834"/>
                  <a:pt x="698623" y="1423226"/>
                  <a:pt x="864815" y="1423226"/>
                </a:cubicBezTo>
                <a:cubicBezTo>
                  <a:pt x="1031006" y="1423226"/>
                  <a:pt x="1153169" y="1361834"/>
                  <a:pt x="1231304" y="1239051"/>
                </a:cubicBezTo>
                <a:cubicBezTo>
                  <a:pt x="1310679" y="1116268"/>
                  <a:pt x="1350366" y="924031"/>
                  <a:pt x="1350366" y="662342"/>
                </a:cubicBezTo>
                <a:cubicBezTo>
                  <a:pt x="1350366" y="396931"/>
                  <a:pt x="1310679" y="202835"/>
                  <a:pt x="1231304" y="80052"/>
                </a:cubicBezTo>
                <a:cubicBezTo>
                  <a:pt x="1211770" y="49976"/>
                  <a:pt x="1189485" y="23660"/>
                  <a:pt x="1164448" y="1103"/>
                </a:cubicBezTo>
                <a:lnTo>
                  <a:pt x="1162817" y="0"/>
                </a:lnTo>
                <a:lnTo>
                  <a:pt x="1595383" y="0"/>
                </a:lnTo>
                <a:lnTo>
                  <a:pt x="1554712" y="39892"/>
                </a:lnTo>
                <a:cubicBezTo>
                  <a:pt x="1487042" y="128724"/>
                  <a:pt x="1453207" y="251740"/>
                  <a:pt x="1453207" y="408940"/>
                </a:cubicBezTo>
                <a:lnTo>
                  <a:pt x="1719237" y="408940"/>
                </a:lnTo>
                <a:cubicBezTo>
                  <a:pt x="1720477" y="327084"/>
                  <a:pt x="1729779" y="266313"/>
                  <a:pt x="1747142" y="226625"/>
                </a:cubicBezTo>
                <a:cubicBezTo>
                  <a:pt x="1778148" y="157172"/>
                  <a:pt x="1835819" y="122446"/>
                  <a:pt x="1920155" y="122446"/>
                </a:cubicBezTo>
                <a:cubicBezTo>
                  <a:pt x="1983407" y="122446"/>
                  <a:pt x="2033016" y="145390"/>
                  <a:pt x="2068983" y="191279"/>
                </a:cubicBezTo>
                <a:cubicBezTo>
                  <a:pt x="2101229" y="230966"/>
                  <a:pt x="2117352" y="281816"/>
                  <a:pt x="2117352" y="343827"/>
                </a:cubicBezTo>
                <a:cubicBezTo>
                  <a:pt x="2117352" y="421962"/>
                  <a:pt x="2091307" y="490795"/>
                  <a:pt x="2039217" y="550326"/>
                </a:cubicBezTo>
                <a:cubicBezTo>
                  <a:pt x="2004491" y="591254"/>
                  <a:pt x="1922015" y="660707"/>
                  <a:pt x="1791791" y="758686"/>
                </a:cubicBezTo>
                <a:lnTo>
                  <a:pt x="1763885" y="782870"/>
                </a:lnTo>
                <a:cubicBezTo>
                  <a:pt x="1627460" y="890771"/>
                  <a:pt x="1535062" y="998671"/>
                  <a:pt x="1486693" y="1106572"/>
                </a:cubicBezTo>
                <a:cubicBezTo>
                  <a:pt x="1458168" y="1171064"/>
                  <a:pt x="1440804" y="1259740"/>
                  <a:pt x="1434603" y="1372602"/>
                </a:cubicBezTo>
                <a:lnTo>
                  <a:pt x="2160000" y="1372602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3324262" y="4057792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2160000" y="1404252"/>
                </a:moveTo>
                <a:lnTo>
                  <a:pt x="2160000" y="1630402"/>
                </a:lnTo>
                <a:lnTo>
                  <a:pt x="2153257" y="1620685"/>
                </a:lnTo>
                <a:cubicBezTo>
                  <a:pt x="2118531" y="1580997"/>
                  <a:pt x="2077603" y="1553712"/>
                  <a:pt x="2030474" y="1538829"/>
                </a:cubicBezTo>
                <a:lnTo>
                  <a:pt x="2030474" y="1535109"/>
                </a:lnTo>
                <a:cubicBezTo>
                  <a:pt x="2075122" y="1515265"/>
                  <a:pt x="2112949" y="1483019"/>
                  <a:pt x="2143955" y="1438370"/>
                </a:cubicBezTo>
                <a:close/>
                <a:moveTo>
                  <a:pt x="721716" y="1091700"/>
                </a:moveTo>
                <a:cubicBezTo>
                  <a:pt x="799850" y="1091700"/>
                  <a:pt x="853801" y="1132008"/>
                  <a:pt x="883566" y="1212623"/>
                </a:cubicBezTo>
                <a:cubicBezTo>
                  <a:pt x="913332" y="1289518"/>
                  <a:pt x="928215" y="1428424"/>
                  <a:pt x="928215" y="1629342"/>
                </a:cubicBezTo>
                <a:cubicBezTo>
                  <a:pt x="928215" y="1825299"/>
                  <a:pt x="913332" y="1961725"/>
                  <a:pt x="883566" y="2038619"/>
                </a:cubicBezTo>
                <a:cubicBezTo>
                  <a:pt x="861242" y="2100011"/>
                  <a:pt x="825314" y="2138380"/>
                  <a:pt x="775782" y="2153728"/>
                </a:cubicBezTo>
                <a:lnTo>
                  <a:pt x="731593" y="2160000"/>
                </a:lnTo>
                <a:lnTo>
                  <a:pt x="711859" y="2160000"/>
                </a:lnTo>
                <a:lnTo>
                  <a:pt x="667765" y="2153728"/>
                </a:lnTo>
                <a:cubicBezTo>
                  <a:pt x="618466" y="2138380"/>
                  <a:pt x="583119" y="2100011"/>
                  <a:pt x="561725" y="2038619"/>
                </a:cubicBezTo>
                <a:cubicBezTo>
                  <a:pt x="535680" y="1962965"/>
                  <a:pt x="522658" y="1826539"/>
                  <a:pt x="522658" y="1629342"/>
                </a:cubicBezTo>
                <a:cubicBezTo>
                  <a:pt x="522658" y="1427184"/>
                  <a:pt x="535680" y="1288277"/>
                  <a:pt x="561725" y="1212623"/>
                </a:cubicBezTo>
                <a:cubicBezTo>
                  <a:pt x="590251" y="1132008"/>
                  <a:pt x="643581" y="1091700"/>
                  <a:pt x="721716" y="1091700"/>
                </a:cubicBez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1062532"/>
                </a:lnTo>
                <a:lnTo>
                  <a:pt x="2115236" y="989096"/>
                </a:lnTo>
                <a:cubicBezTo>
                  <a:pt x="2096865" y="966151"/>
                  <a:pt x="2075432" y="945377"/>
                  <a:pt x="2050938" y="926774"/>
                </a:cubicBezTo>
                <a:cubicBezTo>
                  <a:pt x="1971563" y="867243"/>
                  <a:pt x="1875445" y="837477"/>
                  <a:pt x="1762583" y="837477"/>
                </a:cubicBezTo>
                <a:cubicBezTo>
                  <a:pt x="1610034" y="837477"/>
                  <a:pt x="1492832" y="882745"/>
                  <a:pt x="1410977" y="973283"/>
                </a:cubicBezTo>
                <a:cubicBezTo>
                  <a:pt x="1336563" y="1056378"/>
                  <a:pt x="1299356" y="1169240"/>
                  <a:pt x="1299356" y="1311867"/>
                </a:cubicBezTo>
                <a:lnTo>
                  <a:pt x="1556084" y="1311867"/>
                </a:lnTo>
                <a:cubicBezTo>
                  <a:pt x="1556084" y="1253576"/>
                  <a:pt x="1563526" y="1205827"/>
                  <a:pt x="1578408" y="1168620"/>
                </a:cubicBezTo>
                <a:cubicBezTo>
                  <a:pt x="1609414" y="1099166"/>
                  <a:pt x="1665845" y="1064440"/>
                  <a:pt x="1747700" y="1064440"/>
                </a:cubicBezTo>
                <a:cubicBezTo>
                  <a:pt x="1814673" y="1064440"/>
                  <a:pt x="1862422" y="1086764"/>
                  <a:pt x="1890948" y="1131412"/>
                </a:cubicBezTo>
                <a:cubicBezTo>
                  <a:pt x="1912032" y="1163659"/>
                  <a:pt x="1922574" y="1207687"/>
                  <a:pt x="1922574" y="1263497"/>
                </a:cubicBezTo>
                <a:cubicBezTo>
                  <a:pt x="1922574" y="1347833"/>
                  <a:pt x="1893428" y="1405504"/>
                  <a:pt x="1835137" y="1436510"/>
                </a:cubicBezTo>
                <a:cubicBezTo>
                  <a:pt x="1800410" y="1456354"/>
                  <a:pt x="1750801" y="1466276"/>
                  <a:pt x="1686309" y="1466276"/>
                </a:cubicBezTo>
                <a:lnTo>
                  <a:pt x="1643521" y="1466276"/>
                </a:lnTo>
                <a:lnTo>
                  <a:pt x="1643521" y="1669054"/>
                </a:lnTo>
                <a:cubicBezTo>
                  <a:pt x="1735298" y="1669054"/>
                  <a:pt x="1803511" y="1678976"/>
                  <a:pt x="1848159" y="1698820"/>
                </a:cubicBezTo>
                <a:cubicBezTo>
                  <a:pt x="1922574" y="1732306"/>
                  <a:pt x="1959781" y="1796798"/>
                  <a:pt x="1959781" y="1892296"/>
                </a:cubicBezTo>
                <a:cubicBezTo>
                  <a:pt x="1959781" y="1972911"/>
                  <a:pt x="1939937" y="2033683"/>
                  <a:pt x="1900249" y="2074611"/>
                </a:cubicBezTo>
                <a:cubicBezTo>
                  <a:pt x="1864282" y="2111818"/>
                  <a:pt x="1814673" y="2130421"/>
                  <a:pt x="1751421" y="2130421"/>
                </a:cubicBezTo>
                <a:cubicBezTo>
                  <a:pt x="1668326" y="2130421"/>
                  <a:pt x="1610034" y="2098175"/>
                  <a:pt x="1576548" y="2033683"/>
                </a:cubicBezTo>
                <a:cubicBezTo>
                  <a:pt x="1554224" y="1991515"/>
                  <a:pt x="1543682" y="1938805"/>
                  <a:pt x="1544922" y="1875553"/>
                </a:cubicBezTo>
                <a:lnTo>
                  <a:pt x="1275171" y="1875553"/>
                </a:lnTo>
                <a:cubicBezTo>
                  <a:pt x="1275171" y="1972912"/>
                  <a:pt x="1291294" y="2055852"/>
                  <a:pt x="1323540" y="2124375"/>
                </a:cubicBezTo>
                <a:lnTo>
                  <a:pt x="1346960" y="2160000"/>
                </a:lnTo>
                <a:lnTo>
                  <a:pt x="1111026" y="2160000"/>
                </a:lnTo>
                <a:lnTo>
                  <a:pt x="1140295" y="2100941"/>
                </a:lnTo>
                <a:cubicBezTo>
                  <a:pt x="1184943" y="1982809"/>
                  <a:pt x="1207267" y="1825609"/>
                  <a:pt x="1207267" y="1629342"/>
                </a:cubicBezTo>
                <a:cubicBezTo>
                  <a:pt x="1207267" y="1363932"/>
                  <a:pt x="1167580" y="1169835"/>
                  <a:pt x="1088205" y="1047052"/>
                </a:cubicBezTo>
                <a:cubicBezTo>
                  <a:pt x="1010070" y="926749"/>
                  <a:pt x="887907" y="866598"/>
                  <a:pt x="721716" y="866598"/>
                </a:cubicBezTo>
                <a:cubicBezTo>
                  <a:pt x="555524" y="866598"/>
                  <a:pt x="433361" y="926749"/>
                  <a:pt x="355226" y="1047052"/>
                </a:cubicBezTo>
                <a:cubicBezTo>
                  <a:pt x="275851" y="1171075"/>
                  <a:pt x="236164" y="1365172"/>
                  <a:pt x="236164" y="1629342"/>
                </a:cubicBezTo>
                <a:cubicBezTo>
                  <a:pt x="236164" y="1825609"/>
                  <a:pt x="258488" y="1982809"/>
                  <a:pt x="303136" y="2100941"/>
                </a:cubicBezTo>
                <a:lnTo>
                  <a:pt x="332405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5569037" y="3613292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975462" y="1167740"/>
                </a:moveTo>
                <a:lnTo>
                  <a:pt x="1977323" y="1167740"/>
                </a:lnTo>
                <a:lnTo>
                  <a:pt x="1977323" y="1796539"/>
                </a:lnTo>
                <a:lnTo>
                  <a:pt x="1629437" y="1796539"/>
                </a:lnTo>
                <a:close/>
                <a:moveTo>
                  <a:pt x="867668" y="1076583"/>
                </a:moveTo>
                <a:cubicBezTo>
                  <a:pt x="945802" y="1076583"/>
                  <a:pt x="999753" y="1116891"/>
                  <a:pt x="1029518" y="1197506"/>
                </a:cubicBezTo>
                <a:cubicBezTo>
                  <a:pt x="1059284" y="1274401"/>
                  <a:pt x="1074167" y="1413307"/>
                  <a:pt x="1074167" y="1614225"/>
                </a:cubicBezTo>
                <a:cubicBezTo>
                  <a:pt x="1074167" y="1810182"/>
                  <a:pt x="1059284" y="1946608"/>
                  <a:pt x="1029518" y="2023502"/>
                </a:cubicBezTo>
                <a:cubicBezTo>
                  <a:pt x="999753" y="2105358"/>
                  <a:pt x="945802" y="2146285"/>
                  <a:pt x="867668" y="2146285"/>
                </a:cubicBezTo>
                <a:cubicBezTo>
                  <a:pt x="789533" y="2146285"/>
                  <a:pt x="736203" y="2105358"/>
                  <a:pt x="707677" y="2023502"/>
                </a:cubicBezTo>
                <a:cubicBezTo>
                  <a:pt x="681632" y="1947848"/>
                  <a:pt x="668610" y="1811422"/>
                  <a:pt x="668610" y="1614225"/>
                </a:cubicBezTo>
                <a:cubicBezTo>
                  <a:pt x="668610" y="1412067"/>
                  <a:pt x="681632" y="1273160"/>
                  <a:pt x="707677" y="1197506"/>
                </a:cubicBezTo>
                <a:cubicBezTo>
                  <a:pt x="736203" y="1116891"/>
                  <a:pt x="789533" y="1076583"/>
                  <a:pt x="867668" y="1076583"/>
                </a:cubicBez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881246"/>
                </a:lnTo>
                <a:lnTo>
                  <a:pt x="1940116" y="881246"/>
                </a:lnTo>
                <a:lnTo>
                  <a:pt x="1422938" y="1770494"/>
                </a:lnTo>
                <a:lnTo>
                  <a:pt x="1422938" y="2017921"/>
                </a:lnTo>
                <a:lnTo>
                  <a:pt x="1977323" y="2017921"/>
                </a:lnTo>
                <a:lnTo>
                  <a:pt x="1977323" y="2160000"/>
                </a:lnTo>
                <a:lnTo>
                  <a:pt x="1249487" y="2160000"/>
                </a:lnTo>
                <a:lnTo>
                  <a:pt x="1286247" y="2085824"/>
                </a:lnTo>
                <a:cubicBezTo>
                  <a:pt x="1330895" y="1967692"/>
                  <a:pt x="1353219" y="1810492"/>
                  <a:pt x="1353219" y="1614225"/>
                </a:cubicBezTo>
                <a:cubicBezTo>
                  <a:pt x="1353219" y="1348815"/>
                  <a:pt x="1313532" y="1154718"/>
                  <a:pt x="1234157" y="1031935"/>
                </a:cubicBezTo>
                <a:cubicBezTo>
                  <a:pt x="1156022" y="911632"/>
                  <a:pt x="1033859" y="851481"/>
                  <a:pt x="867668" y="851481"/>
                </a:cubicBezTo>
                <a:cubicBezTo>
                  <a:pt x="701476" y="851481"/>
                  <a:pt x="579313" y="911632"/>
                  <a:pt x="501178" y="1031935"/>
                </a:cubicBezTo>
                <a:cubicBezTo>
                  <a:pt x="421803" y="1155958"/>
                  <a:pt x="382116" y="1350055"/>
                  <a:pt x="382116" y="1614225"/>
                </a:cubicBezTo>
                <a:cubicBezTo>
                  <a:pt x="382116" y="1810492"/>
                  <a:pt x="404440" y="1967692"/>
                  <a:pt x="449088" y="2085824"/>
                </a:cubicBezTo>
                <a:lnTo>
                  <a:pt x="485848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0153" y="2654247"/>
            <a:ext cx="6315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PowerPoint </a:t>
            </a:r>
            <a:r>
              <a:rPr lang="en-US" altLang="ko-KR" sz="10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" name="자유형 6"/>
          <p:cNvSpPr/>
          <p:nvPr/>
        </p:nvSpPr>
        <p:spPr>
          <a:xfrm>
            <a:off x="7845208" y="3362503"/>
            <a:ext cx="1730592" cy="1692097"/>
          </a:xfrm>
          <a:custGeom>
            <a:avLst/>
            <a:gdLst/>
            <a:ahLst/>
            <a:cxnLst/>
            <a:rect l="l" t="t" r="r" b="b"/>
            <a:pathLst>
              <a:path w="1730592" h="1692097">
                <a:moveTo>
                  <a:pt x="1507361" y="646248"/>
                </a:moveTo>
                <a:cubicBezTo>
                  <a:pt x="1520322" y="646248"/>
                  <a:pt x="1524159" y="654024"/>
                  <a:pt x="1518874" y="669576"/>
                </a:cubicBezTo>
                <a:cubicBezTo>
                  <a:pt x="1516532" y="676469"/>
                  <a:pt x="1512852" y="682183"/>
                  <a:pt x="1507835" y="686719"/>
                </a:cubicBezTo>
                <a:cubicBezTo>
                  <a:pt x="1502817" y="691256"/>
                  <a:pt x="1497333" y="693524"/>
                  <a:pt x="1491383" y="693524"/>
                </a:cubicBezTo>
                <a:cubicBezTo>
                  <a:pt x="1485316" y="693524"/>
                  <a:pt x="1481346" y="690991"/>
                  <a:pt x="1479474" y="685924"/>
                </a:cubicBezTo>
                <a:cubicBezTo>
                  <a:pt x="1477602" y="680858"/>
                  <a:pt x="1477857" y="674819"/>
                  <a:pt x="1480240" y="667809"/>
                </a:cubicBezTo>
                <a:cubicBezTo>
                  <a:pt x="1482342" y="661623"/>
                  <a:pt x="1485930" y="656483"/>
                  <a:pt x="1491003" y="652389"/>
                </a:cubicBezTo>
                <a:cubicBezTo>
                  <a:pt x="1496076" y="648295"/>
                  <a:pt x="1501529" y="646248"/>
                  <a:pt x="1507361" y="646248"/>
                </a:cubicBezTo>
                <a:close/>
                <a:moveTo>
                  <a:pt x="1730592" y="598325"/>
                </a:moveTo>
                <a:lnTo>
                  <a:pt x="1730592" y="656041"/>
                </a:lnTo>
                <a:lnTo>
                  <a:pt x="1718264" y="681594"/>
                </a:lnTo>
                <a:cubicBezTo>
                  <a:pt x="1712159" y="689547"/>
                  <a:pt x="1705705" y="693524"/>
                  <a:pt x="1698901" y="693524"/>
                </a:cubicBezTo>
                <a:cubicBezTo>
                  <a:pt x="1684998" y="693524"/>
                  <a:pt x="1683312" y="678030"/>
                  <a:pt x="1693843" y="647043"/>
                </a:cubicBezTo>
                <a:cubicBezTo>
                  <a:pt x="1699459" y="630518"/>
                  <a:pt x="1705445" y="618125"/>
                  <a:pt x="1711802" y="609863"/>
                </a:cubicBezTo>
                <a:close/>
                <a:moveTo>
                  <a:pt x="1417661" y="597469"/>
                </a:moveTo>
                <a:cubicBezTo>
                  <a:pt x="1430975" y="597469"/>
                  <a:pt x="1432156" y="613581"/>
                  <a:pt x="1421205" y="645806"/>
                </a:cubicBezTo>
                <a:cubicBezTo>
                  <a:pt x="1410394" y="677618"/>
                  <a:pt x="1398184" y="693524"/>
                  <a:pt x="1384576" y="693524"/>
                </a:cubicBezTo>
                <a:cubicBezTo>
                  <a:pt x="1370673" y="693524"/>
                  <a:pt x="1368987" y="678030"/>
                  <a:pt x="1379518" y="647043"/>
                </a:cubicBezTo>
                <a:cubicBezTo>
                  <a:pt x="1390749" y="613994"/>
                  <a:pt x="1403463" y="597469"/>
                  <a:pt x="1417661" y="597469"/>
                </a:cubicBezTo>
                <a:close/>
                <a:moveTo>
                  <a:pt x="1103336" y="597469"/>
                </a:moveTo>
                <a:cubicBezTo>
                  <a:pt x="1116650" y="597469"/>
                  <a:pt x="1117831" y="613581"/>
                  <a:pt x="1106880" y="645806"/>
                </a:cubicBezTo>
                <a:cubicBezTo>
                  <a:pt x="1096069" y="677618"/>
                  <a:pt x="1083859" y="693524"/>
                  <a:pt x="1070251" y="693524"/>
                </a:cubicBezTo>
                <a:cubicBezTo>
                  <a:pt x="1056348" y="693524"/>
                  <a:pt x="1054662" y="678030"/>
                  <a:pt x="1065193" y="647043"/>
                </a:cubicBezTo>
                <a:cubicBezTo>
                  <a:pt x="1076424" y="613994"/>
                  <a:pt x="1089138" y="597469"/>
                  <a:pt x="1103336" y="597469"/>
                </a:cubicBezTo>
                <a:close/>
                <a:moveTo>
                  <a:pt x="1274057" y="580414"/>
                </a:moveTo>
                <a:lnTo>
                  <a:pt x="1267090" y="600915"/>
                </a:lnTo>
                <a:lnTo>
                  <a:pt x="1329035" y="600915"/>
                </a:lnTo>
                <a:lnTo>
                  <a:pt x="1244874" y="710490"/>
                </a:lnTo>
                <a:lnTo>
                  <a:pt x="1270854" y="710490"/>
                </a:lnTo>
                <a:lnTo>
                  <a:pt x="1358849" y="591195"/>
                </a:lnTo>
                <a:lnTo>
                  <a:pt x="1362512" y="580414"/>
                </a:lnTo>
                <a:close/>
                <a:moveTo>
                  <a:pt x="1542473" y="578294"/>
                </a:moveTo>
                <a:cubicBezTo>
                  <a:pt x="1524564" y="578294"/>
                  <a:pt x="1508201" y="585186"/>
                  <a:pt x="1493383" y="598971"/>
                </a:cubicBezTo>
                <a:cubicBezTo>
                  <a:pt x="1478566" y="612757"/>
                  <a:pt x="1467423" y="630636"/>
                  <a:pt x="1459955" y="652610"/>
                </a:cubicBezTo>
                <a:cubicBezTo>
                  <a:pt x="1453649" y="671167"/>
                  <a:pt x="1452537" y="685836"/>
                  <a:pt x="1456620" y="696617"/>
                </a:cubicBezTo>
                <a:cubicBezTo>
                  <a:pt x="1460703" y="707397"/>
                  <a:pt x="1470079" y="712788"/>
                  <a:pt x="1484748" y="712788"/>
                </a:cubicBezTo>
                <a:cubicBezTo>
                  <a:pt x="1497414" y="712788"/>
                  <a:pt x="1509302" y="708576"/>
                  <a:pt x="1520413" y="700151"/>
                </a:cubicBezTo>
                <a:cubicBezTo>
                  <a:pt x="1531523" y="691727"/>
                  <a:pt x="1539311" y="680946"/>
                  <a:pt x="1543775" y="667809"/>
                </a:cubicBezTo>
                <a:cubicBezTo>
                  <a:pt x="1547840" y="655850"/>
                  <a:pt x="1547898" y="646144"/>
                  <a:pt x="1543951" y="638692"/>
                </a:cubicBezTo>
                <a:cubicBezTo>
                  <a:pt x="1540003" y="631240"/>
                  <a:pt x="1532550" y="627514"/>
                  <a:pt x="1521592" y="627514"/>
                </a:cubicBezTo>
                <a:cubicBezTo>
                  <a:pt x="1509103" y="627514"/>
                  <a:pt x="1498054" y="632551"/>
                  <a:pt x="1488445" y="642625"/>
                </a:cubicBezTo>
                <a:lnTo>
                  <a:pt x="1487915" y="642625"/>
                </a:lnTo>
                <a:cubicBezTo>
                  <a:pt x="1492400" y="629428"/>
                  <a:pt x="1499156" y="618603"/>
                  <a:pt x="1508186" y="610150"/>
                </a:cubicBezTo>
                <a:cubicBezTo>
                  <a:pt x="1517215" y="601696"/>
                  <a:pt x="1526943" y="597469"/>
                  <a:pt x="1537370" y="597469"/>
                </a:cubicBezTo>
                <a:cubicBezTo>
                  <a:pt x="1545146" y="597469"/>
                  <a:pt x="1551684" y="599295"/>
                  <a:pt x="1556982" y="602948"/>
                </a:cubicBezTo>
                <a:lnTo>
                  <a:pt x="1564129" y="581917"/>
                </a:lnTo>
                <a:cubicBezTo>
                  <a:pt x="1559589" y="579501"/>
                  <a:pt x="1552370" y="578294"/>
                  <a:pt x="1542473" y="578294"/>
                </a:cubicBezTo>
                <a:close/>
                <a:moveTo>
                  <a:pt x="1425327" y="578294"/>
                </a:moveTo>
                <a:cubicBezTo>
                  <a:pt x="1409892" y="578294"/>
                  <a:pt x="1396118" y="584199"/>
                  <a:pt x="1384003" y="596011"/>
                </a:cubicBezTo>
                <a:cubicBezTo>
                  <a:pt x="1371888" y="607823"/>
                  <a:pt x="1361987" y="625040"/>
                  <a:pt x="1354299" y="647661"/>
                </a:cubicBezTo>
                <a:cubicBezTo>
                  <a:pt x="1339544" y="691079"/>
                  <a:pt x="1347100" y="712788"/>
                  <a:pt x="1376968" y="712788"/>
                </a:cubicBezTo>
                <a:cubicBezTo>
                  <a:pt x="1392108" y="712788"/>
                  <a:pt x="1405677" y="706882"/>
                  <a:pt x="1417673" y="695070"/>
                </a:cubicBezTo>
                <a:cubicBezTo>
                  <a:pt x="1429670" y="683258"/>
                  <a:pt x="1439372" y="666454"/>
                  <a:pt x="1446781" y="644657"/>
                </a:cubicBezTo>
                <a:cubicBezTo>
                  <a:pt x="1461816" y="600415"/>
                  <a:pt x="1454665" y="578294"/>
                  <a:pt x="1425327" y="578294"/>
                </a:cubicBezTo>
                <a:close/>
                <a:moveTo>
                  <a:pt x="1111002" y="578294"/>
                </a:moveTo>
                <a:cubicBezTo>
                  <a:pt x="1095567" y="578294"/>
                  <a:pt x="1081792" y="584199"/>
                  <a:pt x="1069678" y="596011"/>
                </a:cubicBezTo>
                <a:cubicBezTo>
                  <a:pt x="1057563" y="607823"/>
                  <a:pt x="1047662" y="625040"/>
                  <a:pt x="1039974" y="647661"/>
                </a:cubicBezTo>
                <a:cubicBezTo>
                  <a:pt x="1025219" y="691079"/>
                  <a:pt x="1032775" y="712788"/>
                  <a:pt x="1062643" y="712788"/>
                </a:cubicBezTo>
                <a:cubicBezTo>
                  <a:pt x="1077783" y="712788"/>
                  <a:pt x="1091352" y="706882"/>
                  <a:pt x="1103348" y="695070"/>
                </a:cubicBezTo>
                <a:cubicBezTo>
                  <a:pt x="1115345" y="683258"/>
                  <a:pt x="1125048" y="666454"/>
                  <a:pt x="1132456" y="644657"/>
                </a:cubicBezTo>
                <a:cubicBezTo>
                  <a:pt x="1147491" y="600415"/>
                  <a:pt x="1140340" y="578294"/>
                  <a:pt x="1111002" y="578294"/>
                </a:cubicBezTo>
                <a:close/>
                <a:moveTo>
                  <a:pt x="1005343" y="578294"/>
                </a:moveTo>
                <a:cubicBezTo>
                  <a:pt x="991322" y="578294"/>
                  <a:pt x="977591" y="582034"/>
                  <a:pt x="964150" y="589516"/>
                </a:cubicBezTo>
                <a:lnTo>
                  <a:pt x="956522" y="611961"/>
                </a:lnTo>
                <a:cubicBezTo>
                  <a:pt x="970014" y="602771"/>
                  <a:pt x="982385" y="598176"/>
                  <a:pt x="993637" y="598176"/>
                </a:cubicBezTo>
                <a:cubicBezTo>
                  <a:pt x="1007599" y="598176"/>
                  <a:pt x="1012368" y="604686"/>
                  <a:pt x="1007944" y="617705"/>
                </a:cubicBezTo>
                <a:cubicBezTo>
                  <a:pt x="1006002" y="623419"/>
                  <a:pt x="1002584" y="628883"/>
                  <a:pt x="997690" y="634097"/>
                </a:cubicBezTo>
                <a:cubicBezTo>
                  <a:pt x="992796" y="639311"/>
                  <a:pt x="984627" y="646100"/>
                  <a:pt x="973183" y="654466"/>
                </a:cubicBezTo>
                <a:lnTo>
                  <a:pt x="923343" y="690873"/>
                </a:lnTo>
                <a:lnTo>
                  <a:pt x="916675" y="710490"/>
                </a:lnTo>
                <a:lnTo>
                  <a:pt x="1000182" y="710490"/>
                </a:lnTo>
                <a:lnTo>
                  <a:pt x="1007239" y="689724"/>
                </a:lnTo>
                <a:lnTo>
                  <a:pt x="952098" y="689724"/>
                </a:lnTo>
                <a:lnTo>
                  <a:pt x="952249" y="689282"/>
                </a:lnTo>
                <a:lnTo>
                  <a:pt x="988645" y="663833"/>
                </a:lnTo>
                <a:cubicBezTo>
                  <a:pt x="1013619" y="646336"/>
                  <a:pt x="1028699" y="629959"/>
                  <a:pt x="1033884" y="614701"/>
                </a:cubicBezTo>
                <a:cubicBezTo>
                  <a:pt x="1037748" y="603331"/>
                  <a:pt x="1037065" y="594420"/>
                  <a:pt x="1031835" y="587970"/>
                </a:cubicBezTo>
                <a:cubicBezTo>
                  <a:pt x="1026604" y="581519"/>
                  <a:pt x="1017773" y="578294"/>
                  <a:pt x="1005343" y="578294"/>
                </a:cubicBezTo>
                <a:close/>
                <a:moveTo>
                  <a:pt x="1648458" y="578117"/>
                </a:moveTo>
                <a:lnTo>
                  <a:pt x="1591354" y="590135"/>
                </a:lnTo>
                <a:lnTo>
                  <a:pt x="1584386" y="610636"/>
                </a:lnTo>
                <a:lnTo>
                  <a:pt x="1615063" y="603832"/>
                </a:lnTo>
                <a:lnTo>
                  <a:pt x="1585574" y="690608"/>
                </a:lnTo>
                <a:lnTo>
                  <a:pt x="1558003" y="690608"/>
                </a:lnTo>
                <a:lnTo>
                  <a:pt x="1551246" y="710490"/>
                </a:lnTo>
                <a:lnTo>
                  <a:pt x="1630864" y="710490"/>
                </a:lnTo>
                <a:lnTo>
                  <a:pt x="1637622" y="690608"/>
                </a:lnTo>
                <a:lnTo>
                  <a:pt x="1610228" y="690608"/>
                </a:lnTo>
                <a:close/>
                <a:moveTo>
                  <a:pt x="1229358" y="578117"/>
                </a:moveTo>
                <a:lnTo>
                  <a:pt x="1172254" y="590135"/>
                </a:lnTo>
                <a:lnTo>
                  <a:pt x="1165286" y="610636"/>
                </a:lnTo>
                <a:lnTo>
                  <a:pt x="1195963" y="603832"/>
                </a:lnTo>
                <a:lnTo>
                  <a:pt x="1166474" y="690608"/>
                </a:lnTo>
                <a:lnTo>
                  <a:pt x="1138903" y="690608"/>
                </a:lnTo>
                <a:lnTo>
                  <a:pt x="1132146" y="710490"/>
                </a:lnTo>
                <a:lnTo>
                  <a:pt x="1211764" y="710490"/>
                </a:lnTo>
                <a:lnTo>
                  <a:pt x="1218522" y="690608"/>
                </a:lnTo>
                <a:lnTo>
                  <a:pt x="1191128" y="690608"/>
                </a:lnTo>
                <a:close/>
                <a:moveTo>
                  <a:pt x="1607840" y="307846"/>
                </a:moveTo>
                <a:cubicBezTo>
                  <a:pt x="1624500" y="307846"/>
                  <a:pt x="1636269" y="309918"/>
                  <a:pt x="1643149" y="314062"/>
                </a:cubicBezTo>
                <a:cubicBezTo>
                  <a:pt x="1650029" y="318206"/>
                  <a:pt x="1652344" y="323585"/>
                  <a:pt x="1650096" y="330198"/>
                </a:cubicBezTo>
                <a:cubicBezTo>
                  <a:pt x="1647820" y="336895"/>
                  <a:pt x="1641799" y="342295"/>
                  <a:pt x="1632034" y="346397"/>
                </a:cubicBezTo>
                <a:cubicBezTo>
                  <a:pt x="1622269" y="350499"/>
                  <a:pt x="1609140" y="352550"/>
                  <a:pt x="1592648" y="352550"/>
                </a:cubicBezTo>
                <a:cubicBezTo>
                  <a:pt x="1576072" y="352550"/>
                  <a:pt x="1564282" y="350478"/>
                  <a:pt x="1557276" y="346334"/>
                </a:cubicBezTo>
                <a:cubicBezTo>
                  <a:pt x="1550271" y="342190"/>
                  <a:pt x="1547892" y="336812"/>
                  <a:pt x="1550139" y="330198"/>
                </a:cubicBezTo>
                <a:cubicBezTo>
                  <a:pt x="1552359" y="323668"/>
                  <a:pt x="1558345" y="318310"/>
                  <a:pt x="1568097" y="314125"/>
                </a:cubicBezTo>
                <a:cubicBezTo>
                  <a:pt x="1577850" y="309939"/>
                  <a:pt x="1591097" y="307846"/>
                  <a:pt x="1607840" y="307846"/>
                </a:cubicBezTo>
                <a:close/>
                <a:moveTo>
                  <a:pt x="930156" y="299307"/>
                </a:moveTo>
                <a:lnTo>
                  <a:pt x="905830" y="370884"/>
                </a:lnTo>
                <a:lnTo>
                  <a:pt x="1068197" y="370884"/>
                </a:lnTo>
                <a:lnTo>
                  <a:pt x="1077201" y="344388"/>
                </a:lnTo>
                <a:lnTo>
                  <a:pt x="946478" y="344388"/>
                </a:lnTo>
                <a:lnTo>
                  <a:pt x="961800" y="299307"/>
                </a:lnTo>
                <a:close/>
                <a:moveTo>
                  <a:pt x="1616674" y="281852"/>
                </a:moveTo>
                <a:cubicBezTo>
                  <a:pt x="1590973" y="281852"/>
                  <a:pt x="1569310" y="286352"/>
                  <a:pt x="1551685" y="295351"/>
                </a:cubicBezTo>
                <a:cubicBezTo>
                  <a:pt x="1534060" y="304351"/>
                  <a:pt x="1522830" y="315966"/>
                  <a:pt x="1517992" y="330198"/>
                </a:cubicBezTo>
                <a:cubicBezTo>
                  <a:pt x="1513099" y="344597"/>
                  <a:pt x="1516456" y="356213"/>
                  <a:pt x="1528063" y="365045"/>
                </a:cubicBezTo>
                <a:cubicBezTo>
                  <a:pt x="1539670" y="373877"/>
                  <a:pt x="1558282" y="378293"/>
                  <a:pt x="1583899" y="378293"/>
                </a:cubicBezTo>
                <a:cubicBezTo>
                  <a:pt x="1609432" y="378293"/>
                  <a:pt x="1630990" y="373856"/>
                  <a:pt x="1648572" y="364982"/>
                </a:cubicBezTo>
                <a:cubicBezTo>
                  <a:pt x="1666155" y="356108"/>
                  <a:pt x="1677378" y="344513"/>
                  <a:pt x="1682243" y="330198"/>
                </a:cubicBezTo>
                <a:cubicBezTo>
                  <a:pt x="1687022" y="316134"/>
                  <a:pt x="1683694" y="304560"/>
                  <a:pt x="1672256" y="295477"/>
                </a:cubicBezTo>
                <a:cubicBezTo>
                  <a:pt x="1660818" y="286394"/>
                  <a:pt x="1642291" y="281852"/>
                  <a:pt x="1616674" y="281852"/>
                </a:cubicBezTo>
                <a:close/>
                <a:moveTo>
                  <a:pt x="693112" y="267411"/>
                </a:moveTo>
                <a:lnTo>
                  <a:pt x="684108" y="293907"/>
                </a:lnTo>
                <a:lnTo>
                  <a:pt x="809933" y="293907"/>
                </a:lnTo>
                <a:lnTo>
                  <a:pt x="804939" y="308599"/>
                </a:lnTo>
                <a:lnTo>
                  <a:pt x="679114" y="308599"/>
                </a:lnTo>
                <a:lnTo>
                  <a:pt x="656668" y="374651"/>
                </a:lnTo>
                <a:lnTo>
                  <a:pt x="819412" y="374651"/>
                </a:lnTo>
                <a:lnTo>
                  <a:pt x="828372" y="348281"/>
                </a:lnTo>
                <a:lnTo>
                  <a:pt x="696771" y="348281"/>
                </a:lnTo>
                <a:lnTo>
                  <a:pt x="702022" y="332835"/>
                </a:lnTo>
                <a:lnTo>
                  <a:pt x="827470" y="332835"/>
                </a:lnTo>
                <a:lnTo>
                  <a:pt x="849702" y="267411"/>
                </a:lnTo>
                <a:close/>
                <a:moveTo>
                  <a:pt x="1332275" y="265151"/>
                </a:moveTo>
                <a:lnTo>
                  <a:pt x="1313923" y="319148"/>
                </a:lnTo>
                <a:lnTo>
                  <a:pt x="1217483" y="319148"/>
                </a:lnTo>
                <a:lnTo>
                  <a:pt x="1208649" y="345141"/>
                </a:lnTo>
                <a:lnTo>
                  <a:pt x="1433426" y="345141"/>
                </a:lnTo>
                <a:lnTo>
                  <a:pt x="1442260" y="319148"/>
                </a:lnTo>
                <a:lnTo>
                  <a:pt x="1345568" y="319148"/>
                </a:lnTo>
                <a:lnTo>
                  <a:pt x="1363919" y="265151"/>
                </a:lnTo>
                <a:close/>
                <a:moveTo>
                  <a:pt x="993569" y="222456"/>
                </a:moveTo>
                <a:cubicBezTo>
                  <a:pt x="1003615" y="222456"/>
                  <a:pt x="1010761" y="224214"/>
                  <a:pt x="1015007" y="227730"/>
                </a:cubicBezTo>
                <a:cubicBezTo>
                  <a:pt x="1019254" y="231246"/>
                  <a:pt x="1020324" y="236101"/>
                  <a:pt x="1018218" y="242296"/>
                </a:cubicBezTo>
                <a:cubicBezTo>
                  <a:pt x="1016085" y="248575"/>
                  <a:pt x="1011742" y="253535"/>
                  <a:pt x="1005188" y="257177"/>
                </a:cubicBezTo>
                <a:cubicBezTo>
                  <a:pt x="998635" y="260819"/>
                  <a:pt x="990210" y="262639"/>
                  <a:pt x="979912" y="262639"/>
                </a:cubicBezTo>
                <a:cubicBezTo>
                  <a:pt x="969783" y="262639"/>
                  <a:pt x="962707" y="260798"/>
                  <a:pt x="958685" y="257114"/>
                </a:cubicBezTo>
                <a:cubicBezTo>
                  <a:pt x="954662" y="253431"/>
                  <a:pt x="953704" y="248491"/>
                  <a:pt x="955808" y="242296"/>
                </a:cubicBezTo>
                <a:cubicBezTo>
                  <a:pt x="957885" y="236185"/>
                  <a:pt x="962228" y="231351"/>
                  <a:pt x="968838" y="227793"/>
                </a:cubicBezTo>
                <a:cubicBezTo>
                  <a:pt x="975446" y="224235"/>
                  <a:pt x="983690" y="222456"/>
                  <a:pt x="993569" y="222456"/>
                </a:cubicBezTo>
                <a:close/>
                <a:moveTo>
                  <a:pt x="1002402" y="196462"/>
                </a:moveTo>
                <a:cubicBezTo>
                  <a:pt x="983315" y="196462"/>
                  <a:pt x="966627" y="200794"/>
                  <a:pt x="952339" y="209459"/>
                </a:cubicBezTo>
                <a:cubicBezTo>
                  <a:pt x="938051" y="218123"/>
                  <a:pt x="928660" y="229069"/>
                  <a:pt x="924164" y="242296"/>
                </a:cubicBezTo>
                <a:cubicBezTo>
                  <a:pt x="919612" y="255691"/>
                  <a:pt x="921584" y="266700"/>
                  <a:pt x="930081" y="275322"/>
                </a:cubicBezTo>
                <a:cubicBezTo>
                  <a:pt x="938578" y="283945"/>
                  <a:pt x="952203" y="288256"/>
                  <a:pt x="970956" y="288256"/>
                </a:cubicBezTo>
                <a:cubicBezTo>
                  <a:pt x="990126" y="288256"/>
                  <a:pt x="1006898" y="283924"/>
                  <a:pt x="1021269" y="275260"/>
                </a:cubicBezTo>
                <a:cubicBezTo>
                  <a:pt x="1035641" y="266595"/>
                  <a:pt x="1045089" y="255607"/>
                  <a:pt x="1049612" y="242296"/>
                </a:cubicBezTo>
                <a:cubicBezTo>
                  <a:pt x="1054136" y="228986"/>
                  <a:pt x="1052171" y="218019"/>
                  <a:pt x="1043716" y="209396"/>
                </a:cubicBezTo>
                <a:cubicBezTo>
                  <a:pt x="1035260" y="200773"/>
                  <a:pt x="1021489" y="196462"/>
                  <a:pt x="1002402" y="196462"/>
                </a:cubicBezTo>
                <a:close/>
                <a:moveTo>
                  <a:pt x="1296600" y="157660"/>
                </a:moveTo>
                <a:lnTo>
                  <a:pt x="1287767" y="183654"/>
                </a:lnTo>
                <a:lnTo>
                  <a:pt x="1359972" y="183654"/>
                </a:lnTo>
                <a:cubicBezTo>
                  <a:pt x="1353656" y="197801"/>
                  <a:pt x="1339571" y="211719"/>
                  <a:pt x="1317716" y="225407"/>
                </a:cubicBezTo>
                <a:cubicBezTo>
                  <a:pt x="1295861" y="239094"/>
                  <a:pt x="1272336" y="247780"/>
                  <a:pt x="1247142" y="251463"/>
                </a:cubicBezTo>
                <a:lnTo>
                  <a:pt x="1259418" y="275197"/>
                </a:lnTo>
                <a:cubicBezTo>
                  <a:pt x="1280442" y="269253"/>
                  <a:pt x="1300517" y="261049"/>
                  <a:pt x="1319645" y="250584"/>
                </a:cubicBezTo>
                <a:cubicBezTo>
                  <a:pt x="1338772" y="240120"/>
                  <a:pt x="1353492" y="229446"/>
                  <a:pt x="1363804" y="218563"/>
                </a:cubicBezTo>
                <a:cubicBezTo>
                  <a:pt x="1366918" y="228860"/>
                  <a:pt x="1375107" y="239743"/>
                  <a:pt x="1388371" y="251212"/>
                </a:cubicBezTo>
                <a:cubicBezTo>
                  <a:pt x="1401634" y="262681"/>
                  <a:pt x="1415661" y="270676"/>
                  <a:pt x="1430450" y="275197"/>
                </a:cubicBezTo>
                <a:lnTo>
                  <a:pt x="1457603" y="251463"/>
                </a:lnTo>
                <a:cubicBezTo>
                  <a:pt x="1433863" y="245938"/>
                  <a:pt x="1416049" y="236771"/>
                  <a:pt x="1404162" y="223963"/>
                </a:cubicBezTo>
                <a:cubicBezTo>
                  <a:pt x="1392274" y="211154"/>
                  <a:pt x="1388176" y="197718"/>
                  <a:pt x="1391867" y="183654"/>
                </a:cubicBezTo>
                <a:lnTo>
                  <a:pt x="1463821" y="183654"/>
                </a:lnTo>
                <a:lnTo>
                  <a:pt x="1472654" y="157660"/>
                </a:lnTo>
                <a:close/>
                <a:moveTo>
                  <a:pt x="507648" y="156906"/>
                </a:moveTo>
                <a:lnTo>
                  <a:pt x="498644" y="183402"/>
                </a:lnTo>
                <a:lnTo>
                  <a:pt x="530037" y="183402"/>
                </a:lnTo>
                <a:cubicBezTo>
                  <a:pt x="519358" y="212117"/>
                  <a:pt x="505151" y="239450"/>
                  <a:pt x="487416" y="265402"/>
                </a:cubicBezTo>
                <a:cubicBezTo>
                  <a:pt x="469680" y="291354"/>
                  <a:pt x="451920" y="311404"/>
                  <a:pt x="434136" y="325552"/>
                </a:cubicBezTo>
                <a:lnTo>
                  <a:pt x="459537" y="339491"/>
                </a:lnTo>
                <a:cubicBezTo>
                  <a:pt x="481557" y="317557"/>
                  <a:pt x="502148" y="291270"/>
                  <a:pt x="521309" y="260630"/>
                </a:cubicBezTo>
                <a:cubicBezTo>
                  <a:pt x="540470" y="229990"/>
                  <a:pt x="554844" y="200564"/>
                  <a:pt x="564432" y="172352"/>
                </a:cubicBezTo>
                <a:lnTo>
                  <a:pt x="569681" y="156906"/>
                </a:lnTo>
                <a:close/>
                <a:moveTo>
                  <a:pt x="434438" y="156906"/>
                </a:moveTo>
                <a:lnTo>
                  <a:pt x="425434" y="183402"/>
                </a:lnTo>
                <a:lnTo>
                  <a:pt x="460092" y="183402"/>
                </a:lnTo>
                <a:cubicBezTo>
                  <a:pt x="451207" y="206592"/>
                  <a:pt x="439071" y="228693"/>
                  <a:pt x="423684" y="249705"/>
                </a:cubicBezTo>
                <a:cubicBezTo>
                  <a:pt x="408297" y="270718"/>
                  <a:pt x="391882" y="287796"/>
                  <a:pt x="374439" y="300939"/>
                </a:cubicBezTo>
                <a:lnTo>
                  <a:pt x="397743" y="315506"/>
                </a:lnTo>
                <a:cubicBezTo>
                  <a:pt x="417024" y="298679"/>
                  <a:pt x="436062" y="276222"/>
                  <a:pt x="454858" y="248136"/>
                </a:cubicBezTo>
                <a:cubicBezTo>
                  <a:pt x="473653" y="220049"/>
                  <a:pt x="486977" y="194453"/>
                  <a:pt x="494829" y="171347"/>
                </a:cubicBezTo>
                <a:lnTo>
                  <a:pt x="499736" y="156906"/>
                </a:lnTo>
                <a:close/>
                <a:moveTo>
                  <a:pt x="1602229" y="147363"/>
                </a:moveTo>
                <a:lnTo>
                  <a:pt x="1563609" y="261007"/>
                </a:lnTo>
                <a:cubicBezTo>
                  <a:pt x="1589728" y="261007"/>
                  <a:pt x="1610500" y="259374"/>
                  <a:pt x="1625925" y="256110"/>
                </a:cubicBezTo>
                <a:lnTo>
                  <a:pt x="1630400" y="230744"/>
                </a:lnTo>
                <a:cubicBezTo>
                  <a:pt x="1617689" y="233171"/>
                  <a:pt x="1608263" y="234427"/>
                  <a:pt x="1602123" y="234511"/>
                </a:cubicBezTo>
                <a:lnTo>
                  <a:pt x="1622734" y="173859"/>
                </a:lnTo>
                <a:lnTo>
                  <a:pt x="1644961" y="173859"/>
                </a:lnTo>
                <a:lnTo>
                  <a:pt x="1653965" y="147363"/>
                </a:lnTo>
                <a:close/>
                <a:moveTo>
                  <a:pt x="1538940" y="147363"/>
                </a:moveTo>
                <a:lnTo>
                  <a:pt x="1500320" y="261007"/>
                </a:lnTo>
                <a:cubicBezTo>
                  <a:pt x="1526104" y="261007"/>
                  <a:pt x="1546541" y="259374"/>
                  <a:pt x="1561631" y="256110"/>
                </a:cubicBezTo>
                <a:lnTo>
                  <a:pt x="1567072" y="230493"/>
                </a:lnTo>
                <a:cubicBezTo>
                  <a:pt x="1563580" y="231162"/>
                  <a:pt x="1560659" y="231748"/>
                  <a:pt x="1558311" y="232251"/>
                </a:cubicBezTo>
                <a:cubicBezTo>
                  <a:pt x="1552080" y="233590"/>
                  <a:pt x="1545629" y="234343"/>
                  <a:pt x="1538959" y="234511"/>
                </a:cubicBezTo>
                <a:lnTo>
                  <a:pt x="1559571" y="173859"/>
                </a:lnTo>
                <a:lnTo>
                  <a:pt x="1582676" y="173859"/>
                </a:lnTo>
                <a:lnTo>
                  <a:pt x="1591680" y="147363"/>
                </a:lnTo>
                <a:close/>
                <a:moveTo>
                  <a:pt x="1109866" y="136312"/>
                </a:moveTo>
                <a:lnTo>
                  <a:pt x="1050079" y="312241"/>
                </a:lnTo>
                <a:lnTo>
                  <a:pt x="1081347" y="312241"/>
                </a:lnTo>
                <a:lnTo>
                  <a:pt x="1105031" y="242548"/>
                </a:lnTo>
                <a:lnTo>
                  <a:pt x="1142075" y="242548"/>
                </a:lnTo>
                <a:lnTo>
                  <a:pt x="1151079" y="216052"/>
                </a:lnTo>
                <a:lnTo>
                  <a:pt x="1114035" y="216052"/>
                </a:lnTo>
                <a:lnTo>
                  <a:pt x="1141134" y="136312"/>
                </a:lnTo>
                <a:close/>
                <a:moveTo>
                  <a:pt x="863490" y="136312"/>
                </a:moveTo>
                <a:lnTo>
                  <a:pt x="822139" y="257993"/>
                </a:lnTo>
                <a:lnTo>
                  <a:pt x="852904" y="257993"/>
                </a:lnTo>
                <a:lnTo>
                  <a:pt x="894256" y="136312"/>
                </a:lnTo>
                <a:close/>
                <a:moveTo>
                  <a:pt x="598278" y="136312"/>
                </a:moveTo>
                <a:lnTo>
                  <a:pt x="515957" y="378544"/>
                </a:lnTo>
                <a:lnTo>
                  <a:pt x="547350" y="378544"/>
                </a:lnTo>
                <a:lnTo>
                  <a:pt x="589045" y="255858"/>
                </a:lnTo>
                <a:lnTo>
                  <a:pt x="624331" y="255858"/>
                </a:lnTo>
                <a:lnTo>
                  <a:pt x="633337" y="229362"/>
                </a:lnTo>
                <a:lnTo>
                  <a:pt x="598051" y="229362"/>
                </a:lnTo>
                <a:lnTo>
                  <a:pt x="629672" y="136312"/>
                </a:lnTo>
                <a:close/>
                <a:moveTo>
                  <a:pt x="1007547" y="132922"/>
                </a:moveTo>
                <a:lnTo>
                  <a:pt x="998286" y="160171"/>
                </a:lnTo>
                <a:lnTo>
                  <a:pt x="939894" y="160171"/>
                </a:lnTo>
                <a:lnTo>
                  <a:pt x="931316" y="185412"/>
                </a:lnTo>
                <a:lnTo>
                  <a:pt x="1079744" y="185412"/>
                </a:lnTo>
                <a:lnTo>
                  <a:pt x="1088322" y="160171"/>
                </a:lnTo>
                <a:lnTo>
                  <a:pt x="1029930" y="160171"/>
                </a:lnTo>
                <a:lnTo>
                  <a:pt x="1039191" y="132922"/>
                </a:lnTo>
                <a:close/>
                <a:moveTo>
                  <a:pt x="749116" y="132922"/>
                </a:moveTo>
                <a:lnTo>
                  <a:pt x="741305" y="155902"/>
                </a:lnTo>
                <a:lnTo>
                  <a:pt x="687810" y="155902"/>
                </a:lnTo>
                <a:lnTo>
                  <a:pt x="679275" y="181016"/>
                </a:lnTo>
                <a:lnTo>
                  <a:pt x="732518" y="181016"/>
                </a:lnTo>
                <a:lnTo>
                  <a:pt x="731537" y="183905"/>
                </a:lnTo>
                <a:cubicBezTo>
                  <a:pt x="727639" y="195374"/>
                  <a:pt x="717552" y="207073"/>
                  <a:pt x="701276" y="219003"/>
                </a:cubicBezTo>
                <a:cubicBezTo>
                  <a:pt x="685000" y="230932"/>
                  <a:pt x="668307" y="239283"/>
                  <a:pt x="651198" y="244054"/>
                </a:cubicBezTo>
                <a:lnTo>
                  <a:pt x="665119" y="265904"/>
                </a:lnTo>
                <a:cubicBezTo>
                  <a:pt x="696465" y="251756"/>
                  <a:pt x="719892" y="236771"/>
                  <a:pt x="735399" y="220949"/>
                </a:cubicBezTo>
                <a:cubicBezTo>
                  <a:pt x="739084" y="229321"/>
                  <a:pt x="745220" y="237190"/>
                  <a:pt x="753809" y="244557"/>
                </a:cubicBezTo>
                <a:cubicBezTo>
                  <a:pt x="762398" y="251924"/>
                  <a:pt x="770939" y="256905"/>
                  <a:pt x="779434" y="259500"/>
                </a:cubicBezTo>
                <a:lnTo>
                  <a:pt x="805414" y="235892"/>
                </a:lnTo>
                <a:cubicBezTo>
                  <a:pt x="790587" y="232962"/>
                  <a:pt x="778916" y="226411"/>
                  <a:pt x="770402" y="216240"/>
                </a:cubicBezTo>
                <a:cubicBezTo>
                  <a:pt x="761887" y="206068"/>
                  <a:pt x="759593" y="195206"/>
                  <a:pt x="763520" y="183654"/>
                </a:cubicBezTo>
                <a:lnTo>
                  <a:pt x="764414" y="181016"/>
                </a:lnTo>
                <a:lnTo>
                  <a:pt x="817658" y="181016"/>
                </a:lnTo>
                <a:lnTo>
                  <a:pt x="826193" y="155902"/>
                </a:lnTo>
                <a:lnTo>
                  <a:pt x="772949" y="155902"/>
                </a:lnTo>
                <a:lnTo>
                  <a:pt x="780760" y="132922"/>
                </a:lnTo>
                <a:close/>
                <a:moveTo>
                  <a:pt x="0" y="0"/>
                </a:moveTo>
                <a:lnTo>
                  <a:pt x="1730592" y="0"/>
                </a:lnTo>
                <a:lnTo>
                  <a:pt x="1730592" y="136312"/>
                </a:lnTo>
                <a:lnTo>
                  <a:pt x="1716866" y="136312"/>
                </a:lnTo>
                <a:lnTo>
                  <a:pt x="1695870" y="198094"/>
                </a:lnTo>
                <a:lnTo>
                  <a:pt x="1679922" y="198094"/>
                </a:lnTo>
                <a:lnTo>
                  <a:pt x="1699254" y="141210"/>
                </a:lnTo>
                <a:lnTo>
                  <a:pt x="1669368" y="141210"/>
                </a:lnTo>
                <a:lnTo>
                  <a:pt x="1624430" y="273439"/>
                </a:lnTo>
                <a:lnTo>
                  <a:pt x="1654316" y="273439"/>
                </a:lnTo>
                <a:lnTo>
                  <a:pt x="1670961" y="224465"/>
                </a:lnTo>
                <a:lnTo>
                  <a:pt x="1686908" y="224465"/>
                </a:lnTo>
                <a:lnTo>
                  <a:pt x="1667662" y="281099"/>
                </a:lnTo>
                <a:lnTo>
                  <a:pt x="1697675" y="281099"/>
                </a:lnTo>
                <a:lnTo>
                  <a:pt x="1730592" y="184236"/>
                </a:lnTo>
                <a:lnTo>
                  <a:pt x="1730592" y="580125"/>
                </a:lnTo>
                <a:lnTo>
                  <a:pt x="1717745" y="582723"/>
                </a:lnTo>
                <a:cubicBezTo>
                  <a:pt x="1710857" y="585676"/>
                  <a:pt x="1704385" y="590105"/>
                  <a:pt x="1698328" y="596011"/>
                </a:cubicBezTo>
                <a:cubicBezTo>
                  <a:pt x="1686213" y="607823"/>
                  <a:pt x="1676312" y="625040"/>
                  <a:pt x="1668624" y="647661"/>
                </a:cubicBezTo>
                <a:cubicBezTo>
                  <a:pt x="1653869" y="691079"/>
                  <a:pt x="1661425" y="712788"/>
                  <a:pt x="1691293" y="712788"/>
                </a:cubicBezTo>
                <a:cubicBezTo>
                  <a:pt x="1698863" y="712788"/>
                  <a:pt x="1706040" y="711311"/>
                  <a:pt x="1712825" y="708358"/>
                </a:cubicBezTo>
                <a:lnTo>
                  <a:pt x="1730592" y="696045"/>
                </a:lnTo>
                <a:lnTo>
                  <a:pt x="1730592" y="1692097"/>
                </a:lnTo>
                <a:lnTo>
                  <a:pt x="0" y="16920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3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9966"/>
            </a:gs>
            <a:gs pos="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 26"/>
          <p:cNvSpPr/>
          <p:nvPr/>
        </p:nvSpPr>
        <p:spPr>
          <a:xfrm>
            <a:off x="4045037" y="614576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79766" y="150126"/>
                </a:moveTo>
                <a:cubicBezTo>
                  <a:pt x="157901" y="150126"/>
                  <a:pt x="211851" y="190434"/>
                  <a:pt x="241617" y="271049"/>
                </a:cubicBezTo>
                <a:cubicBezTo>
                  <a:pt x="271383" y="347943"/>
                  <a:pt x="286266" y="486850"/>
                  <a:pt x="286266" y="687768"/>
                </a:cubicBezTo>
                <a:cubicBezTo>
                  <a:pt x="286266" y="883725"/>
                  <a:pt x="271383" y="1020151"/>
                  <a:pt x="241617" y="1097045"/>
                </a:cubicBezTo>
                <a:cubicBezTo>
                  <a:pt x="211851" y="1178901"/>
                  <a:pt x="157901" y="1219828"/>
                  <a:pt x="79766" y="1219828"/>
                </a:cubicBezTo>
                <a:cubicBezTo>
                  <a:pt x="60233" y="1219828"/>
                  <a:pt x="42249" y="1217270"/>
                  <a:pt x="25816" y="1212154"/>
                </a:cubicBezTo>
                <a:lnTo>
                  <a:pt x="0" y="1198843"/>
                </a:lnTo>
                <a:lnTo>
                  <a:pt x="0" y="170794"/>
                </a:lnTo>
                <a:lnTo>
                  <a:pt x="25816" y="157684"/>
                </a:lnTo>
                <a:cubicBezTo>
                  <a:pt x="42249" y="152645"/>
                  <a:pt x="60233" y="150126"/>
                  <a:pt x="79766" y="150126"/>
                </a:cubicBezTo>
                <a:close/>
                <a:moveTo>
                  <a:pt x="340181" y="0"/>
                </a:moveTo>
                <a:lnTo>
                  <a:pt x="1172476" y="0"/>
                </a:lnTo>
                <a:lnTo>
                  <a:pt x="1172308" y="1298"/>
                </a:lnTo>
                <a:cubicBezTo>
                  <a:pt x="1162076" y="45946"/>
                  <a:pt x="1139286" y="85014"/>
                  <a:pt x="1103939" y="118500"/>
                </a:cubicBezTo>
                <a:cubicBezTo>
                  <a:pt x="1043168" y="175551"/>
                  <a:pt x="953251" y="204076"/>
                  <a:pt x="834188" y="204076"/>
                </a:cubicBezTo>
                <a:lnTo>
                  <a:pt x="795121" y="204076"/>
                </a:lnTo>
                <a:lnTo>
                  <a:pt x="795121" y="404994"/>
                </a:lnTo>
                <a:lnTo>
                  <a:pt x="1128124" y="404994"/>
                </a:lnTo>
                <a:lnTo>
                  <a:pt x="1128124" y="1413305"/>
                </a:lnTo>
                <a:lnTo>
                  <a:pt x="1407177" y="1413305"/>
                </a:lnTo>
                <a:lnTo>
                  <a:pt x="1407177" y="0"/>
                </a:ln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763"/>
                </a:lnTo>
                <a:lnTo>
                  <a:pt x="79766" y="1448652"/>
                </a:lnTo>
                <a:cubicBezTo>
                  <a:pt x="245958" y="1448652"/>
                  <a:pt x="368121" y="1387260"/>
                  <a:pt x="446256" y="1264477"/>
                </a:cubicBezTo>
                <a:cubicBezTo>
                  <a:pt x="525631" y="1141694"/>
                  <a:pt x="565318" y="949457"/>
                  <a:pt x="565318" y="687768"/>
                </a:cubicBezTo>
                <a:cubicBezTo>
                  <a:pt x="565318" y="422357"/>
                  <a:pt x="525631" y="228261"/>
                  <a:pt x="446256" y="105478"/>
                </a:cubicBezTo>
                <a:cubicBezTo>
                  <a:pt x="426722" y="75402"/>
                  <a:pt x="404437" y="49086"/>
                  <a:pt x="379400" y="265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6309780" y="1094411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2160000" y="792656"/>
                </a:moveTo>
                <a:lnTo>
                  <a:pt x="2160000" y="1123315"/>
                </a:lnTo>
                <a:lnTo>
                  <a:pt x="1786210" y="1123315"/>
                </a:lnTo>
                <a:cubicBezTo>
                  <a:pt x="1797372" y="1096030"/>
                  <a:pt x="1822797" y="1064404"/>
                  <a:pt x="1862484" y="1028437"/>
                </a:cubicBezTo>
                <a:cubicBezTo>
                  <a:pt x="1888529" y="1004872"/>
                  <a:pt x="1943719" y="960224"/>
                  <a:pt x="2028055" y="894491"/>
                </a:cubicBezTo>
                <a:lnTo>
                  <a:pt x="2102469" y="838681"/>
                </a:lnTo>
                <a:close/>
                <a:moveTo>
                  <a:pt x="864815" y="124700"/>
                </a:moveTo>
                <a:cubicBezTo>
                  <a:pt x="942949" y="124700"/>
                  <a:pt x="996900" y="165008"/>
                  <a:pt x="1026665" y="245623"/>
                </a:cubicBezTo>
                <a:cubicBezTo>
                  <a:pt x="1056431" y="322517"/>
                  <a:pt x="1071314" y="461424"/>
                  <a:pt x="1071314" y="662342"/>
                </a:cubicBezTo>
                <a:cubicBezTo>
                  <a:pt x="1071314" y="858299"/>
                  <a:pt x="1056431" y="994724"/>
                  <a:pt x="1026665" y="1071619"/>
                </a:cubicBezTo>
                <a:cubicBezTo>
                  <a:pt x="996900" y="1153475"/>
                  <a:pt x="942949" y="1194402"/>
                  <a:pt x="864815" y="1194402"/>
                </a:cubicBezTo>
                <a:cubicBezTo>
                  <a:pt x="786680" y="1194402"/>
                  <a:pt x="733350" y="1153475"/>
                  <a:pt x="704824" y="1071619"/>
                </a:cubicBezTo>
                <a:cubicBezTo>
                  <a:pt x="678779" y="995965"/>
                  <a:pt x="665757" y="859539"/>
                  <a:pt x="665757" y="662342"/>
                </a:cubicBezTo>
                <a:cubicBezTo>
                  <a:pt x="665757" y="460183"/>
                  <a:pt x="678779" y="321277"/>
                  <a:pt x="704824" y="245623"/>
                </a:cubicBezTo>
                <a:cubicBezTo>
                  <a:pt x="733350" y="165008"/>
                  <a:pt x="786680" y="124700"/>
                  <a:pt x="864815" y="124700"/>
                </a:cubicBezTo>
                <a:close/>
                <a:moveTo>
                  <a:pt x="0" y="0"/>
                </a:moveTo>
                <a:lnTo>
                  <a:pt x="566812" y="0"/>
                </a:lnTo>
                <a:lnTo>
                  <a:pt x="565182" y="1103"/>
                </a:lnTo>
                <a:cubicBezTo>
                  <a:pt x="540145" y="23660"/>
                  <a:pt x="517859" y="49976"/>
                  <a:pt x="498325" y="80052"/>
                </a:cubicBezTo>
                <a:cubicBezTo>
                  <a:pt x="418950" y="204075"/>
                  <a:pt x="379263" y="398172"/>
                  <a:pt x="379263" y="662342"/>
                </a:cubicBezTo>
                <a:cubicBezTo>
                  <a:pt x="379263" y="924031"/>
                  <a:pt x="418950" y="1116268"/>
                  <a:pt x="498325" y="1239051"/>
                </a:cubicBezTo>
                <a:cubicBezTo>
                  <a:pt x="576460" y="1361834"/>
                  <a:pt x="698623" y="1423226"/>
                  <a:pt x="864815" y="1423226"/>
                </a:cubicBezTo>
                <a:cubicBezTo>
                  <a:pt x="1031006" y="1423226"/>
                  <a:pt x="1153169" y="1361834"/>
                  <a:pt x="1231304" y="1239051"/>
                </a:cubicBezTo>
                <a:cubicBezTo>
                  <a:pt x="1310679" y="1116268"/>
                  <a:pt x="1350366" y="924031"/>
                  <a:pt x="1350366" y="662342"/>
                </a:cubicBezTo>
                <a:cubicBezTo>
                  <a:pt x="1350366" y="396931"/>
                  <a:pt x="1310679" y="202835"/>
                  <a:pt x="1231304" y="80052"/>
                </a:cubicBezTo>
                <a:cubicBezTo>
                  <a:pt x="1211770" y="49976"/>
                  <a:pt x="1189485" y="23660"/>
                  <a:pt x="1164448" y="1103"/>
                </a:cubicBezTo>
                <a:lnTo>
                  <a:pt x="1162817" y="0"/>
                </a:lnTo>
                <a:lnTo>
                  <a:pt x="1595383" y="0"/>
                </a:lnTo>
                <a:lnTo>
                  <a:pt x="1554712" y="39892"/>
                </a:lnTo>
                <a:cubicBezTo>
                  <a:pt x="1487042" y="128724"/>
                  <a:pt x="1453207" y="251740"/>
                  <a:pt x="1453207" y="408940"/>
                </a:cubicBezTo>
                <a:lnTo>
                  <a:pt x="1719237" y="408940"/>
                </a:lnTo>
                <a:cubicBezTo>
                  <a:pt x="1720477" y="327084"/>
                  <a:pt x="1729779" y="266313"/>
                  <a:pt x="1747142" y="226625"/>
                </a:cubicBezTo>
                <a:cubicBezTo>
                  <a:pt x="1778148" y="157172"/>
                  <a:pt x="1835819" y="122446"/>
                  <a:pt x="1920155" y="122446"/>
                </a:cubicBezTo>
                <a:cubicBezTo>
                  <a:pt x="1983407" y="122446"/>
                  <a:pt x="2033016" y="145390"/>
                  <a:pt x="2068983" y="191279"/>
                </a:cubicBezTo>
                <a:cubicBezTo>
                  <a:pt x="2101229" y="230966"/>
                  <a:pt x="2117352" y="281816"/>
                  <a:pt x="2117352" y="343827"/>
                </a:cubicBezTo>
                <a:cubicBezTo>
                  <a:pt x="2117352" y="421962"/>
                  <a:pt x="2091307" y="490795"/>
                  <a:pt x="2039217" y="550326"/>
                </a:cubicBezTo>
                <a:cubicBezTo>
                  <a:pt x="2004491" y="591254"/>
                  <a:pt x="1922015" y="660707"/>
                  <a:pt x="1791791" y="758686"/>
                </a:cubicBezTo>
                <a:lnTo>
                  <a:pt x="1763885" y="782870"/>
                </a:lnTo>
                <a:cubicBezTo>
                  <a:pt x="1627460" y="890771"/>
                  <a:pt x="1535062" y="998671"/>
                  <a:pt x="1486693" y="1106572"/>
                </a:cubicBezTo>
                <a:cubicBezTo>
                  <a:pt x="1458168" y="1171064"/>
                  <a:pt x="1440804" y="1259740"/>
                  <a:pt x="1434603" y="1372602"/>
                </a:cubicBezTo>
                <a:lnTo>
                  <a:pt x="2160000" y="1372602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3324262" y="4057792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2160000" y="1404252"/>
                </a:moveTo>
                <a:lnTo>
                  <a:pt x="2160000" y="1630402"/>
                </a:lnTo>
                <a:lnTo>
                  <a:pt x="2153257" y="1620685"/>
                </a:lnTo>
                <a:cubicBezTo>
                  <a:pt x="2118531" y="1580997"/>
                  <a:pt x="2077603" y="1553712"/>
                  <a:pt x="2030474" y="1538829"/>
                </a:cubicBezTo>
                <a:lnTo>
                  <a:pt x="2030474" y="1535109"/>
                </a:lnTo>
                <a:cubicBezTo>
                  <a:pt x="2075122" y="1515265"/>
                  <a:pt x="2112949" y="1483019"/>
                  <a:pt x="2143955" y="1438370"/>
                </a:cubicBezTo>
                <a:close/>
                <a:moveTo>
                  <a:pt x="721716" y="1091700"/>
                </a:moveTo>
                <a:cubicBezTo>
                  <a:pt x="799850" y="1091700"/>
                  <a:pt x="853801" y="1132008"/>
                  <a:pt x="883566" y="1212623"/>
                </a:cubicBezTo>
                <a:cubicBezTo>
                  <a:pt x="913332" y="1289518"/>
                  <a:pt x="928215" y="1428424"/>
                  <a:pt x="928215" y="1629342"/>
                </a:cubicBezTo>
                <a:cubicBezTo>
                  <a:pt x="928215" y="1825299"/>
                  <a:pt x="913332" y="1961725"/>
                  <a:pt x="883566" y="2038619"/>
                </a:cubicBezTo>
                <a:cubicBezTo>
                  <a:pt x="861242" y="2100011"/>
                  <a:pt x="825314" y="2138380"/>
                  <a:pt x="775782" y="2153728"/>
                </a:cubicBezTo>
                <a:lnTo>
                  <a:pt x="731593" y="2160000"/>
                </a:lnTo>
                <a:lnTo>
                  <a:pt x="711859" y="2160000"/>
                </a:lnTo>
                <a:lnTo>
                  <a:pt x="667765" y="2153728"/>
                </a:lnTo>
                <a:cubicBezTo>
                  <a:pt x="618466" y="2138380"/>
                  <a:pt x="583119" y="2100011"/>
                  <a:pt x="561725" y="2038619"/>
                </a:cubicBezTo>
                <a:cubicBezTo>
                  <a:pt x="535680" y="1962965"/>
                  <a:pt x="522658" y="1826539"/>
                  <a:pt x="522658" y="1629342"/>
                </a:cubicBezTo>
                <a:cubicBezTo>
                  <a:pt x="522658" y="1427184"/>
                  <a:pt x="535680" y="1288277"/>
                  <a:pt x="561725" y="1212623"/>
                </a:cubicBezTo>
                <a:cubicBezTo>
                  <a:pt x="590251" y="1132008"/>
                  <a:pt x="643581" y="1091700"/>
                  <a:pt x="721716" y="1091700"/>
                </a:cubicBez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1062532"/>
                </a:lnTo>
                <a:lnTo>
                  <a:pt x="2115236" y="989096"/>
                </a:lnTo>
                <a:cubicBezTo>
                  <a:pt x="2096865" y="966151"/>
                  <a:pt x="2075432" y="945377"/>
                  <a:pt x="2050938" y="926774"/>
                </a:cubicBezTo>
                <a:cubicBezTo>
                  <a:pt x="1971563" y="867243"/>
                  <a:pt x="1875445" y="837477"/>
                  <a:pt x="1762583" y="837477"/>
                </a:cubicBezTo>
                <a:cubicBezTo>
                  <a:pt x="1610034" y="837477"/>
                  <a:pt x="1492832" y="882745"/>
                  <a:pt x="1410977" y="973283"/>
                </a:cubicBezTo>
                <a:cubicBezTo>
                  <a:pt x="1336563" y="1056378"/>
                  <a:pt x="1299356" y="1169240"/>
                  <a:pt x="1299356" y="1311867"/>
                </a:cubicBezTo>
                <a:lnTo>
                  <a:pt x="1556084" y="1311867"/>
                </a:lnTo>
                <a:cubicBezTo>
                  <a:pt x="1556084" y="1253576"/>
                  <a:pt x="1563526" y="1205827"/>
                  <a:pt x="1578408" y="1168620"/>
                </a:cubicBezTo>
                <a:cubicBezTo>
                  <a:pt x="1609414" y="1099166"/>
                  <a:pt x="1665845" y="1064440"/>
                  <a:pt x="1747700" y="1064440"/>
                </a:cubicBezTo>
                <a:cubicBezTo>
                  <a:pt x="1814673" y="1064440"/>
                  <a:pt x="1862422" y="1086764"/>
                  <a:pt x="1890948" y="1131412"/>
                </a:cubicBezTo>
                <a:cubicBezTo>
                  <a:pt x="1912032" y="1163659"/>
                  <a:pt x="1922574" y="1207687"/>
                  <a:pt x="1922574" y="1263497"/>
                </a:cubicBezTo>
                <a:cubicBezTo>
                  <a:pt x="1922574" y="1347833"/>
                  <a:pt x="1893428" y="1405504"/>
                  <a:pt x="1835137" y="1436510"/>
                </a:cubicBezTo>
                <a:cubicBezTo>
                  <a:pt x="1800410" y="1456354"/>
                  <a:pt x="1750801" y="1466276"/>
                  <a:pt x="1686309" y="1466276"/>
                </a:cubicBezTo>
                <a:lnTo>
                  <a:pt x="1643521" y="1466276"/>
                </a:lnTo>
                <a:lnTo>
                  <a:pt x="1643521" y="1669054"/>
                </a:lnTo>
                <a:cubicBezTo>
                  <a:pt x="1735298" y="1669054"/>
                  <a:pt x="1803511" y="1678976"/>
                  <a:pt x="1848159" y="1698820"/>
                </a:cubicBezTo>
                <a:cubicBezTo>
                  <a:pt x="1922574" y="1732306"/>
                  <a:pt x="1959781" y="1796798"/>
                  <a:pt x="1959781" y="1892296"/>
                </a:cubicBezTo>
                <a:cubicBezTo>
                  <a:pt x="1959781" y="1972911"/>
                  <a:pt x="1939937" y="2033683"/>
                  <a:pt x="1900249" y="2074611"/>
                </a:cubicBezTo>
                <a:cubicBezTo>
                  <a:pt x="1864282" y="2111818"/>
                  <a:pt x="1814673" y="2130421"/>
                  <a:pt x="1751421" y="2130421"/>
                </a:cubicBezTo>
                <a:cubicBezTo>
                  <a:pt x="1668326" y="2130421"/>
                  <a:pt x="1610034" y="2098175"/>
                  <a:pt x="1576548" y="2033683"/>
                </a:cubicBezTo>
                <a:cubicBezTo>
                  <a:pt x="1554224" y="1991515"/>
                  <a:pt x="1543682" y="1938805"/>
                  <a:pt x="1544922" y="1875553"/>
                </a:cubicBezTo>
                <a:lnTo>
                  <a:pt x="1275171" y="1875553"/>
                </a:lnTo>
                <a:cubicBezTo>
                  <a:pt x="1275171" y="1972912"/>
                  <a:pt x="1291294" y="2055852"/>
                  <a:pt x="1323540" y="2124375"/>
                </a:cubicBezTo>
                <a:lnTo>
                  <a:pt x="1346960" y="2160000"/>
                </a:lnTo>
                <a:lnTo>
                  <a:pt x="1111026" y="2160000"/>
                </a:lnTo>
                <a:lnTo>
                  <a:pt x="1140295" y="2100941"/>
                </a:lnTo>
                <a:cubicBezTo>
                  <a:pt x="1184943" y="1982809"/>
                  <a:pt x="1207267" y="1825609"/>
                  <a:pt x="1207267" y="1629342"/>
                </a:cubicBezTo>
                <a:cubicBezTo>
                  <a:pt x="1207267" y="1363932"/>
                  <a:pt x="1167580" y="1169835"/>
                  <a:pt x="1088205" y="1047052"/>
                </a:cubicBezTo>
                <a:cubicBezTo>
                  <a:pt x="1010070" y="926749"/>
                  <a:pt x="887907" y="866598"/>
                  <a:pt x="721716" y="866598"/>
                </a:cubicBezTo>
                <a:cubicBezTo>
                  <a:pt x="555524" y="866598"/>
                  <a:pt x="433361" y="926749"/>
                  <a:pt x="355226" y="1047052"/>
                </a:cubicBezTo>
                <a:cubicBezTo>
                  <a:pt x="275851" y="1171075"/>
                  <a:pt x="236164" y="1365172"/>
                  <a:pt x="236164" y="1629342"/>
                </a:cubicBezTo>
                <a:cubicBezTo>
                  <a:pt x="236164" y="1825609"/>
                  <a:pt x="258488" y="1982809"/>
                  <a:pt x="303136" y="2100941"/>
                </a:cubicBezTo>
                <a:lnTo>
                  <a:pt x="332405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5569037" y="3613292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975462" y="1167740"/>
                </a:moveTo>
                <a:lnTo>
                  <a:pt x="1977323" y="1167740"/>
                </a:lnTo>
                <a:lnTo>
                  <a:pt x="1977323" y="1796539"/>
                </a:lnTo>
                <a:lnTo>
                  <a:pt x="1629437" y="1796539"/>
                </a:lnTo>
                <a:close/>
                <a:moveTo>
                  <a:pt x="867668" y="1076583"/>
                </a:moveTo>
                <a:cubicBezTo>
                  <a:pt x="945802" y="1076583"/>
                  <a:pt x="999753" y="1116891"/>
                  <a:pt x="1029518" y="1197506"/>
                </a:cubicBezTo>
                <a:cubicBezTo>
                  <a:pt x="1059284" y="1274401"/>
                  <a:pt x="1074167" y="1413307"/>
                  <a:pt x="1074167" y="1614225"/>
                </a:cubicBezTo>
                <a:cubicBezTo>
                  <a:pt x="1074167" y="1810182"/>
                  <a:pt x="1059284" y="1946608"/>
                  <a:pt x="1029518" y="2023502"/>
                </a:cubicBezTo>
                <a:cubicBezTo>
                  <a:pt x="999753" y="2105358"/>
                  <a:pt x="945802" y="2146285"/>
                  <a:pt x="867668" y="2146285"/>
                </a:cubicBezTo>
                <a:cubicBezTo>
                  <a:pt x="789533" y="2146285"/>
                  <a:pt x="736203" y="2105358"/>
                  <a:pt x="707677" y="2023502"/>
                </a:cubicBezTo>
                <a:cubicBezTo>
                  <a:pt x="681632" y="1947848"/>
                  <a:pt x="668610" y="1811422"/>
                  <a:pt x="668610" y="1614225"/>
                </a:cubicBezTo>
                <a:cubicBezTo>
                  <a:pt x="668610" y="1412067"/>
                  <a:pt x="681632" y="1273160"/>
                  <a:pt x="707677" y="1197506"/>
                </a:cubicBezTo>
                <a:cubicBezTo>
                  <a:pt x="736203" y="1116891"/>
                  <a:pt x="789533" y="1076583"/>
                  <a:pt x="867668" y="1076583"/>
                </a:cubicBez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881246"/>
                </a:lnTo>
                <a:lnTo>
                  <a:pt x="1940116" y="881246"/>
                </a:lnTo>
                <a:lnTo>
                  <a:pt x="1422938" y="1770494"/>
                </a:lnTo>
                <a:lnTo>
                  <a:pt x="1422938" y="2017921"/>
                </a:lnTo>
                <a:lnTo>
                  <a:pt x="1977323" y="2017921"/>
                </a:lnTo>
                <a:lnTo>
                  <a:pt x="1977323" y="2160000"/>
                </a:lnTo>
                <a:lnTo>
                  <a:pt x="1249487" y="2160000"/>
                </a:lnTo>
                <a:lnTo>
                  <a:pt x="1286247" y="2085824"/>
                </a:lnTo>
                <a:cubicBezTo>
                  <a:pt x="1330895" y="1967692"/>
                  <a:pt x="1353219" y="1810492"/>
                  <a:pt x="1353219" y="1614225"/>
                </a:cubicBezTo>
                <a:cubicBezTo>
                  <a:pt x="1353219" y="1348815"/>
                  <a:pt x="1313532" y="1154718"/>
                  <a:pt x="1234157" y="1031935"/>
                </a:cubicBezTo>
                <a:cubicBezTo>
                  <a:pt x="1156022" y="911632"/>
                  <a:pt x="1033859" y="851481"/>
                  <a:pt x="867668" y="851481"/>
                </a:cubicBezTo>
                <a:cubicBezTo>
                  <a:pt x="701476" y="851481"/>
                  <a:pt x="579313" y="911632"/>
                  <a:pt x="501178" y="1031935"/>
                </a:cubicBezTo>
                <a:cubicBezTo>
                  <a:pt x="421803" y="1155958"/>
                  <a:pt x="382116" y="1350055"/>
                  <a:pt x="382116" y="1614225"/>
                </a:cubicBezTo>
                <a:cubicBezTo>
                  <a:pt x="382116" y="1810492"/>
                  <a:pt x="404440" y="1967692"/>
                  <a:pt x="449088" y="2085824"/>
                </a:cubicBezTo>
                <a:lnTo>
                  <a:pt x="485848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0153" y="2654247"/>
            <a:ext cx="6315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PowerPoint </a:t>
            </a:r>
            <a:r>
              <a:rPr lang="en-US" altLang="ko-KR" sz="10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3" name="자유형 42"/>
          <p:cNvSpPr/>
          <p:nvPr/>
        </p:nvSpPr>
        <p:spPr>
          <a:xfrm>
            <a:off x="7845208" y="3362503"/>
            <a:ext cx="1730592" cy="1692097"/>
          </a:xfrm>
          <a:custGeom>
            <a:avLst/>
            <a:gdLst/>
            <a:ahLst/>
            <a:cxnLst/>
            <a:rect l="l" t="t" r="r" b="b"/>
            <a:pathLst>
              <a:path w="1730592" h="1692097">
                <a:moveTo>
                  <a:pt x="1507361" y="646248"/>
                </a:moveTo>
                <a:cubicBezTo>
                  <a:pt x="1520322" y="646248"/>
                  <a:pt x="1524159" y="654024"/>
                  <a:pt x="1518874" y="669576"/>
                </a:cubicBezTo>
                <a:cubicBezTo>
                  <a:pt x="1516532" y="676469"/>
                  <a:pt x="1512852" y="682183"/>
                  <a:pt x="1507835" y="686719"/>
                </a:cubicBezTo>
                <a:cubicBezTo>
                  <a:pt x="1502817" y="691256"/>
                  <a:pt x="1497333" y="693524"/>
                  <a:pt x="1491383" y="693524"/>
                </a:cubicBezTo>
                <a:cubicBezTo>
                  <a:pt x="1485316" y="693524"/>
                  <a:pt x="1481346" y="690991"/>
                  <a:pt x="1479474" y="685924"/>
                </a:cubicBezTo>
                <a:cubicBezTo>
                  <a:pt x="1477602" y="680858"/>
                  <a:pt x="1477857" y="674819"/>
                  <a:pt x="1480240" y="667809"/>
                </a:cubicBezTo>
                <a:cubicBezTo>
                  <a:pt x="1482342" y="661623"/>
                  <a:pt x="1485930" y="656483"/>
                  <a:pt x="1491003" y="652389"/>
                </a:cubicBezTo>
                <a:cubicBezTo>
                  <a:pt x="1496076" y="648295"/>
                  <a:pt x="1501529" y="646248"/>
                  <a:pt x="1507361" y="646248"/>
                </a:cubicBezTo>
                <a:close/>
                <a:moveTo>
                  <a:pt x="1730592" y="598325"/>
                </a:moveTo>
                <a:lnTo>
                  <a:pt x="1730592" y="656041"/>
                </a:lnTo>
                <a:lnTo>
                  <a:pt x="1718264" y="681594"/>
                </a:lnTo>
                <a:cubicBezTo>
                  <a:pt x="1712159" y="689547"/>
                  <a:pt x="1705705" y="693524"/>
                  <a:pt x="1698901" y="693524"/>
                </a:cubicBezTo>
                <a:cubicBezTo>
                  <a:pt x="1684998" y="693524"/>
                  <a:pt x="1683312" y="678030"/>
                  <a:pt x="1693843" y="647043"/>
                </a:cubicBezTo>
                <a:cubicBezTo>
                  <a:pt x="1699459" y="630518"/>
                  <a:pt x="1705445" y="618125"/>
                  <a:pt x="1711802" y="609863"/>
                </a:cubicBezTo>
                <a:close/>
                <a:moveTo>
                  <a:pt x="1417661" y="597469"/>
                </a:moveTo>
                <a:cubicBezTo>
                  <a:pt x="1430975" y="597469"/>
                  <a:pt x="1432156" y="613581"/>
                  <a:pt x="1421205" y="645806"/>
                </a:cubicBezTo>
                <a:cubicBezTo>
                  <a:pt x="1410394" y="677618"/>
                  <a:pt x="1398184" y="693524"/>
                  <a:pt x="1384576" y="693524"/>
                </a:cubicBezTo>
                <a:cubicBezTo>
                  <a:pt x="1370673" y="693524"/>
                  <a:pt x="1368987" y="678030"/>
                  <a:pt x="1379518" y="647043"/>
                </a:cubicBezTo>
                <a:cubicBezTo>
                  <a:pt x="1390749" y="613994"/>
                  <a:pt x="1403463" y="597469"/>
                  <a:pt x="1417661" y="597469"/>
                </a:cubicBezTo>
                <a:close/>
                <a:moveTo>
                  <a:pt x="1103336" y="597469"/>
                </a:moveTo>
                <a:cubicBezTo>
                  <a:pt x="1116650" y="597469"/>
                  <a:pt x="1117831" y="613581"/>
                  <a:pt x="1106880" y="645806"/>
                </a:cubicBezTo>
                <a:cubicBezTo>
                  <a:pt x="1096069" y="677618"/>
                  <a:pt x="1083859" y="693524"/>
                  <a:pt x="1070251" y="693524"/>
                </a:cubicBezTo>
                <a:cubicBezTo>
                  <a:pt x="1056348" y="693524"/>
                  <a:pt x="1054662" y="678030"/>
                  <a:pt x="1065193" y="647043"/>
                </a:cubicBezTo>
                <a:cubicBezTo>
                  <a:pt x="1076424" y="613994"/>
                  <a:pt x="1089138" y="597469"/>
                  <a:pt x="1103336" y="597469"/>
                </a:cubicBezTo>
                <a:close/>
                <a:moveTo>
                  <a:pt x="1274057" y="580414"/>
                </a:moveTo>
                <a:lnTo>
                  <a:pt x="1267090" y="600915"/>
                </a:lnTo>
                <a:lnTo>
                  <a:pt x="1329035" y="600915"/>
                </a:lnTo>
                <a:lnTo>
                  <a:pt x="1244874" y="710490"/>
                </a:lnTo>
                <a:lnTo>
                  <a:pt x="1270854" y="710490"/>
                </a:lnTo>
                <a:lnTo>
                  <a:pt x="1358849" y="591195"/>
                </a:lnTo>
                <a:lnTo>
                  <a:pt x="1362512" y="580414"/>
                </a:lnTo>
                <a:close/>
                <a:moveTo>
                  <a:pt x="1542473" y="578294"/>
                </a:moveTo>
                <a:cubicBezTo>
                  <a:pt x="1524564" y="578294"/>
                  <a:pt x="1508201" y="585186"/>
                  <a:pt x="1493383" y="598971"/>
                </a:cubicBezTo>
                <a:cubicBezTo>
                  <a:pt x="1478566" y="612757"/>
                  <a:pt x="1467423" y="630636"/>
                  <a:pt x="1459955" y="652610"/>
                </a:cubicBezTo>
                <a:cubicBezTo>
                  <a:pt x="1453649" y="671167"/>
                  <a:pt x="1452537" y="685836"/>
                  <a:pt x="1456620" y="696617"/>
                </a:cubicBezTo>
                <a:cubicBezTo>
                  <a:pt x="1460703" y="707397"/>
                  <a:pt x="1470079" y="712788"/>
                  <a:pt x="1484748" y="712788"/>
                </a:cubicBezTo>
                <a:cubicBezTo>
                  <a:pt x="1497414" y="712788"/>
                  <a:pt x="1509302" y="708576"/>
                  <a:pt x="1520413" y="700151"/>
                </a:cubicBezTo>
                <a:cubicBezTo>
                  <a:pt x="1531523" y="691727"/>
                  <a:pt x="1539311" y="680946"/>
                  <a:pt x="1543775" y="667809"/>
                </a:cubicBezTo>
                <a:cubicBezTo>
                  <a:pt x="1547840" y="655850"/>
                  <a:pt x="1547898" y="646144"/>
                  <a:pt x="1543951" y="638692"/>
                </a:cubicBezTo>
                <a:cubicBezTo>
                  <a:pt x="1540003" y="631240"/>
                  <a:pt x="1532550" y="627514"/>
                  <a:pt x="1521592" y="627514"/>
                </a:cubicBezTo>
                <a:cubicBezTo>
                  <a:pt x="1509103" y="627514"/>
                  <a:pt x="1498054" y="632551"/>
                  <a:pt x="1488445" y="642625"/>
                </a:cubicBezTo>
                <a:lnTo>
                  <a:pt x="1487915" y="642625"/>
                </a:lnTo>
                <a:cubicBezTo>
                  <a:pt x="1492400" y="629428"/>
                  <a:pt x="1499156" y="618603"/>
                  <a:pt x="1508186" y="610150"/>
                </a:cubicBezTo>
                <a:cubicBezTo>
                  <a:pt x="1517215" y="601696"/>
                  <a:pt x="1526943" y="597469"/>
                  <a:pt x="1537370" y="597469"/>
                </a:cubicBezTo>
                <a:cubicBezTo>
                  <a:pt x="1545146" y="597469"/>
                  <a:pt x="1551684" y="599295"/>
                  <a:pt x="1556982" y="602948"/>
                </a:cubicBezTo>
                <a:lnTo>
                  <a:pt x="1564129" y="581917"/>
                </a:lnTo>
                <a:cubicBezTo>
                  <a:pt x="1559589" y="579501"/>
                  <a:pt x="1552370" y="578294"/>
                  <a:pt x="1542473" y="578294"/>
                </a:cubicBezTo>
                <a:close/>
                <a:moveTo>
                  <a:pt x="1425327" y="578294"/>
                </a:moveTo>
                <a:cubicBezTo>
                  <a:pt x="1409892" y="578294"/>
                  <a:pt x="1396118" y="584199"/>
                  <a:pt x="1384003" y="596011"/>
                </a:cubicBezTo>
                <a:cubicBezTo>
                  <a:pt x="1371888" y="607823"/>
                  <a:pt x="1361987" y="625040"/>
                  <a:pt x="1354299" y="647661"/>
                </a:cubicBezTo>
                <a:cubicBezTo>
                  <a:pt x="1339544" y="691079"/>
                  <a:pt x="1347100" y="712788"/>
                  <a:pt x="1376968" y="712788"/>
                </a:cubicBezTo>
                <a:cubicBezTo>
                  <a:pt x="1392108" y="712788"/>
                  <a:pt x="1405677" y="706882"/>
                  <a:pt x="1417673" y="695070"/>
                </a:cubicBezTo>
                <a:cubicBezTo>
                  <a:pt x="1429670" y="683258"/>
                  <a:pt x="1439372" y="666454"/>
                  <a:pt x="1446781" y="644657"/>
                </a:cubicBezTo>
                <a:cubicBezTo>
                  <a:pt x="1461816" y="600415"/>
                  <a:pt x="1454665" y="578294"/>
                  <a:pt x="1425327" y="578294"/>
                </a:cubicBezTo>
                <a:close/>
                <a:moveTo>
                  <a:pt x="1111002" y="578294"/>
                </a:moveTo>
                <a:cubicBezTo>
                  <a:pt x="1095567" y="578294"/>
                  <a:pt x="1081792" y="584199"/>
                  <a:pt x="1069678" y="596011"/>
                </a:cubicBezTo>
                <a:cubicBezTo>
                  <a:pt x="1057563" y="607823"/>
                  <a:pt x="1047662" y="625040"/>
                  <a:pt x="1039974" y="647661"/>
                </a:cubicBezTo>
                <a:cubicBezTo>
                  <a:pt x="1025219" y="691079"/>
                  <a:pt x="1032775" y="712788"/>
                  <a:pt x="1062643" y="712788"/>
                </a:cubicBezTo>
                <a:cubicBezTo>
                  <a:pt x="1077783" y="712788"/>
                  <a:pt x="1091352" y="706882"/>
                  <a:pt x="1103348" y="695070"/>
                </a:cubicBezTo>
                <a:cubicBezTo>
                  <a:pt x="1115345" y="683258"/>
                  <a:pt x="1125048" y="666454"/>
                  <a:pt x="1132456" y="644657"/>
                </a:cubicBezTo>
                <a:cubicBezTo>
                  <a:pt x="1147491" y="600415"/>
                  <a:pt x="1140340" y="578294"/>
                  <a:pt x="1111002" y="578294"/>
                </a:cubicBezTo>
                <a:close/>
                <a:moveTo>
                  <a:pt x="1005343" y="578294"/>
                </a:moveTo>
                <a:cubicBezTo>
                  <a:pt x="991322" y="578294"/>
                  <a:pt x="977591" y="582034"/>
                  <a:pt x="964150" y="589516"/>
                </a:cubicBezTo>
                <a:lnTo>
                  <a:pt x="956522" y="611961"/>
                </a:lnTo>
                <a:cubicBezTo>
                  <a:pt x="970014" y="602771"/>
                  <a:pt x="982385" y="598176"/>
                  <a:pt x="993637" y="598176"/>
                </a:cubicBezTo>
                <a:cubicBezTo>
                  <a:pt x="1007599" y="598176"/>
                  <a:pt x="1012368" y="604686"/>
                  <a:pt x="1007944" y="617705"/>
                </a:cubicBezTo>
                <a:cubicBezTo>
                  <a:pt x="1006002" y="623419"/>
                  <a:pt x="1002584" y="628883"/>
                  <a:pt x="997690" y="634097"/>
                </a:cubicBezTo>
                <a:cubicBezTo>
                  <a:pt x="992796" y="639311"/>
                  <a:pt x="984627" y="646100"/>
                  <a:pt x="973183" y="654466"/>
                </a:cubicBezTo>
                <a:lnTo>
                  <a:pt x="923343" y="690873"/>
                </a:lnTo>
                <a:lnTo>
                  <a:pt x="916675" y="710490"/>
                </a:lnTo>
                <a:lnTo>
                  <a:pt x="1000182" y="710490"/>
                </a:lnTo>
                <a:lnTo>
                  <a:pt x="1007239" y="689724"/>
                </a:lnTo>
                <a:lnTo>
                  <a:pt x="952098" y="689724"/>
                </a:lnTo>
                <a:lnTo>
                  <a:pt x="952249" y="689282"/>
                </a:lnTo>
                <a:lnTo>
                  <a:pt x="988645" y="663833"/>
                </a:lnTo>
                <a:cubicBezTo>
                  <a:pt x="1013619" y="646336"/>
                  <a:pt x="1028699" y="629959"/>
                  <a:pt x="1033884" y="614701"/>
                </a:cubicBezTo>
                <a:cubicBezTo>
                  <a:pt x="1037748" y="603331"/>
                  <a:pt x="1037065" y="594420"/>
                  <a:pt x="1031835" y="587970"/>
                </a:cubicBezTo>
                <a:cubicBezTo>
                  <a:pt x="1026604" y="581519"/>
                  <a:pt x="1017773" y="578294"/>
                  <a:pt x="1005343" y="578294"/>
                </a:cubicBezTo>
                <a:close/>
                <a:moveTo>
                  <a:pt x="1648458" y="578117"/>
                </a:moveTo>
                <a:lnTo>
                  <a:pt x="1591354" y="590135"/>
                </a:lnTo>
                <a:lnTo>
                  <a:pt x="1584386" y="610636"/>
                </a:lnTo>
                <a:lnTo>
                  <a:pt x="1615063" y="603832"/>
                </a:lnTo>
                <a:lnTo>
                  <a:pt x="1585574" y="690608"/>
                </a:lnTo>
                <a:lnTo>
                  <a:pt x="1558003" y="690608"/>
                </a:lnTo>
                <a:lnTo>
                  <a:pt x="1551246" y="710490"/>
                </a:lnTo>
                <a:lnTo>
                  <a:pt x="1630864" y="710490"/>
                </a:lnTo>
                <a:lnTo>
                  <a:pt x="1637622" y="690608"/>
                </a:lnTo>
                <a:lnTo>
                  <a:pt x="1610228" y="690608"/>
                </a:lnTo>
                <a:close/>
                <a:moveTo>
                  <a:pt x="1229358" y="578117"/>
                </a:moveTo>
                <a:lnTo>
                  <a:pt x="1172254" y="590135"/>
                </a:lnTo>
                <a:lnTo>
                  <a:pt x="1165286" y="610636"/>
                </a:lnTo>
                <a:lnTo>
                  <a:pt x="1195963" y="603832"/>
                </a:lnTo>
                <a:lnTo>
                  <a:pt x="1166474" y="690608"/>
                </a:lnTo>
                <a:lnTo>
                  <a:pt x="1138903" y="690608"/>
                </a:lnTo>
                <a:lnTo>
                  <a:pt x="1132146" y="710490"/>
                </a:lnTo>
                <a:lnTo>
                  <a:pt x="1211764" y="710490"/>
                </a:lnTo>
                <a:lnTo>
                  <a:pt x="1218522" y="690608"/>
                </a:lnTo>
                <a:lnTo>
                  <a:pt x="1191128" y="690608"/>
                </a:lnTo>
                <a:close/>
                <a:moveTo>
                  <a:pt x="1607840" y="307846"/>
                </a:moveTo>
                <a:cubicBezTo>
                  <a:pt x="1624500" y="307846"/>
                  <a:pt x="1636269" y="309918"/>
                  <a:pt x="1643149" y="314062"/>
                </a:cubicBezTo>
                <a:cubicBezTo>
                  <a:pt x="1650029" y="318206"/>
                  <a:pt x="1652344" y="323585"/>
                  <a:pt x="1650096" y="330198"/>
                </a:cubicBezTo>
                <a:cubicBezTo>
                  <a:pt x="1647820" y="336895"/>
                  <a:pt x="1641799" y="342295"/>
                  <a:pt x="1632034" y="346397"/>
                </a:cubicBezTo>
                <a:cubicBezTo>
                  <a:pt x="1622269" y="350499"/>
                  <a:pt x="1609140" y="352550"/>
                  <a:pt x="1592648" y="352550"/>
                </a:cubicBezTo>
                <a:cubicBezTo>
                  <a:pt x="1576072" y="352550"/>
                  <a:pt x="1564282" y="350478"/>
                  <a:pt x="1557276" y="346334"/>
                </a:cubicBezTo>
                <a:cubicBezTo>
                  <a:pt x="1550271" y="342190"/>
                  <a:pt x="1547892" y="336812"/>
                  <a:pt x="1550139" y="330198"/>
                </a:cubicBezTo>
                <a:cubicBezTo>
                  <a:pt x="1552359" y="323668"/>
                  <a:pt x="1558345" y="318310"/>
                  <a:pt x="1568097" y="314125"/>
                </a:cubicBezTo>
                <a:cubicBezTo>
                  <a:pt x="1577850" y="309939"/>
                  <a:pt x="1591097" y="307846"/>
                  <a:pt x="1607840" y="307846"/>
                </a:cubicBezTo>
                <a:close/>
                <a:moveTo>
                  <a:pt x="930156" y="299307"/>
                </a:moveTo>
                <a:lnTo>
                  <a:pt x="905830" y="370884"/>
                </a:lnTo>
                <a:lnTo>
                  <a:pt x="1068197" y="370884"/>
                </a:lnTo>
                <a:lnTo>
                  <a:pt x="1077201" y="344388"/>
                </a:lnTo>
                <a:lnTo>
                  <a:pt x="946478" y="344388"/>
                </a:lnTo>
                <a:lnTo>
                  <a:pt x="961800" y="299307"/>
                </a:lnTo>
                <a:close/>
                <a:moveTo>
                  <a:pt x="1616674" y="281852"/>
                </a:moveTo>
                <a:cubicBezTo>
                  <a:pt x="1590973" y="281852"/>
                  <a:pt x="1569310" y="286352"/>
                  <a:pt x="1551685" y="295351"/>
                </a:cubicBezTo>
                <a:cubicBezTo>
                  <a:pt x="1534060" y="304351"/>
                  <a:pt x="1522830" y="315966"/>
                  <a:pt x="1517992" y="330198"/>
                </a:cubicBezTo>
                <a:cubicBezTo>
                  <a:pt x="1513099" y="344597"/>
                  <a:pt x="1516456" y="356213"/>
                  <a:pt x="1528063" y="365045"/>
                </a:cubicBezTo>
                <a:cubicBezTo>
                  <a:pt x="1539670" y="373877"/>
                  <a:pt x="1558282" y="378293"/>
                  <a:pt x="1583899" y="378293"/>
                </a:cubicBezTo>
                <a:cubicBezTo>
                  <a:pt x="1609432" y="378293"/>
                  <a:pt x="1630990" y="373856"/>
                  <a:pt x="1648572" y="364982"/>
                </a:cubicBezTo>
                <a:cubicBezTo>
                  <a:pt x="1666155" y="356108"/>
                  <a:pt x="1677378" y="344513"/>
                  <a:pt x="1682243" y="330198"/>
                </a:cubicBezTo>
                <a:cubicBezTo>
                  <a:pt x="1687022" y="316134"/>
                  <a:pt x="1683694" y="304560"/>
                  <a:pt x="1672256" y="295477"/>
                </a:cubicBezTo>
                <a:cubicBezTo>
                  <a:pt x="1660818" y="286394"/>
                  <a:pt x="1642291" y="281852"/>
                  <a:pt x="1616674" y="281852"/>
                </a:cubicBezTo>
                <a:close/>
                <a:moveTo>
                  <a:pt x="693112" y="267411"/>
                </a:moveTo>
                <a:lnTo>
                  <a:pt x="684108" y="293907"/>
                </a:lnTo>
                <a:lnTo>
                  <a:pt x="809933" y="293907"/>
                </a:lnTo>
                <a:lnTo>
                  <a:pt x="804939" y="308599"/>
                </a:lnTo>
                <a:lnTo>
                  <a:pt x="679114" y="308599"/>
                </a:lnTo>
                <a:lnTo>
                  <a:pt x="656668" y="374651"/>
                </a:lnTo>
                <a:lnTo>
                  <a:pt x="819412" y="374651"/>
                </a:lnTo>
                <a:lnTo>
                  <a:pt x="828372" y="348281"/>
                </a:lnTo>
                <a:lnTo>
                  <a:pt x="696771" y="348281"/>
                </a:lnTo>
                <a:lnTo>
                  <a:pt x="702022" y="332835"/>
                </a:lnTo>
                <a:lnTo>
                  <a:pt x="827470" y="332835"/>
                </a:lnTo>
                <a:lnTo>
                  <a:pt x="849702" y="267411"/>
                </a:lnTo>
                <a:close/>
                <a:moveTo>
                  <a:pt x="1332275" y="265151"/>
                </a:moveTo>
                <a:lnTo>
                  <a:pt x="1313923" y="319148"/>
                </a:lnTo>
                <a:lnTo>
                  <a:pt x="1217483" y="319148"/>
                </a:lnTo>
                <a:lnTo>
                  <a:pt x="1208649" y="345141"/>
                </a:lnTo>
                <a:lnTo>
                  <a:pt x="1433426" y="345141"/>
                </a:lnTo>
                <a:lnTo>
                  <a:pt x="1442260" y="319148"/>
                </a:lnTo>
                <a:lnTo>
                  <a:pt x="1345568" y="319148"/>
                </a:lnTo>
                <a:lnTo>
                  <a:pt x="1363919" y="265151"/>
                </a:lnTo>
                <a:close/>
                <a:moveTo>
                  <a:pt x="993569" y="222456"/>
                </a:moveTo>
                <a:cubicBezTo>
                  <a:pt x="1003615" y="222456"/>
                  <a:pt x="1010761" y="224214"/>
                  <a:pt x="1015007" y="227730"/>
                </a:cubicBezTo>
                <a:cubicBezTo>
                  <a:pt x="1019254" y="231246"/>
                  <a:pt x="1020324" y="236101"/>
                  <a:pt x="1018218" y="242296"/>
                </a:cubicBezTo>
                <a:cubicBezTo>
                  <a:pt x="1016085" y="248575"/>
                  <a:pt x="1011742" y="253535"/>
                  <a:pt x="1005188" y="257177"/>
                </a:cubicBezTo>
                <a:cubicBezTo>
                  <a:pt x="998635" y="260819"/>
                  <a:pt x="990210" y="262639"/>
                  <a:pt x="979912" y="262639"/>
                </a:cubicBezTo>
                <a:cubicBezTo>
                  <a:pt x="969783" y="262639"/>
                  <a:pt x="962707" y="260798"/>
                  <a:pt x="958685" y="257114"/>
                </a:cubicBezTo>
                <a:cubicBezTo>
                  <a:pt x="954662" y="253431"/>
                  <a:pt x="953704" y="248491"/>
                  <a:pt x="955808" y="242296"/>
                </a:cubicBezTo>
                <a:cubicBezTo>
                  <a:pt x="957885" y="236185"/>
                  <a:pt x="962228" y="231351"/>
                  <a:pt x="968838" y="227793"/>
                </a:cubicBezTo>
                <a:cubicBezTo>
                  <a:pt x="975446" y="224235"/>
                  <a:pt x="983690" y="222456"/>
                  <a:pt x="993569" y="222456"/>
                </a:cubicBezTo>
                <a:close/>
                <a:moveTo>
                  <a:pt x="1002402" y="196462"/>
                </a:moveTo>
                <a:cubicBezTo>
                  <a:pt x="983315" y="196462"/>
                  <a:pt x="966627" y="200794"/>
                  <a:pt x="952339" y="209459"/>
                </a:cubicBezTo>
                <a:cubicBezTo>
                  <a:pt x="938051" y="218123"/>
                  <a:pt x="928660" y="229069"/>
                  <a:pt x="924164" y="242296"/>
                </a:cubicBezTo>
                <a:cubicBezTo>
                  <a:pt x="919612" y="255691"/>
                  <a:pt x="921584" y="266700"/>
                  <a:pt x="930081" y="275322"/>
                </a:cubicBezTo>
                <a:cubicBezTo>
                  <a:pt x="938578" y="283945"/>
                  <a:pt x="952203" y="288256"/>
                  <a:pt x="970956" y="288256"/>
                </a:cubicBezTo>
                <a:cubicBezTo>
                  <a:pt x="990126" y="288256"/>
                  <a:pt x="1006898" y="283924"/>
                  <a:pt x="1021269" y="275260"/>
                </a:cubicBezTo>
                <a:cubicBezTo>
                  <a:pt x="1035641" y="266595"/>
                  <a:pt x="1045089" y="255607"/>
                  <a:pt x="1049612" y="242296"/>
                </a:cubicBezTo>
                <a:cubicBezTo>
                  <a:pt x="1054136" y="228986"/>
                  <a:pt x="1052171" y="218019"/>
                  <a:pt x="1043716" y="209396"/>
                </a:cubicBezTo>
                <a:cubicBezTo>
                  <a:pt x="1035260" y="200773"/>
                  <a:pt x="1021489" y="196462"/>
                  <a:pt x="1002402" y="196462"/>
                </a:cubicBezTo>
                <a:close/>
                <a:moveTo>
                  <a:pt x="1296600" y="157660"/>
                </a:moveTo>
                <a:lnTo>
                  <a:pt x="1287767" y="183654"/>
                </a:lnTo>
                <a:lnTo>
                  <a:pt x="1359972" y="183654"/>
                </a:lnTo>
                <a:cubicBezTo>
                  <a:pt x="1353656" y="197801"/>
                  <a:pt x="1339571" y="211719"/>
                  <a:pt x="1317716" y="225407"/>
                </a:cubicBezTo>
                <a:cubicBezTo>
                  <a:pt x="1295861" y="239094"/>
                  <a:pt x="1272336" y="247780"/>
                  <a:pt x="1247142" y="251463"/>
                </a:cubicBezTo>
                <a:lnTo>
                  <a:pt x="1259418" y="275197"/>
                </a:lnTo>
                <a:cubicBezTo>
                  <a:pt x="1280442" y="269253"/>
                  <a:pt x="1300517" y="261049"/>
                  <a:pt x="1319645" y="250584"/>
                </a:cubicBezTo>
                <a:cubicBezTo>
                  <a:pt x="1338772" y="240120"/>
                  <a:pt x="1353492" y="229446"/>
                  <a:pt x="1363804" y="218563"/>
                </a:cubicBezTo>
                <a:cubicBezTo>
                  <a:pt x="1366918" y="228860"/>
                  <a:pt x="1375107" y="239743"/>
                  <a:pt x="1388371" y="251212"/>
                </a:cubicBezTo>
                <a:cubicBezTo>
                  <a:pt x="1401634" y="262681"/>
                  <a:pt x="1415661" y="270676"/>
                  <a:pt x="1430450" y="275197"/>
                </a:cubicBezTo>
                <a:lnTo>
                  <a:pt x="1457603" y="251463"/>
                </a:lnTo>
                <a:cubicBezTo>
                  <a:pt x="1433863" y="245938"/>
                  <a:pt x="1416049" y="236771"/>
                  <a:pt x="1404162" y="223963"/>
                </a:cubicBezTo>
                <a:cubicBezTo>
                  <a:pt x="1392274" y="211154"/>
                  <a:pt x="1388176" y="197718"/>
                  <a:pt x="1391867" y="183654"/>
                </a:cubicBezTo>
                <a:lnTo>
                  <a:pt x="1463821" y="183654"/>
                </a:lnTo>
                <a:lnTo>
                  <a:pt x="1472654" y="157660"/>
                </a:lnTo>
                <a:close/>
                <a:moveTo>
                  <a:pt x="507648" y="156906"/>
                </a:moveTo>
                <a:lnTo>
                  <a:pt x="498644" y="183402"/>
                </a:lnTo>
                <a:lnTo>
                  <a:pt x="530037" y="183402"/>
                </a:lnTo>
                <a:cubicBezTo>
                  <a:pt x="519358" y="212117"/>
                  <a:pt x="505151" y="239450"/>
                  <a:pt x="487416" y="265402"/>
                </a:cubicBezTo>
                <a:cubicBezTo>
                  <a:pt x="469680" y="291354"/>
                  <a:pt x="451920" y="311404"/>
                  <a:pt x="434136" y="325552"/>
                </a:cubicBezTo>
                <a:lnTo>
                  <a:pt x="459537" y="339491"/>
                </a:lnTo>
                <a:cubicBezTo>
                  <a:pt x="481557" y="317557"/>
                  <a:pt x="502148" y="291270"/>
                  <a:pt x="521309" y="260630"/>
                </a:cubicBezTo>
                <a:cubicBezTo>
                  <a:pt x="540470" y="229990"/>
                  <a:pt x="554844" y="200564"/>
                  <a:pt x="564432" y="172352"/>
                </a:cubicBezTo>
                <a:lnTo>
                  <a:pt x="569681" y="156906"/>
                </a:lnTo>
                <a:close/>
                <a:moveTo>
                  <a:pt x="434438" y="156906"/>
                </a:moveTo>
                <a:lnTo>
                  <a:pt x="425434" y="183402"/>
                </a:lnTo>
                <a:lnTo>
                  <a:pt x="460092" y="183402"/>
                </a:lnTo>
                <a:cubicBezTo>
                  <a:pt x="451207" y="206592"/>
                  <a:pt x="439071" y="228693"/>
                  <a:pt x="423684" y="249705"/>
                </a:cubicBezTo>
                <a:cubicBezTo>
                  <a:pt x="408297" y="270718"/>
                  <a:pt x="391882" y="287796"/>
                  <a:pt x="374439" y="300939"/>
                </a:cubicBezTo>
                <a:lnTo>
                  <a:pt x="397743" y="315506"/>
                </a:lnTo>
                <a:cubicBezTo>
                  <a:pt x="417024" y="298679"/>
                  <a:pt x="436062" y="276222"/>
                  <a:pt x="454858" y="248136"/>
                </a:cubicBezTo>
                <a:cubicBezTo>
                  <a:pt x="473653" y="220049"/>
                  <a:pt x="486977" y="194453"/>
                  <a:pt x="494829" y="171347"/>
                </a:cubicBezTo>
                <a:lnTo>
                  <a:pt x="499736" y="156906"/>
                </a:lnTo>
                <a:close/>
                <a:moveTo>
                  <a:pt x="1602229" y="147363"/>
                </a:moveTo>
                <a:lnTo>
                  <a:pt x="1563609" y="261007"/>
                </a:lnTo>
                <a:cubicBezTo>
                  <a:pt x="1589728" y="261007"/>
                  <a:pt x="1610500" y="259374"/>
                  <a:pt x="1625925" y="256110"/>
                </a:cubicBezTo>
                <a:lnTo>
                  <a:pt x="1630400" y="230744"/>
                </a:lnTo>
                <a:cubicBezTo>
                  <a:pt x="1617689" y="233171"/>
                  <a:pt x="1608263" y="234427"/>
                  <a:pt x="1602123" y="234511"/>
                </a:cubicBezTo>
                <a:lnTo>
                  <a:pt x="1622734" y="173859"/>
                </a:lnTo>
                <a:lnTo>
                  <a:pt x="1644961" y="173859"/>
                </a:lnTo>
                <a:lnTo>
                  <a:pt x="1653965" y="147363"/>
                </a:lnTo>
                <a:close/>
                <a:moveTo>
                  <a:pt x="1538940" y="147363"/>
                </a:moveTo>
                <a:lnTo>
                  <a:pt x="1500320" y="261007"/>
                </a:lnTo>
                <a:cubicBezTo>
                  <a:pt x="1526104" y="261007"/>
                  <a:pt x="1546541" y="259374"/>
                  <a:pt x="1561631" y="256110"/>
                </a:cubicBezTo>
                <a:lnTo>
                  <a:pt x="1567072" y="230493"/>
                </a:lnTo>
                <a:cubicBezTo>
                  <a:pt x="1563580" y="231162"/>
                  <a:pt x="1560659" y="231748"/>
                  <a:pt x="1558311" y="232251"/>
                </a:cubicBezTo>
                <a:cubicBezTo>
                  <a:pt x="1552080" y="233590"/>
                  <a:pt x="1545629" y="234343"/>
                  <a:pt x="1538959" y="234511"/>
                </a:cubicBezTo>
                <a:lnTo>
                  <a:pt x="1559571" y="173859"/>
                </a:lnTo>
                <a:lnTo>
                  <a:pt x="1582676" y="173859"/>
                </a:lnTo>
                <a:lnTo>
                  <a:pt x="1591680" y="147363"/>
                </a:lnTo>
                <a:close/>
                <a:moveTo>
                  <a:pt x="1109866" y="136312"/>
                </a:moveTo>
                <a:lnTo>
                  <a:pt x="1050079" y="312241"/>
                </a:lnTo>
                <a:lnTo>
                  <a:pt x="1081347" y="312241"/>
                </a:lnTo>
                <a:lnTo>
                  <a:pt x="1105031" y="242548"/>
                </a:lnTo>
                <a:lnTo>
                  <a:pt x="1142075" y="242548"/>
                </a:lnTo>
                <a:lnTo>
                  <a:pt x="1151079" y="216052"/>
                </a:lnTo>
                <a:lnTo>
                  <a:pt x="1114035" y="216052"/>
                </a:lnTo>
                <a:lnTo>
                  <a:pt x="1141134" y="136312"/>
                </a:lnTo>
                <a:close/>
                <a:moveTo>
                  <a:pt x="863490" y="136312"/>
                </a:moveTo>
                <a:lnTo>
                  <a:pt x="822139" y="257993"/>
                </a:lnTo>
                <a:lnTo>
                  <a:pt x="852904" y="257993"/>
                </a:lnTo>
                <a:lnTo>
                  <a:pt x="894256" y="136312"/>
                </a:lnTo>
                <a:close/>
                <a:moveTo>
                  <a:pt x="598278" y="136312"/>
                </a:moveTo>
                <a:lnTo>
                  <a:pt x="515957" y="378544"/>
                </a:lnTo>
                <a:lnTo>
                  <a:pt x="547350" y="378544"/>
                </a:lnTo>
                <a:lnTo>
                  <a:pt x="589045" y="255858"/>
                </a:lnTo>
                <a:lnTo>
                  <a:pt x="624331" y="255858"/>
                </a:lnTo>
                <a:lnTo>
                  <a:pt x="633337" y="229362"/>
                </a:lnTo>
                <a:lnTo>
                  <a:pt x="598051" y="229362"/>
                </a:lnTo>
                <a:lnTo>
                  <a:pt x="629672" y="136312"/>
                </a:lnTo>
                <a:close/>
                <a:moveTo>
                  <a:pt x="1007547" y="132922"/>
                </a:moveTo>
                <a:lnTo>
                  <a:pt x="998286" y="160171"/>
                </a:lnTo>
                <a:lnTo>
                  <a:pt x="939894" y="160171"/>
                </a:lnTo>
                <a:lnTo>
                  <a:pt x="931316" y="185412"/>
                </a:lnTo>
                <a:lnTo>
                  <a:pt x="1079744" y="185412"/>
                </a:lnTo>
                <a:lnTo>
                  <a:pt x="1088322" y="160171"/>
                </a:lnTo>
                <a:lnTo>
                  <a:pt x="1029930" y="160171"/>
                </a:lnTo>
                <a:lnTo>
                  <a:pt x="1039191" y="132922"/>
                </a:lnTo>
                <a:close/>
                <a:moveTo>
                  <a:pt x="749116" y="132922"/>
                </a:moveTo>
                <a:lnTo>
                  <a:pt x="741305" y="155902"/>
                </a:lnTo>
                <a:lnTo>
                  <a:pt x="687810" y="155902"/>
                </a:lnTo>
                <a:lnTo>
                  <a:pt x="679275" y="181016"/>
                </a:lnTo>
                <a:lnTo>
                  <a:pt x="732518" y="181016"/>
                </a:lnTo>
                <a:lnTo>
                  <a:pt x="731537" y="183905"/>
                </a:lnTo>
                <a:cubicBezTo>
                  <a:pt x="727639" y="195374"/>
                  <a:pt x="717552" y="207073"/>
                  <a:pt x="701276" y="219003"/>
                </a:cubicBezTo>
                <a:cubicBezTo>
                  <a:pt x="685000" y="230932"/>
                  <a:pt x="668307" y="239283"/>
                  <a:pt x="651198" y="244054"/>
                </a:cubicBezTo>
                <a:lnTo>
                  <a:pt x="665119" y="265904"/>
                </a:lnTo>
                <a:cubicBezTo>
                  <a:pt x="696465" y="251756"/>
                  <a:pt x="719892" y="236771"/>
                  <a:pt x="735399" y="220949"/>
                </a:cubicBezTo>
                <a:cubicBezTo>
                  <a:pt x="739084" y="229321"/>
                  <a:pt x="745220" y="237190"/>
                  <a:pt x="753809" y="244557"/>
                </a:cubicBezTo>
                <a:cubicBezTo>
                  <a:pt x="762398" y="251924"/>
                  <a:pt x="770939" y="256905"/>
                  <a:pt x="779434" y="259500"/>
                </a:cubicBezTo>
                <a:lnTo>
                  <a:pt x="805414" y="235892"/>
                </a:lnTo>
                <a:cubicBezTo>
                  <a:pt x="790587" y="232962"/>
                  <a:pt x="778916" y="226411"/>
                  <a:pt x="770402" y="216240"/>
                </a:cubicBezTo>
                <a:cubicBezTo>
                  <a:pt x="761887" y="206068"/>
                  <a:pt x="759593" y="195206"/>
                  <a:pt x="763520" y="183654"/>
                </a:cubicBezTo>
                <a:lnTo>
                  <a:pt x="764414" y="181016"/>
                </a:lnTo>
                <a:lnTo>
                  <a:pt x="817658" y="181016"/>
                </a:lnTo>
                <a:lnTo>
                  <a:pt x="826193" y="155902"/>
                </a:lnTo>
                <a:lnTo>
                  <a:pt x="772949" y="155902"/>
                </a:lnTo>
                <a:lnTo>
                  <a:pt x="780760" y="132922"/>
                </a:lnTo>
                <a:close/>
                <a:moveTo>
                  <a:pt x="0" y="0"/>
                </a:moveTo>
                <a:lnTo>
                  <a:pt x="1730592" y="0"/>
                </a:lnTo>
                <a:lnTo>
                  <a:pt x="1730592" y="136312"/>
                </a:lnTo>
                <a:lnTo>
                  <a:pt x="1716866" y="136312"/>
                </a:lnTo>
                <a:lnTo>
                  <a:pt x="1695870" y="198094"/>
                </a:lnTo>
                <a:lnTo>
                  <a:pt x="1679922" y="198094"/>
                </a:lnTo>
                <a:lnTo>
                  <a:pt x="1699254" y="141210"/>
                </a:lnTo>
                <a:lnTo>
                  <a:pt x="1669368" y="141210"/>
                </a:lnTo>
                <a:lnTo>
                  <a:pt x="1624430" y="273439"/>
                </a:lnTo>
                <a:lnTo>
                  <a:pt x="1654316" y="273439"/>
                </a:lnTo>
                <a:lnTo>
                  <a:pt x="1670961" y="224465"/>
                </a:lnTo>
                <a:lnTo>
                  <a:pt x="1686908" y="224465"/>
                </a:lnTo>
                <a:lnTo>
                  <a:pt x="1667662" y="281099"/>
                </a:lnTo>
                <a:lnTo>
                  <a:pt x="1697675" y="281099"/>
                </a:lnTo>
                <a:lnTo>
                  <a:pt x="1730592" y="184236"/>
                </a:lnTo>
                <a:lnTo>
                  <a:pt x="1730592" y="580125"/>
                </a:lnTo>
                <a:lnTo>
                  <a:pt x="1717745" y="582723"/>
                </a:lnTo>
                <a:cubicBezTo>
                  <a:pt x="1710857" y="585676"/>
                  <a:pt x="1704385" y="590105"/>
                  <a:pt x="1698328" y="596011"/>
                </a:cubicBezTo>
                <a:cubicBezTo>
                  <a:pt x="1686213" y="607823"/>
                  <a:pt x="1676312" y="625040"/>
                  <a:pt x="1668624" y="647661"/>
                </a:cubicBezTo>
                <a:cubicBezTo>
                  <a:pt x="1653869" y="691079"/>
                  <a:pt x="1661425" y="712788"/>
                  <a:pt x="1691293" y="712788"/>
                </a:cubicBezTo>
                <a:cubicBezTo>
                  <a:pt x="1698863" y="712788"/>
                  <a:pt x="1706040" y="711311"/>
                  <a:pt x="1712825" y="708358"/>
                </a:cubicBezTo>
                <a:lnTo>
                  <a:pt x="1730592" y="696045"/>
                </a:lnTo>
                <a:lnTo>
                  <a:pt x="1730592" y="1692097"/>
                </a:lnTo>
                <a:lnTo>
                  <a:pt x="0" y="16920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6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4B45"/>
            </a:gs>
            <a:gs pos="100000">
              <a:srgbClr val="9986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3799871" y="562658"/>
            <a:ext cx="7940233" cy="5765864"/>
          </a:xfrm>
          <a:custGeom>
            <a:avLst/>
            <a:gdLst/>
            <a:ahLst/>
            <a:cxnLst/>
            <a:rect l="l" t="t" r="r" b="b"/>
            <a:pathLst>
              <a:path w="8495818" h="6169307">
                <a:moveTo>
                  <a:pt x="0" y="793229"/>
                </a:moveTo>
                <a:lnTo>
                  <a:pt x="46762" y="799277"/>
                </a:lnTo>
                <a:cubicBezTo>
                  <a:pt x="104126" y="815478"/>
                  <a:pt x="145673" y="855982"/>
                  <a:pt x="171401" y="920787"/>
                </a:cubicBezTo>
                <a:cubicBezTo>
                  <a:pt x="210414" y="1027244"/>
                  <a:pt x="229920" y="1210020"/>
                  <a:pt x="229920" y="1469113"/>
                </a:cubicBezTo>
                <a:cubicBezTo>
                  <a:pt x="229920" y="1721971"/>
                  <a:pt x="210414" y="1898680"/>
                  <a:pt x="171401" y="1999238"/>
                </a:cubicBezTo>
                <a:cubicBezTo>
                  <a:pt x="145770" y="2069496"/>
                  <a:pt x="104247" y="2113407"/>
                  <a:pt x="46834" y="2130972"/>
                </a:cubicBezTo>
                <a:lnTo>
                  <a:pt x="0" y="2137531"/>
                </a:lnTo>
                <a:close/>
                <a:moveTo>
                  <a:pt x="1314669" y="484726"/>
                </a:moveTo>
                <a:cubicBezTo>
                  <a:pt x="1311073" y="578196"/>
                  <a:pt x="1278321" y="663957"/>
                  <a:pt x="1216413" y="742008"/>
                </a:cubicBezTo>
                <a:cubicBezTo>
                  <a:pt x="1147002" y="788032"/>
                  <a:pt x="1037583" y="811044"/>
                  <a:pt x="888155" y="811044"/>
                </a:cubicBezTo>
                <a:lnTo>
                  <a:pt x="812173" y="811044"/>
                </a:lnTo>
                <a:lnTo>
                  <a:pt x="812173" y="1123973"/>
                </a:lnTo>
                <a:lnTo>
                  <a:pt x="1248039" y="1123973"/>
                </a:lnTo>
                <a:lnTo>
                  <a:pt x="1248039" y="2443757"/>
                </a:lnTo>
                <a:lnTo>
                  <a:pt x="1665279" y="2443757"/>
                </a:lnTo>
                <a:lnTo>
                  <a:pt x="1665279" y="484726"/>
                </a:lnTo>
                <a:close/>
                <a:moveTo>
                  <a:pt x="0" y="0"/>
                </a:moveTo>
                <a:lnTo>
                  <a:pt x="8495818" y="0"/>
                </a:lnTo>
                <a:lnTo>
                  <a:pt x="8495818" y="6169307"/>
                </a:lnTo>
                <a:lnTo>
                  <a:pt x="0" y="6169307"/>
                </a:lnTo>
                <a:lnTo>
                  <a:pt x="0" y="2489176"/>
                </a:lnTo>
                <a:lnTo>
                  <a:pt x="66684" y="2485995"/>
                </a:lnTo>
                <a:cubicBezTo>
                  <a:pt x="252896" y="2467597"/>
                  <a:pt x="392849" y="2384806"/>
                  <a:pt x="486542" y="2237622"/>
                </a:cubicBezTo>
                <a:cubicBezTo>
                  <a:pt x="593621" y="2072051"/>
                  <a:pt x="647160" y="1815894"/>
                  <a:pt x="647160" y="1469152"/>
                </a:cubicBezTo>
                <a:cubicBezTo>
                  <a:pt x="647160" y="1117804"/>
                  <a:pt x="593621" y="859358"/>
                  <a:pt x="486542" y="693812"/>
                </a:cubicBezTo>
                <a:cubicBezTo>
                  <a:pt x="392623" y="549232"/>
                  <a:pt x="252642" y="467905"/>
                  <a:pt x="66599" y="449833"/>
                </a:cubicBezTo>
                <a:lnTo>
                  <a:pt x="0" y="4467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8019" y="776058"/>
            <a:ext cx="30094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chemeClr val="bg1"/>
                </a:solidFill>
                <a:latin typeface="+mn-ea"/>
              </a:rPr>
              <a:t>POWER POINT </a:t>
            </a:r>
            <a:r>
              <a:rPr lang="en-US" altLang="ko-KR" sz="2800" b="1" i="1" dirty="0">
                <a:solidFill>
                  <a:schemeClr val="bg1"/>
                </a:solidFill>
                <a:latin typeface="+mn-ea"/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PowerPoint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04" y="1162714"/>
            <a:ext cx="2114625" cy="132516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46" y="1162714"/>
            <a:ext cx="1987748" cy="13251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484631" y="2928331"/>
            <a:ext cx="5699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Enjoy your stylish business and campus life with BIZCAM.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 is a computer program created by Microsoft Office Microsoft Office PowerPoint is the presentation program used the most in the world.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377648096"/>
              </p:ext>
            </p:extLst>
          </p:nvPr>
        </p:nvGraphicFramePr>
        <p:xfrm>
          <a:off x="4262859" y="3851661"/>
          <a:ext cx="7083708" cy="2476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9017161" y="4110969"/>
            <a:ext cx="1676400" cy="593783"/>
            <a:chOff x="6565900" y="241300"/>
            <a:chExt cx="1676400" cy="593783"/>
          </a:xfrm>
          <a:solidFill>
            <a:srgbClr val="FF6600"/>
          </a:solidFill>
        </p:grpSpPr>
        <p:sp>
          <p:nvSpPr>
            <p:cNvPr id="31" name="순서도: 처리 30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  <a:latin typeface="+mn-ea"/>
                </a:rPr>
                <a:t>50% </a:t>
              </a:r>
              <a:endParaRPr lang="ko-KR" altLang="en-US" sz="12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6692900" y="5830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845586" y="5020654"/>
            <a:ext cx="259687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3" y="4338320"/>
            <a:ext cx="2962796" cy="19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131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70</cp:revision>
  <dcterms:created xsi:type="dcterms:W3CDTF">2017-05-28T05:57:06Z</dcterms:created>
  <dcterms:modified xsi:type="dcterms:W3CDTF">2017-06-10T07:19:48Z</dcterms:modified>
</cp:coreProperties>
</file>