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  <p:sldId id="312" r:id="rId5"/>
    <p:sldId id="31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17B"/>
    <a:srgbClr val="FBFBFB"/>
    <a:srgbClr val="8FDA39"/>
    <a:srgbClr val="D1F7FF"/>
    <a:srgbClr val="FFF2F0"/>
    <a:srgbClr val="8FECFE"/>
    <a:srgbClr val="5FFBD9"/>
    <a:srgbClr val="4C51F7"/>
    <a:srgbClr val="80CCC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9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5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8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0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2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03384" y="1836386"/>
            <a:ext cx="3185229" cy="31852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03384" y="2774462"/>
            <a:ext cx="318522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/>
                </a:solidFill>
              </a:rPr>
              <a:t>PPT DESIGN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6" name="원호 5"/>
          <p:cNvSpPr/>
          <p:nvPr/>
        </p:nvSpPr>
        <p:spPr>
          <a:xfrm>
            <a:off x="3965696" y="1298698"/>
            <a:ext cx="4260605" cy="4260605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원호 6"/>
          <p:cNvSpPr/>
          <p:nvPr/>
        </p:nvSpPr>
        <p:spPr>
          <a:xfrm>
            <a:off x="3600859" y="933861"/>
            <a:ext cx="4990278" cy="4990278"/>
          </a:xfrm>
          <a:prstGeom prst="arc">
            <a:avLst>
              <a:gd name="adj1" fmla="val 4638555"/>
              <a:gd name="adj2" fmla="val 15619245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3118921" y="451923"/>
            <a:ext cx="5954155" cy="5954155"/>
          </a:xfrm>
          <a:prstGeom prst="arc">
            <a:avLst>
              <a:gd name="adj1" fmla="val 15284361"/>
              <a:gd name="adj2" fmla="val 10297157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원호 8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138043"/>
              <a:gd name="adj2" fmla="val 386464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원호 9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2224125"/>
              <a:gd name="adj2" fmla="val 1472943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62465" y="43288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10818" y="18363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82629" y="3797795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15476" y="2498766"/>
            <a:ext cx="113805" cy="1138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086433" y="1221672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3995" y="2366325"/>
            <a:ext cx="2828634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PRESENTATION</a:t>
            </a:r>
            <a:endParaRPr lang="en-US" altLang="ko-KR" sz="7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250000"/>
              </a:lnSpc>
            </a:pPr>
            <a:r>
              <a:rPr lang="ko-KR" alt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</a:t>
            </a:r>
            <a:endParaRPr lang="en-US" altLang="ko-K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3366" y="3037026"/>
            <a:ext cx="2828634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한국대학교 경영학과 </a:t>
            </a:r>
            <a:endParaRPr lang="en-US" altLang="ko-KR" sz="1600" i="1" dirty="0" smtClean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r>
              <a:rPr lang="ko-KR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까칠한 </a:t>
            </a:r>
            <a:r>
              <a:rPr lang="ko-KR" alt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조땡</a:t>
            </a:r>
          </a:p>
          <a:p>
            <a:pPr>
              <a:lnSpc>
                <a:spcPct val="250000"/>
              </a:lnSpc>
            </a:pPr>
            <a:r>
              <a:rPr lang="en-US" altLang="ko-KR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20123456 </a:t>
            </a:r>
          </a:p>
        </p:txBody>
      </p:sp>
    </p:spTree>
    <p:extLst>
      <p:ext uri="{BB962C8B-B14F-4D97-AF65-F5344CB8AC3E}">
        <p14:creationId xmlns:p14="http://schemas.microsoft.com/office/powerpoint/2010/main" val="196894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/>
          <p:cNvSpPr/>
          <p:nvPr/>
        </p:nvSpPr>
        <p:spPr>
          <a:xfrm>
            <a:off x="285750" y="0"/>
            <a:ext cx="6038437" cy="6871919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56527" y="1943548"/>
            <a:ext cx="2759412" cy="2759413"/>
            <a:chOff x="104896" y="1487384"/>
            <a:chExt cx="4260605" cy="4260605"/>
          </a:xfrm>
        </p:grpSpPr>
        <p:sp>
          <p:nvSpPr>
            <p:cNvPr id="4" name="타원 3"/>
            <p:cNvSpPr/>
            <p:nvPr/>
          </p:nvSpPr>
          <p:spPr>
            <a:xfrm>
              <a:off x="642584" y="2025072"/>
              <a:ext cx="3185229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42585" y="2963148"/>
              <a:ext cx="3185229" cy="1603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i="1" dirty="0">
                  <a:solidFill>
                    <a:prstClr val="white"/>
                  </a:solidFill>
                </a:rPr>
                <a:t>POWER POINT 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PRESENTATION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prstClr val="white"/>
                  </a:solidFill>
                </a:rPr>
                <a:t>PPT DESIGN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6" name="원호 5"/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473839" y="5387696"/>
            <a:ext cx="540588" cy="540588"/>
            <a:chOff x="6518667" y="2662022"/>
            <a:chExt cx="693961" cy="693961"/>
          </a:xfrm>
        </p:grpSpPr>
        <p:sp>
          <p:nvSpPr>
            <p:cNvPr id="25" name="타원 24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001533" y="3938083"/>
            <a:ext cx="540588" cy="540588"/>
            <a:chOff x="6518667" y="4399632"/>
            <a:chExt cx="693961" cy="693961"/>
          </a:xfrm>
        </p:grpSpPr>
        <p:sp>
          <p:nvSpPr>
            <p:cNvPr id="30" name="타원 29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584311" y="851984"/>
            <a:ext cx="540588" cy="540588"/>
            <a:chOff x="4726150" y="2662022"/>
            <a:chExt cx="693961" cy="693961"/>
          </a:xfrm>
        </p:grpSpPr>
        <p:sp>
          <p:nvSpPr>
            <p:cNvPr id="35" name="타원 34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27777" y="2358749"/>
            <a:ext cx="540588" cy="540588"/>
            <a:chOff x="4726150" y="4399632"/>
            <a:chExt cx="693961" cy="693961"/>
          </a:xfrm>
        </p:grpSpPr>
        <p:sp>
          <p:nvSpPr>
            <p:cNvPr id="44" name="타원 43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8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6877050" y="800928"/>
            <a:ext cx="458653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You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can use a software program such as Microsoft Power Point to provide the audience with slides that contains your major points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838605" y="855282"/>
            <a:ext cx="1317220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A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272205" y="2395537"/>
            <a:ext cx="1317220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A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72205" y="3940477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A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838605" y="5391788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A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258252" y="2358749"/>
            <a:ext cx="458653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You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can use a software program such as Microsoft Power Point to provide the audience with slides that contains your major points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258251" y="3938083"/>
            <a:ext cx="458653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You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can use a software program such as Microsoft Power Point to provide the audience with slides that contains your major points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846169" y="5379331"/>
            <a:ext cx="458653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You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can use a software program such as Microsoft Power Point to provide the audience with slides that contains your major points</a:t>
            </a:r>
          </a:p>
        </p:txBody>
      </p:sp>
    </p:spTree>
    <p:extLst>
      <p:ext uri="{BB962C8B-B14F-4D97-AF65-F5344CB8AC3E}">
        <p14:creationId xmlns:p14="http://schemas.microsoft.com/office/powerpoint/2010/main" val="331345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stCxn id="35" idx="7"/>
            <a:endCxn id="44" idx="1"/>
          </p:cNvCxnSpPr>
          <p:nvPr/>
        </p:nvCxnSpPr>
        <p:spPr>
          <a:xfrm flipV="1">
            <a:off x="1783976" y="3020930"/>
            <a:ext cx="1588839" cy="233809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4" idx="6"/>
            <a:endCxn id="30" idx="5"/>
          </p:cNvCxnSpPr>
          <p:nvPr/>
        </p:nvCxnSpPr>
        <p:spPr>
          <a:xfrm>
            <a:off x="3834236" y="2829803"/>
            <a:ext cx="1818487" cy="124591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30" idx="3"/>
            <a:endCxn id="25" idx="5"/>
          </p:cNvCxnSpPr>
          <p:nvPr/>
        </p:nvCxnSpPr>
        <p:spPr>
          <a:xfrm flipV="1">
            <a:off x="6034977" y="2042744"/>
            <a:ext cx="1742343" cy="2032976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5" idx="2"/>
            <a:endCxn id="34" idx="7"/>
          </p:cNvCxnSpPr>
          <p:nvPr/>
        </p:nvCxnSpPr>
        <p:spPr>
          <a:xfrm>
            <a:off x="8238741" y="1851617"/>
            <a:ext cx="1594165" cy="10428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4" idx="1"/>
          </p:cNvCxnSpPr>
          <p:nvPr/>
        </p:nvCxnSpPr>
        <p:spPr>
          <a:xfrm flipV="1">
            <a:off x="10215160" y="1422852"/>
            <a:ext cx="1976840" cy="147162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35" idx="3"/>
          </p:cNvCxnSpPr>
          <p:nvPr/>
        </p:nvCxnSpPr>
        <p:spPr>
          <a:xfrm flipV="1">
            <a:off x="0" y="5741275"/>
            <a:ext cx="1401722" cy="29067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28289" y="130046"/>
            <a:ext cx="3283311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PRESENTATION</a:t>
            </a:r>
            <a:endParaRPr lang="en-US" altLang="ko-KR" sz="7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</a:t>
            </a:r>
            <a:endParaRPr lang="en-US" altLang="ko-K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5529" y="3305283"/>
            <a:ext cx="191194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06675" y="3421645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722352" y="1862665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7078791" y="2721663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8953909" y="703879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STEP. </a:t>
            </a:r>
            <a:r>
              <a:rPr lang="en-US" altLang="ko-KR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7698153" y="1581323"/>
            <a:ext cx="540588" cy="540588"/>
            <a:chOff x="6518667" y="2662022"/>
            <a:chExt cx="693961" cy="693961"/>
          </a:xfrm>
        </p:grpSpPr>
        <p:sp>
          <p:nvSpPr>
            <p:cNvPr id="25" name="타원 24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573556" y="3996553"/>
            <a:ext cx="540588" cy="540588"/>
            <a:chOff x="6518667" y="4399632"/>
            <a:chExt cx="693961" cy="693961"/>
          </a:xfrm>
        </p:grpSpPr>
        <p:sp>
          <p:nvSpPr>
            <p:cNvPr id="30" name="타원 29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322555" y="5279854"/>
            <a:ext cx="540588" cy="540588"/>
            <a:chOff x="4726150" y="2662022"/>
            <a:chExt cx="693961" cy="693961"/>
          </a:xfrm>
        </p:grpSpPr>
        <p:sp>
          <p:nvSpPr>
            <p:cNvPr id="35" name="타원 34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93648" y="2559509"/>
            <a:ext cx="540588" cy="540588"/>
            <a:chOff x="4726150" y="4399632"/>
            <a:chExt cx="693961" cy="693961"/>
          </a:xfrm>
        </p:grpSpPr>
        <p:sp>
          <p:nvSpPr>
            <p:cNvPr id="44" name="타원 43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8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9753739" y="2815308"/>
            <a:ext cx="540588" cy="540588"/>
            <a:chOff x="9753739" y="3192681"/>
            <a:chExt cx="540588" cy="540588"/>
          </a:xfrm>
        </p:grpSpPr>
        <p:sp>
          <p:nvSpPr>
            <p:cNvPr id="34" name="타원 33"/>
            <p:cNvSpPr/>
            <p:nvPr/>
          </p:nvSpPr>
          <p:spPr>
            <a:xfrm flipH="1">
              <a:off x="9753739" y="3192681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3" name="Group 39"/>
            <p:cNvGrpSpPr>
              <a:grpSpLocks noChangeAspect="1"/>
            </p:cNvGrpSpPr>
            <p:nvPr/>
          </p:nvGrpSpPr>
          <p:grpSpPr bwMode="auto">
            <a:xfrm>
              <a:off x="9912909" y="3363513"/>
              <a:ext cx="222331" cy="179787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47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1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sp>
        <p:nvSpPr>
          <p:cNvPr id="70" name="직사각형 69"/>
          <p:cNvSpPr/>
          <p:nvPr/>
        </p:nvSpPr>
        <p:spPr>
          <a:xfrm>
            <a:off x="5573556" y="5548472"/>
            <a:ext cx="612660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a computer program created by Microsoft Office. 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89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endCxn id="48" idx="2"/>
          </p:cNvCxnSpPr>
          <p:nvPr/>
        </p:nvCxnSpPr>
        <p:spPr>
          <a:xfrm flipV="1">
            <a:off x="0" y="4135420"/>
            <a:ext cx="8996458" cy="20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84458" y="4060453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77516" y="4062104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70574" y="40766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063632" y="40766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>
            <a:stCxn id="7" idx="0"/>
            <a:endCxn id="26" idx="0"/>
          </p:cNvCxnSpPr>
          <p:nvPr/>
        </p:nvCxnSpPr>
        <p:spPr>
          <a:xfrm flipH="1" flipV="1">
            <a:off x="1461483" y="29564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870361" y="5318503"/>
            <a:ext cx="540588" cy="540588"/>
            <a:chOff x="6518667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타원 16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977304" y="2427801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타원 19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84245" y="5318503"/>
            <a:ext cx="540588" cy="540588"/>
            <a:chOff x="4726150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" name="타원 22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자유형 23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91189" y="2415868"/>
            <a:ext cx="540588" cy="540588"/>
            <a:chOff x="4726150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타원 25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7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grpFill/>
          </p:grpSpPr>
          <p:sp>
            <p:nvSpPr>
              <p:cNvPr id="2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3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3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cxnSp>
        <p:nvCxnSpPr>
          <p:cNvPr id="40" name="직선 연결선 39"/>
          <p:cNvCxnSpPr/>
          <p:nvPr/>
        </p:nvCxnSpPr>
        <p:spPr>
          <a:xfrm flipH="1" flipV="1">
            <a:off x="3354539" y="42145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5247600" y="29564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 flipV="1">
            <a:off x="7140656" y="42145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12844" y="4452612"/>
            <a:ext cx="191194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369326" y="2142171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284349" y="4452612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145008" y="2142171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  <a:latin typeface="+mn-ea"/>
              </a:rPr>
              <a:t>PowerPoint is a computer program created by Microsoft Office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28289" y="130046"/>
            <a:ext cx="3283311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PRESENTATION</a:t>
            </a:r>
            <a:endParaRPr lang="en-US" altLang="ko-KR" sz="7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</a:t>
            </a:r>
            <a:endParaRPr lang="en-US" altLang="ko-KR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672936" y="2779442"/>
            <a:ext cx="2759412" cy="2759413"/>
            <a:chOff x="104896" y="1487384"/>
            <a:chExt cx="4260605" cy="4260605"/>
          </a:xfrm>
        </p:grpSpPr>
        <p:sp>
          <p:nvSpPr>
            <p:cNvPr id="62" name="타원 61"/>
            <p:cNvSpPr/>
            <p:nvPr/>
          </p:nvSpPr>
          <p:spPr>
            <a:xfrm>
              <a:off x="642584" y="2025072"/>
              <a:ext cx="3185229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42585" y="2963148"/>
              <a:ext cx="3185229" cy="1603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i="1" dirty="0">
                  <a:solidFill>
                    <a:prstClr val="white"/>
                  </a:solidFill>
                </a:rPr>
                <a:t>POWER POINT 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PRESENTATION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prstClr val="white"/>
                  </a:solidFill>
                </a:rPr>
                <a:t>PPT DESIGN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64" name="원호 63"/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65" name="원호 64"/>
          <p:cNvSpPr/>
          <p:nvPr/>
        </p:nvSpPr>
        <p:spPr>
          <a:xfrm>
            <a:off x="8445103" y="2564453"/>
            <a:ext cx="3215078" cy="3215079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타원 61"/>
          <p:cNvSpPr/>
          <p:nvPr/>
        </p:nvSpPr>
        <p:spPr>
          <a:xfrm>
            <a:off x="4327979" y="1631949"/>
            <a:ext cx="3594100" cy="3594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79310" y="0"/>
            <a:ext cx="4571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3428999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>
            <a:spLocks/>
          </p:cNvSpPr>
          <p:nvPr/>
        </p:nvSpPr>
        <p:spPr bwMode="auto">
          <a:xfrm>
            <a:off x="6567084" y="2229430"/>
            <a:ext cx="329980" cy="365743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46" name="Group 20"/>
          <p:cNvGrpSpPr>
            <a:grpSpLocks noChangeAspect="1"/>
          </p:cNvGrpSpPr>
          <p:nvPr/>
        </p:nvGrpSpPr>
        <p:grpSpPr bwMode="auto">
          <a:xfrm>
            <a:off x="6640495" y="3741744"/>
            <a:ext cx="247598" cy="337736"/>
            <a:chOff x="2597" y="4163"/>
            <a:chExt cx="217" cy="296"/>
          </a:xfrm>
          <a:solidFill>
            <a:schemeClr val="bg1"/>
          </a:solidFill>
        </p:grpSpPr>
        <p:sp>
          <p:nvSpPr>
            <p:cNvPr id="47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8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9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5233134" y="2212388"/>
            <a:ext cx="241919" cy="40688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52" name="Group 39"/>
          <p:cNvGrpSpPr>
            <a:grpSpLocks noChangeAspect="1"/>
          </p:cNvGrpSpPr>
          <p:nvPr/>
        </p:nvGrpSpPr>
        <p:grpSpPr bwMode="auto">
          <a:xfrm>
            <a:off x="5147805" y="3765847"/>
            <a:ext cx="387850" cy="313633"/>
            <a:chOff x="5919" y="4283"/>
            <a:chExt cx="324" cy="262"/>
          </a:xfrm>
          <a:solidFill>
            <a:schemeClr val="bg1"/>
          </a:solidFill>
        </p:grpSpPr>
        <p:sp>
          <p:nvSpPr>
            <p:cNvPr id="57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8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7157111" y="5226051"/>
            <a:ext cx="47155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A</a:t>
            </a:r>
          </a:p>
          <a:p>
            <a:pPr lvl="0">
              <a:lnSpc>
                <a:spcPct val="150000"/>
              </a:lnSpc>
            </a:pPr>
            <a:endParaRPr lang="en-US" altLang="ko-KR" sz="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58896" y="2854370"/>
            <a:ext cx="1042273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</a:rPr>
              <a:t>CONTENTS A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248739" y="2848426"/>
            <a:ext cx="1042273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</a:rPr>
              <a:t>CONTENTS A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871705" y="4227620"/>
            <a:ext cx="1042273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</a:rPr>
              <a:t>CONTENTS A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6261548" y="4207162"/>
            <a:ext cx="1042273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</a:rPr>
              <a:t>CONTENTS A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157111" y="395267"/>
            <a:ext cx="47155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A</a:t>
            </a:r>
          </a:p>
          <a:p>
            <a:pPr lvl="0">
              <a:lnSpc>
                <a:spcPct val="150000"/>
              </a:lnSpc>
            </a:pPr>
            <a:endParaRPr lang="en-US" altLang="ko-KR" sz="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71071" y="5226051"/>
            <a:ext cx="47155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A</a:t>
            </a:r>
          </a:p>
          <a:p>
            <a:pPr lvl="0" algn="r">
              <a:lnSpc>
                <a:spcPct val="150000"/>
              </a:lnSpc>
            </a:pPr>
            <a:endParaRPr lang="en-US" altLang="ko-KR" sz="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71071" y="395267"/>
            <a:ext cx="47155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A</a:t>
            </a:r>
          </a:p>
          <a:p>
            <a:pPr lvl="0" algn="r">
              <a:lnSpc>
                <a:spcPct val="150000"/>
              </a:lnSpc>
            </a:pPr>
            <a:endParaRPr lang="en-US" altLang="ko-KR" sz="8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32928228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376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Aharoni</vt:lpstr>
      <vt:lpstr>Arial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161</cp:revision>
  <dcterms:created xsi:type="dcterms:W3CDTF">2017-07-14T07:37:38Z</dcterms:created>
  <dcterms:modified xsi:type="dcterms:W3CDTF">2017-08-04T10:24:27Z</dcterms:modified>
</cp:coreProperties>
</file>