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1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357"/>
    <a:srgbClr val="FF5F1B"/>
    <a:srgbClr val="C93731"/>
    <a:srgbClr val="CC0000"/>
    <a:srgbClr val="F4F4F4"/>
    <a:srgbClr val="333333"/>
    <a:srgbClr val="EEEEEE"/>
    <a:srgbClr val="44517B"/>
    <a:srgbClr val="FBFBFB"/>
    <a:srgbClr val="8FD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>
        <p:scale>
          <a:sx n="75" d="100"/>
          <a:sy n="75" d="100"/>
        </p:scale>
        <p:origin x="31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1442932" y="438149"/>
            <a:ext cx="422275" cy="6003926"/>
          </a:xfrm>
          <a:prstGeom prst="rect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순서도: 문서 22"/>
          <p:cNvSpPr/>
          <p:nvPr/>
        </p:nvSpPr>
        <p:spPr>
          <a:xfrm>
            <a:off x="5939824" y="4343400"/>
            <a:ext cx="6007100" cy="2755900"/>
          </a:xfrm>
          <a:prstGeom prst="flowChartDocumen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5923949" y="438149"/>
            <a:ext cx="5842000" cy="600392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22000">
                <a:schemeClr val="tx2">
                  <a:lumMod val="74000"/>
                </a:schemeClr>
              </a:gs>
              <a:gs pos="67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2037" y="1442914"/>
            <a:ext cx="3938656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en-US" altLang="ko-KR" sz="800" b="1" i="1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000" i="1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000" i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0675" y="5187662"/>
            <a:ext cx="2323499" cy="79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한국대학교 경영학과 </a:t>
            </a:r>
            <a:r>
              <a:rPr lang="en-US" altLang="ko-KR" sz="1100" dirty="0">
                <a:solidFill>
                  <a:prstClr val="white"/>
                </a:solidFill>
              </a:rPr>
              <a:t>20123456 </a:t>
            </a: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endParaRPr lang="en-US" altLang="ko-KR" sz="1100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까칠한 조땡</a:t>
            </a:r>
            <a:endParaRPr lang="ko-KR" altLang="en-US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42037" y="1574952"/>
            <a:ext cx="828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507" y="522814"/>
            <a:ext cx="422275" cy="5919260"/>
          </a:xfrm>
          <a:prstGeom prst="rect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-1" y="522814"/>
            <a:ext cx="4877585" cy="59192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문서 18"/>
          <p:cNvSpPr/>
          <p:nvPr/>
        </p:nvSpPr>
        <p:spPr>
          <a:xfrm rot="20700000">
            <a:off x="-162477" y="5172298"/>
            <a:ext cx="4235304" cy="1156259"/>
          </a:xfrm>
          <a:prstGeom prst="flowChartDocumen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20700000" flipH="1">
            <a:off x="-863730" y="2226"/>
            <a:ext cx="4258945" cy="5969551"/>
          </a:xfrm>
          <a:custGeom>
            <a:avLst/>
            <a:gdLst>
              <a:gd name="connsiteX0" fmla="*/ 1583730 w 4206767"/>
              <a:gd name="connsiteY0" fmla="*/ 0 h 5896416"/>
              <a:gd name="connsiteX1" fmla="*/ 0 w 4206767"/>
              <a:gd name="connsiteY1" fmla="*/ 424360 h 5896416"/>
              <a:gd name="connsiteX2" fmla="*/ 0 w 4206767"/>
              <a:gd name="connsiteY2" fmla="*/ 5896416 h 5896416"/>
              <a:gd name="connsiteX3" fmla="*/ 4206767 w 4206767"/>
              <a:gd name="connsiteY3" fmla="*/ 5896416 h 5896416"/>
              <a:gd name="connsiteX4" fmla="*/ 2626827 w 4206767"/>
              <a:gd name="connsiteY4" fmla="*/ 0 h 589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6767" h="5896416">
                <a:moveTo>
                  <a:pt x="1583730" y="0"/>
                </a:moveTo>
                <a:lnTo>
                  <a:pt x="0" y="424360"/>
                </a:lnTo>
                <a:lnTo>
                  <a:pt x="0" y="5896416"/>
                </a:lnTo>
                <a:lnTo>
                  <a:pt x="4206767" y="5896416"/>
                </a:lnTo>
                <a:lnTo>
                  <a:pt x="2626827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22000">
                <a:schemeClr val="tx2">
                  <a:lumMod val="74000"/>
                </a:schemeClr>
              </a:gs>
              <a:gs pos="67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213183" y="1381624"/>
            <a:ext cx="2208070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CONTENTS</a:t>
            </a:r>
          </a:p>
          <a:p>
            <a:r>
              <a:rPr lang="en-US" altLang="ko-KR" sz="900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YOUR PRESENTATION</a:t>
            </a:r>
          </a:p>
        </p:txBody>
      </p:sp>
      <p:sp>
        <p:nvSpPr>
          <p:cNvPr id="42" name="TextBox 41"/>
          <p:cNvSpPr txBox="1"/>
          <p:nvPr/>
        </p:nvSpPr>
        <p:spPr>
          <a:xfrm rot="20700000">
            <a:off x="662995" y="2815908"/>
            <a:ext cx="2784024" cy="261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050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12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PRESENTATION</a:t>
            </a: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3C </a:t>
            </a:r>
            <a:r>
              <a:rPr lang="en-US" altLang="ko-KR" sz="1050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SWOT </a:t>
            </a:r>
            <a:r>
              <a:rPr lang="en-US" altLang="ko-KR" sz="1050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4P </a:t>
            </a:r>
            <a:r>
              <a:rPr lang="en-US" altLang="ko-KR" sz="1050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Mix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IMC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Expected effect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r">
              <a:lnSpc>
                <a:spcPct val="200000"/>
              </a:lnSpc>
            </a:pPr>
            <a:r>
              <a:rPr lang="en-US" altLang="ko-KR" sz="12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Budget &amp; </a:t>
            </a:r>
            <a:r>
              <a:rPr lang="en-US" altLang="ko-KR" sz="1200" b="1" i="1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Schedule</a:t>
            </a:r>
            <a:endParaRPr lang="ko-KR" altLang="en-US" sz="1050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28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1442932" y="438149"/>
            <a:ext cx="422275" cy="6003926"/>
          </a:xfrm>
          <a:prstGeom prst="rect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순서도: 문서 22"/>
          <p:cNvSpPr/>
          <p:nvPr/>
        </p:nvSpPr>
        <p:spPr>
          <a:xfrm>
            <a:off x="5939824" y="4343400"/>
            <a:ext cx="6007100" cy="2755900"/>
          </a:xfrm>
          <a:prstGeom prst="flowChartDocumen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5923949" y="438149"/>
            <a:ext cx="5842000" cy="6003925"/>
          </a:xfrm>
          <a:custGeom>
            <a:avLst/>
            <a:gdLst>
              <a:gd name="connsiteX0" fmla="*/ 0 w 5842000"/>
              <a:gd name="connsiteY0" fmla="*/ 0 h 6003925"/>
              <a:gd name="connsiteX1" fmla="*/ 5842000 w 5842000"/>
              <a:gd name="connsiteY1" fmla="*/ 0 h 6003925"/>
              <a:gd name="connsiteX2" fmla="*/ 5842000 w 5842000"/>
              <a:gd name="connsiteY2" fmla="*/ 6003925 h 6003925"/>
              <a:gd name="connsiteX3" fmla="*/ 0 w 5842000"/>
              <a:gd name="connsiteY3" fmla="*/ 6003925 h 6003925"/>
              <a:gd name="connsiteX4" fmla="*/ 0 w 5842000"/>
              <a:gd name="connsiteY4" fmla="*/ 0 h 6003925"/>
              <a:gd name="connsiteX0" fmla="*/ 0 w 5842000"/>
              <a:gd name="connsiteY0" fmla="*/ 0 h 6003925"/>
              <a:gd name="connsiteX1" fmla="*/ 5842000 w 5842000"/>
              <a:gd name="connsiteY1" fmla="*/ 0 h 6003925"/>
              <a:gd name="connsiteX2" fmla="*/ 5842000 w 5842000"/>
              <a:gd name="connsiteY2" fmla="*/ 6003925 h 6003925"/>
              <a:gd name="connsiteX3" fmla="*/ 0 w 5842000"/>
              <a:gd name="connsiteY3" fmla="*/ 6003925 h 6003925"/>
              <a:gd name="connsiteX4" fmla="*/ 0 w 5842000"/>
              <a:gd name="connsiteY4" fmla="*/ 0 h 6003925"/>
              <a:gd name="connsiteX0" fmla="*/ 0 w 5842000"/>
              <a:gd name="connsiteY0" fmla="*/ 0 h 6003925"/>
              <a:gd name="connsiteX1" fmla="*/ 5842000 w 5842000"/>
              <a:gd name="connsiteY1" fmla="*/ 0 h 6003925"/>
              <a:gd name="connsiteX2" fmla="*/ 5842000 w 5842000"/>
              <a:gd name="connsiteY2" fmla="*/ 6003925 h 6003925"/>
              <a:gd name="connsiteX3" fmla="*/ 0 w 5842000"/>
              <a:gd name="connsiteY3" fmla="*/ 6003925 h 6003925"/>
              <a:gd name="connsiteX4" fmla="*/ 0 w 5842000"/>
              <a:gd name="connsiteY4" fmla="*/ 0 h 60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000" h="6003925">
                <a:moveTo>
                  <a:pt x="0" y="0"/>
                </a:moveTo>
                <a:cubicBezTo>
                  <a:pt x="1947333" y="0"/>
                  <a:pt x="5351992" y="190500"/>
                  <a:pt x="5842000" y="0"/>
                </a:cubicBezTo>
                <a:lnTo>
                  <a:pt x="5842000" y="6003925"/>
                </a:lnTo>
                <a:lnTo>
                  <a:pt x="0" y="60039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22000">
                <a:schemeClr val="tx2">
                  <a:lumMod val="74000"/>
                </a:schemeClr>
              </a:gs>
              <a:gs pos="67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2037" y="1442914"/>
            <a:ext cx="3938656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i="1" dirty="0">
                <a:solidFill>
                  <a:schemeClr val="bg1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800" b="1" i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0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en-US" altLang="ko-KR" sz="1000" i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0675" y="5187662"/>
            <a:ext cx="2323499" cy="79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한국대학교 경영학과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20123456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까칠한 조땡</a:t>
            </a:r>
            <a:endParaRPr lang="ko-KR" altLang="en-US" sz="14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923949" y="438148"/>
            <a:ext cx="5842000" cy="84666"/>
          </a:xfrm>
          <a:custGeom>
            <a:avLst/>
            <a:gdLst>
              <a:gd name="connsiteX0" fmla="*/ 0 w 5842000"/>
              <a:gd name="connsiteY0" fmla="*/ 0 h 84666"/>
              <a:gd name="connsiteX1" fmla="*/ 5842000 w 5842000"/>
              <a:gd name="connsiteY1" fmla="*/ 0 h 84666"/>
              <a:gd name="connsiteX2" fmla="*/ 0 w 5842000"/>
              <a:gd name="connsiteY2" fmla="*/ 0 h 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0" h="84666">
                <a:moveTo>
                  <a:pt x="0" y="0"/>
                </a:moveTo>
                <a:lnTo>
                  <a:pt x="5842000" y="0"/>
                </a:lnTo>
                <a:cubicBezTo>
                  <a:pt x="3894667" y="0"/>
                  <a:pt x="490008" y="190500"/>
                  <a:pt x="0" y="0"/>
                </a:cubicBezTo>
                <a:close/>
              </a:path>
            </a:pathLst>
          </a:cu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876907" y="522814"/>
            <a:ext cx="422275" cy="5919260"/>
          </a:xfrm>
          <a:prstGeom prst="rect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H="1">
            <a:off x="0" y="522814"/>
            <a:ext cx="4199924" cy="59192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92333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52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106_Office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180</cp:revision>
  <dcterms:created xsi:type="dcterms:W3CDTF">2017-07-14T07:37:38Z</dcterms:created>
  <dcterms:modified xsi:type="dcterms:W3CDTF">2017-08-08T04:18:16Z</dcterms:modified>
</cp:coreProperties>
</file>