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15" r:id="rId3"/>
    <p:sldId id="316" r:id="rId4"/>
    <p:sldId id="29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47F"/>
    <a:srgbClr val="F49FC8"/>
    <a:srgbClr val="732BE4"/>
    <a:srgbClr val="FF9966"/>
    <a:srgbClr val="FF9999"/>
    <a:srgbClr val="25CB68"/>
    <a:srgbClr val="D9EBED"/>
    <a:srgbClr val="FFCD2F"/>
    <a:srgbClr val="C9DCE2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AD9173"/>
            </a:solidFill>
            <a:ln>
              <a:noFill/>
            </a:ln>
          </c:spPr>
          <c:explosion val="1"/>
          <c:dPt>
            <c:idx val="0"/>
            <c:bubble3D val="0"/>
            <c:spPr>
              <a:gradFill flip="none" rotWithShape="1">
                <a:gsLst>
                  <a:gs pos="0">
                    <a:srgbClr val="4F8DC5">
                      <a:shade val="30000"/>
                      <a:satMod val="115000"/>
                    </a:srgbClr>
                  </a:gs>
                  <a:gs pos="50000">
                    <a:srgbClr val="4F8DC5">
                      <a:shade val="67500"/>
                      <a:satMod val="115000"/>
                    </a:srgbClr>
                  </a:gs>
                  <a:gs pos="100000">
                    <a:srgbClr val="4F8DC5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rgbClr val="3B7AB3">
                      <a:shade val="30000"/>
                      <a:satMod val="115000"/>
                    </a:srgbClr>
                  </a:gs>
                  <a:gs pos="50000">
                    <a:srgbClr val="3B7AB3">
                      <a:shade val="67500"/>
                      <a:satMod val="115000"/>
                    </a:srgbClr>
                  </a:gs>
                  <a:gs pos="100000">
                    <a:srgbClr val="3B7AB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19050">
                <a:noFill/>
              </a:ln>
              <a:effectLst/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2C5C88">
                      <a:shade val="30000"/>
                      <a:satMod val="115000"/>
                    </a:srgbClr>
                  </a:gs>
                  <a:gs pos="50000">
                    <a:srgbClr val="2C5C88">
                      <a:shade val="67500"/>
                      <a:satMod val="115000"/>
                    </a:srgbClr>
                  </a:gs>
                  <a:gs pos="100000">
                    <a:srgbClr val="2C5C88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gradFill flip="none" rotWithShape="1">
                <a:gsLst>
                  <a:gs pos="0">
                    <a:srgbClr val="AD9173">
                      <a:shade val="30000"/>
                      <a:satMod val="115000"/>
                    </a:srgbClr>
                  </a:gs>
                  <a:gs pos="50000">
                    <a:srgbClr val="AD9173">
                      <a:shade val="67500"/>
                      <a:satMod val="115000"/>
                    </a:srgbClr>
                  </a:gs>
                  <a:gs pos="100000">
                    <a:srgbClr val="AD9173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2700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81936"/>
        <c:axId val="195282496"/>
      </c:lineChart>
      <c:catAx>
        <c:axId val="1952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282496"/>
        <c:crosses val="autoZero"/>
        <c:auto val="1"/>
        <c:lblAlgn val="ctr"/>
        <c:lblOffset val="100"/>
        <c:noMultiLvlLbl val="0"/>
      </c:catAx>
      <c:valAx>
        <c:axId val="195282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28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A4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수동 입력 33"/>
          <p:cNvSpPr/>
          <p:nvPr/>
        </p:nvSpPr>
        <p:spPr>
          <a:xfrm rot="5400000" flipV="1">
            <a:off x="6179960" y="807858"/>
            <a:ext cx="6858000" cy="5242285"/>
          </a:xfrm>
          <a:prstGeom prst="flowChartManualInput">
            <a:avLst/>
          </a:prstGeom>
          <a:solidFill>
            <a:srgbClr val="2B2D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38868" y="4570828"/>
            <a:ext cx="5275032" cy="2108408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664203" y="406470"/>
            <a:ext cx="4419597" cy="2108408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163782" y="795304"/>
            <a:ext cx="10339016" cy="52581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300181" y="1630795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600" i="1" dirty="0">
                <a:solidFill>
                  <a:srgbClr val="595959"/>
                </a:solidFill>
                <a:cs typeface="Aharoni" panose="02010803020104030203" pitchFamily="2" charset="-79"/>
              </a:rPr>
              <a:t>Analysis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205175" y="2255040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600" i="1" dirty="0">
                <a:solidFill>
                  <a:srgbClr val="595959"/>
                </a:solidFill>
                <a:cs typeface="Aharoni" panose="02010803020104030203" pitchFamily="2" charset="-79"/>
              </a:rPr>
              <a:t>Analysis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122049" y="2921562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600" i="1" dirty="0">
                <a:solidFill>
                  <a:srgbClr val="595959"/>
                </a:solidFill>
                <a:cs typeface="Aharoni" panose="02010803020104030203" pitchFamily="2" charset="-79"/>
              </a:rPr>
              <a:t>Mix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027045" y="3667653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IMC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884539" y="4354356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Expected effect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77663" y="5012153"/>
            <a:ext cx="32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600" i="1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3080986" y="1661776"/>
            <a:ext cx="4140000" cy="301951"/>
            <a:chOff x="3574474" y="1661776"/>
            <a:chExt cx="4140000" cy="301951"/>
          </a:xfrm>
        </p:grpSpPr>
        <p:cxnSp>
          <p:nvCxnSpPr>
            <p:cNvPr id="221" name="직선 연결선 220"/>
            <p:cNvCxnSpPr/>
            <p:nvPr/>
          </p:nvCxnSpPr>
          <p:spPr>
            <a:xfrm>
              <a:off x="3574474" y="1963727"/>
              <a:ext cx="4140000" cy="0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직사각형 231"/>
            <p:cNvSpPr/>
            <p:nvPr/>
          </p:nvSpPr>
          <p:spPr>
            <a:xfrm>
              <a:off x="6839932" y="1661776"/>
              <a:ext cx="854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595959"/>
                  </a:solidFill>
                  <a:cs typeface="Aharoni" panose="02010803020104030203" pitchFamily="2" charset="-79"/>
                </a:rPr>
                <a:t>Page 1~4</a:t>
              </a:r>
              <a:endParaRPr lang="ko-KR" altLang="en-US" sz="1200" dirty="0">
                <a:solidFill>
                  <a:srgbClr val="595959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2991922" y="2277312"/>
            <a:ext cx="4140000" cy="301951"/>
            <a:chOff x="3726874" y="1814176"/>
            <a:chExt cx="4140000" cy="301951"/>
          </a:xfrm>
        </p:grpSpPr>
        <p:cxnSp>
          <p:nvCxnSpPr>
            <p:cNvPr id="233" name="직선 연결선 232"/>
            <p:cNvCxnSpPr/>
            <p:nvPr/>
          </p:nvCxnSpPr>
          <p:spPr>
            <a:xfrm>
              <a:off x="3726874" y="2116127"/>
              <a:ext cx="4140000" cy="0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직사각형 233"/>
            <p:cNvSpPr/>
            <p:nvPr/>
          </p:nvSpPr>
          <p:spPr>
            <a:xfrm>
              <a:off x="6992332" y="1814176"/>
              <a:ext cx="854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595959"/>
                  </a:solidFill>
                  <a:cs typeface="Aharoni" panose="02010803020104030203" pitchFamily="2" charset="-79"/>
                </a:rPr>
                <a:t>Page 1~4</a:t>
              </a:r>
              <a:endParaRPr lang="ko-KR" altLang="en-US" sz="1200" dirty="0">
                <a:solidFill>
                  <a:srgbClr val="595959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2868149" y="2916474"/>
            <a:ext cx="4140000" cy="301951"/>
            <a:chOff x="3726874" y="1814176"/>
            <a:chExt cx="4140000" cy="301951"/>
          </a:xfrm>
        </p:grpSpPr>
        <p:cxnSp>
          <p:nvCxnSpPr>
            <p:cNvPr id="237" name="직선 연결선 236"/>
            <p:cNvCxnSpPr/>
            <p:nvPr/>
          </p:nvCxnSpPr>
          <p:spPr>
            <a:xfrm>
              <a:off x="3726874" y="2116127"/>
              <a:ext cx="4140000" cy="0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직사각형 237"/>
            <p:cNvSpPr/>
            <p:nvPr/>
          </p:nvSpPr>
          <p:spPr>
            <a:xfrm>
              <a:off x="6992332" y="1814176"/>
              <a:ext cx="854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595959"/>
                  </a:solidFill>
                  <a:cs typeface="Aharoni" panose="02010803020104030203" pitchFamily="2" charset="-79"/>
                </a:rPr>
                <a:t>Page 1~4</a:t>
              </a:r>
              <a:endParaRPr lang="ko-KR" altLang="en-US" sz="1200" dirty="0">
                <a:solidFill>
                  <a:srgbClr val="595959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2755962" y="3651200"/>
            <a:ext cx="4140000" cy="301951"/>
            <a:chOff x="3726874" y="1814176"/>
            <a:chExt cx="4140000" cy="301951"/>
          </a:xfrm>
        </p:grpSpPr>
        <p:cxnSp>
          <p:nvCxnSpPr>
            <p:cNvPr id="240" name="직선 연결선 239"/>
            <p:cNvCxnSpPr/>
            <p:nvPr/>
          </p:nvCxnSpPr>
          <p:spPr>
            <a:xfrm>
              <a:off x="3726874" y="2116127"/>
              <a:ext cx="4140000" cy="0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직사각형 240"/>
            <p:cNvSpPr/>
            <p:nvPr/>
          </p:nvSpPr>
          <p:spPr>
            <a:xfrm>
              <a:off x="6992332" y="1814176"/>
              <a:ext cx="854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595959"/>
                  </a:solidFill>
                  <a:cs typeface="Aharoni" panose="02010803020104030203" pitchFamily="2" charset="-79"/>
                </a:rPr>
                <a:t>Page 1~4</a:t>
              </a:r>
              <a:endParaRPr lang="ko-KR" altLang="en-US" sz="1200" dirty="0">
                <a:solidFill>
                  <a:srgbClr val="595959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2629665" y="4388114"/>
            <a:ext cx="4140000" cy="301951"/>
            <a:chOff x="3726874" y="1814176"/>
            <a:chExt cx="4140000" cy="301951"/>
          </a:xfrm>
        </p:grpSpPr>
        <p:cxnSp>
          <p:nvCxnSpPr>
            <p:cNvPr id="243" name="직선 연결선 242"/>
            <p:cNvCxnSpPr/>
            <p:nvPr/>
          </p:nvCxnSpPr>
          <p:spPr>
            <a:xfrm>
              <a:off x="3726874" y="2116127"/>
              <a:ext cx="4140000" cy="0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직사각형 243"/>
            <p:cNvSpPr/>
            <p:nvPr/>
          </p:nvSpPr>
          <p:spPr>
            <a:xfrm>
              <a:off x="6992332" y="1814176"/>
              <a:ext cx="854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595959"/>
                  </a:solidFill>
                  <a:cs typeface="Aharoni" panose="02010803020104030203" pitchFamily="2" charset="-79"/>
                </a:rPr>
                <a:t>Page 1~4</a:t>
              </a:r>
              <a:endParaRPr lang="ko-KR" altLang="en-US" sz="1200" dirty="0">
                <a:solidFill>
                  <a:srgbClr val="595959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245" name="그룹 244"/>
          <p:cNvGrpSpPr/>
          <p:nvPr/>
        </p:nvGrpSpPr>
        <p:grpSpPr>
          <a:xfrm>
            <a:off x="2518987" y="5031884"/>
            <a:ext cx="4140000" cy="301951"/>
            <a:chOff x="3726874" y="1814176"/>
            <a:chExt cx="4140000" cy="301951"/>
          </a:xfrm>
        </p:grpSpPr>
        <p:cxnSp>
          <p:nvCxnSpPr>
            <p:cNvPr id="246" name="직선 연결선 245"/>
            <p:cNvCxnSpPr/>
            <p:nvPr/>
          </p:nvCxnSpPr>
          <p:spPr>
            <a:xfrm>
              <a:off x="3726874" y="2116127"/>
              <a:ext cx="4140000" cy="0"/>
            </a:xfrm>
            <a:prstGeom prst="line">
              <a:avLst/>
            </a:prstGeom>
            <a:ln>
              <a:solidFill>
                <a:srgbClr val="B8A08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직사각형 246"/>
            <p:cNvSpPr/>
            <p:nvPr/>
          </p:nvSpPr>
          <p:spPr>
            <a:xfrm>
              <a:off x="6992332" y="1814176"/>
              <a:ext cx="854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595959"/>
                  </a:solidFill>
                  <a:cs typeface="Aharoni" panose="02010803020104030203" pitchFamily="2" charset="-79"/>
                </a:rPr>
                <a:t>Page 1~4</a:t>
              </a:r>
              <a:endParaRPr lang="ko-KR" altLang="en-US" sz="1200" dirty="0">
                <a:solidFill>
                  <a:srgbClr val="595959"/>
                </a:solidFill>
                <a:cs typeface="Aharoni" panose="02010803020104030203" pitchFamily="2" charset="-79"/>
              </a:endParaRPr>
            </a:p>
          </p:txBody>
        </p:sp>
      </p:grpSp>
      <p:sp>
        <p:nvSpPr>
          <p:cNvPr id="197" name="순서도: 수동 입력 196"/>
          <p:cNvSpPr/>
          <p:nvPr/>
        </p:nvSpPr>
        <p:spPr>
          <a:xfrm rot="5400000" flipH="1">
            <a:off x="-703942" y="729344"/>
            <a:ext cx="6858000" cy="5399315"/>
          </a:xfrm>
          <a:prstGeom prst="flowChartManualInput">
            <a:avLst/>
          </a:prstGeom>
          <a:solidFill>
            <a:srgbClr val="C0A47F"/>
          </a:solidFill>
          <a:ln>
            <a:noFill/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순서도: 수동 입력 191"/>
          <p:cNvSpPr/>
          <p:nvPr/>
        </p:nvSpPr>
        <p:spPr>
          <a:xfrm rot="5400000" flipH="1">
            <a:off x="-743855" y="729343"/>
            <a:ext cx="6858000" cy="5399315"/>
          </a:xfrm>
          <a:prstGeom prst="flowChartManualInput">
            <a:avLst/>
          </a:prstGeom>
          <a:gradFill>
            <a:gsLst>
              <a:gs pos="27000">
                <a:srgbClr val="1C1D26"/>
              </a:gs>
              <a:gs pos="70000">
                <a:srgbClr val="2B2D39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71504" y="1006259"/>
            <a:ext cx="4559296" cy="1815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600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       POWER </a:t>
            </a:r>
            <a:r>
              <a:rPr lang="en-US" altLang="ko-KR" sz="3600" i="1" dirty="0">
                <a:solidFill>
                  <a:srgbClr val="AD9173"/>
                </a:solidFill>
                <a:cs typeface="Aharoni" panose="02010803020104030203" pitchFamily="2" charset="-79"/>
              </a:rPr>
              <a:t>POINT </a:t>
            </a:r>
            <a:r>
              <a:rPr lang="en-US" altLang="ko-KR" sz="4400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PRESENTATION</a:t>
            </a:r>
            <a:endParaRPr lang="en-US" altLang="ko-KR" sz="1200" b="1" i="1" dirty="0">
              <a:solidFill>
                <a:srgbClr val="AD9173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 smtClean="0">
                <a:solidFill>
                  <a:srgbClr val="AD9173"/>
                </a:solidFill>
              </a:rPr>
              <a:t>        Enjoy </a:t>
            </a:r>
            <a:r>
              <a:rPr lang="ko-KR" altLang="en-US" sz="1050" dirty="0">
                <a:solidFill>
                  <a:srgbClr val="AD9173"/>
                </a:solidFill>
              </a:rPr>
              <a:t>your stylish business and campus life with BIZCAM</a:t>
            </a:r>
            <a:endParaRPr lang="en-US" altLang="ko-KR" sz="1050" dirty="0">
              <a:solidFill>
                <a:srgbClr val="AD9173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502918" y="5094084"/>
            <a:ext cx="2681917" cy="66941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  <a:cs typeface="Aharoni" panose="02010803020104030203" pitchFamily="2" charset="-79"/>
              </a:rPr>
              <a:t>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2176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444344" y="4368802"/>
            <a:ext cx="4165600" cy="1088572"/>
          </a:xfrm>
          <a:prstGeom prst="ellipse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5400000" flipH="1">
            <a:off x="-1549400" y="1549400"/>
            <a:ext cx="6858000" cy="3759201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1270000" dist="1231900" sx="87000" sy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364704" y="479226"/>
            <a:ext cx="3167963" cy="1815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POWER </a:t>
            </a:r>
            <a:r>
              <a:rPr lang="en-US" altLang="ko-KR" sz="2000" i="1" dirty="0">
                <a:solidFill>
                  <a:srgbClr val="AD9173"/>
                </a:solidFill>
                <a:cs typeface="Aharoni" panose="02010803020104030203" pitchFamily="2" charset="-79"/>
              </a:rPr>
              <a:t>POINT </a:t>
            </a:r>
            <a:r>
              <a:rPr lang="en-US" altLang="ko-KR" sz="2800" b="1" i="1" dirty="0" smtClean="0">
                <a:solidFill>
                  <a:srgbClr val="AD9173"/>
                </a:solidFill>
                <a:cs typeface="Aharoni" panose="02010803020104030203" pitchFamily="2" charset="-79"/>
              </a:rPr>
              <a:t>PRESENTATION</a:t>
            </a:r>
            <a:endParaRPr lang="en-US" altLang="ko-KR" sz="900" b="1" i="1" dirty="0">
              <a:solidFill>
                <a:srgbClr val="AD9173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dirty="0" smtClean="0">
                <a:solidFill>
                  <a:srgbClr val="AD9173"/>
                </a:solidFill>
              </a:rPr>
              <a:t>Enjoy </a:t>
            </a:r>
            <a:r>
              <a:rPr lang="ko-KR" altLang="en-US" sz="900" dirty="0">
                <a:solidFill>
                  <a:srgbClr val="AD9173"/>
                </a:solidFill>
              </a:rPr>
              <a:t>your stylish business and campus life with BIZCAM</a:t>
            </a:r>
            <a:endParaRPr lang="en-US" altLang="ko-KR" sz="900" dirty="0">
              <a:solidFill>
                <a:srgbClr val="AD9173"/>
              </a:solidFill>
            </a:endParaRPr>
          </a:p>
        </p:txBody>
      </p:sp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2636636915"/>
              </p:ext>
            </p:extLst>
          </p:nvPr>
        </p:nvGraphicFramePr>
        <p:xfrm>
          <a:off x="4872312" y="1494972"/>
          <a:ext cx="5844971" cy="3896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직사각형 36"/>
          <p:cNvSpPr/>
          <p:nvPr/>
        </p:nvSpPr>
        <p:spPr>
          <a:xfrm>
            <a:off x="9263757" y="699446"/>
            <a:ext cx="2692373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PowerPoint is a computer program created by Microsoft Office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93643" y="5249675"/>
            <a:ext cx="2692373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PowerPoint is a computer program created by Microsoft Office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75661" y="699446"/>
            <a:ext cx="2692373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PowerPoint is a computer program created by Microsoft Office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06758" y="5249675"/>
            <a:ext cx="2692373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PowerPoint is a computer program created by Microsoft Office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41" name="꺾인 연결선 40"/>
          <p:cNvCxnSpPr>
            <a:stCxn id="39" idx="2"/>
          </p:cNvCxnSpPr>
          <p:nvPr/>
        </p:nvCxnSpPr>
        <p:spPr>
          <a:xfrm rot="16200000" flipH="1">
            <a:off x="6063634" y="1453894"/>
            <a:ext cx="359478" cy="1043050"/>
          </a:xfrm>
          <a:prstGeom prst="bentConnector2">
            <a:avLst/>
          </a:prstGeom>
          <a:ln>
            <a:solidFill>
              <a:srgbClr val="AD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 flipV="1">
            <a:off x="9436715" y="1975417"/>
            <a:ext cx="1280571" cy="790399"/>
          </a:xfrm>
          <a:prstGeom prst="bentConnector3">
            <a:avLst>
              <a:gd name="adj1" fmla="val -2137"/>
            </a:avLst>
          </a:prstGeom>
          <a:ln>
            <a:solidFill>
              <a:srgbClr val="AD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38" idx="0"/>
          </p:cNvCxnSpPr>
          <p:nvPr/>
        </p:nvCxnSpPr>
        <p:spPr>
          <a:xfrm>
            <a:off x="8893643" y="4669512"/>
            <a:ext cx="1346187" cy="580163"/>
          </a:xfrm>
          <a:prstGeom prst="bentConnector2">
            <a:avLst/>
          </a:prstGeom>
          <a:ln>
            <a:solidFill>
              <a:srgbClr val="AD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0800000" flipV="1">
            <a:off x="5229515" y="4295384"/>
            <a:ext cx="1107490" cy="803935"/>
          </a:xfrm>
          <a:prstGeom prst="bentConnector3">
            <a:avLst>
              <a:gd name="adj1" fmla="val 101112"/>
            </a:avLst>
          </a:prstGeom>
          <a:ln>
            <a:solidFill>
              <a:srgbClr val="AD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6598" y="2721893"/>
            <a:ext cx="3142315" cy="30546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100" i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INDEX 1</a:t>
            </a:r>
            <a:endParaRPr lang="ko-KR" altLang="en-US" sz="1100" b="1" i="1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100" i="1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INDEX </a:t>
            </a:r>
            <a:r>
              <a:rPr lang="en-US" altLang="ko-KR" sz="1100" i="1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1</a:t>
            </a:r>
            <a:endParaRPr lang="ko-KR" altLang="en-US" sz="1100" b="1" i="1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100" i="1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INDEX 1</a:t>
            </a:r>
            <a:endParaRPr lang="ko-KR" altLang="en-US" sz="1100" b="1" i="1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100" i="1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INDEX 1</a:t>
            </a:r>
            <a:endParaRPr lang="ko-KR" altLang="en-US" sz="1100" b="1" i="1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100" i="1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INDEX 1</a:t>
            </a:r>
            <a:endParaRPr lang="ko-KR" altLang="en-US" sz="1100" b="1" i="1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100" i="1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INDEX 1</a:t>
            </a:r>
            <a:endParaRPr lang="ko-KR" altLang="en-US" sz="1100" b="1" i="1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1100" i="1" dirty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INDEX </a:t>
            </a:r>
            <a:r>
              <a:rPr lang="en-US" altLang="ko-KR" sz="1100" i="1" dirty="0" smtClean="0">
                <a:solidFill>
                  <a:schemeClr val="bg1">
                    <a:lumMod val="85000"/>
                  </a:schemeClr>
                </a:solidFill>
                <a:latin typeface="+mn-ea"/>
                <a:cs typeface="Aharoni" panose="02010803020104030203" pitchFamily="2" charset="-79"/>
              </a:rPr>
              <a:t>1</a:t>
            </a:r>
            <a:endParaRPr lang="ko-KR" altLang="en-US" sz="1100" b="1" i="1" dirty="0">
              <a:solidFill>
                <a:schemeClr val="bg1">
                  <a:lumMod val="8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326137" y="2000638"/>
            <a:ext cx="2944162" cy="2944162"/>
          </a:xfrm>
          <a:prstGeom prst="ellipse">
            <a:avLst/>
          </a:prstGeom>
          <a:gradFill flip="none" rotWithShape="1">
            <a:gsLst>
              <a:gs pos="23000">
                <a:srgbClr val="1C1D26"/>
              </a:gs>
              <a:gs pos="60000">
                <a:srgbClr val="2B2D39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>
                <a:solidFill>
                  <a:schemeClr val="bg1">
                    <a:lumMod val="85000"/>
                  </a:schemeClr>
                </a:solidFill>
                <a:latin typeface="+mn-ea"/>
              </a:rPr>
              <a:t>M/S </a:t>
            </a:r>
          </a:p>
          <a:p>
            <a:pPr algn="ctr"/>
            <a:r>
              <a:rPr lang="en-US" altLang="ko-KR" b="1" i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966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5400000">
            <a:off x="-1354251" y="3177802"/>
            <a:ext cx="54039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i="1" dirty="0">
                <a:solidFill>
                  <a:schemeClr val="tx1">
                    <a:alpha val="11000"/>
                  </a:schemeClr>
                </a:solidFill>
              </a:rPr>
              <a:t>POWER POINT </a:t>
            </a:r>
            <a:endParaRPr lang="en-US" altLang="ko-KR" sz="3600" i="1" dirty="0" smtClean="0">
              <a:solidFill>
                <a:schemeClr val="tx1">
                  <a:alpha val="11000"/>
                </a:schemeClr>
              </a:solidFill>
            </a:endParaRPr>
          </a:p>
          <a:p>
            <a:pPr algn="ctr"/>
            <a:r>
              <a:rPr lang="en-US" altLang="ko-KR" sz="4800" b="1" i="1" dirty="0" smtClean="0">
                <a:solidFill>
                  <a:schemeClr val="tx1">
                    <a:alpha val="11000"/>
                  </a:schemeClr>
                </a:solidFill>
              </a:rPr>
              <a:t>PRESENTATION</a:t>
            </a:r>
            <a:endParaRPr lang="en-US" altLang="ko-KR" sz="4800" b="1" i="1" dirty="0">
              <a:solidFill>
                <a:schemeClr val="tx1">
                  <a:alpha val="11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3239" y="740103"/>
            <a:ext cx="2091973" cy="639158"/>
            <a:chOff x="1636386" y="1298973"/>
            <a:chExt cx="2091973" cy="639158"/>
          </a:xfrm>
        </p:grpSpPr>
        <p:sp>
          <p:nvSpPr>
            <p:cNvPr id="28" name="평행 사변형 27"/>
            <p:cNvSpPr/>
            <p:nvPr/>
          </p:nvSpPr>
          <p:spPr>
            <a:xfrm rot="21044117">
              <a:off x="1636386" y="1298973"/>
              <a:ext cx="1602458" cy="63915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0" dist="1231900" sx="87000" sy="87000" algn="l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평행 사변형 26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270000" dist="1231900" sx="87000" sy="8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Page 1</a:t>
              </a:r>
              <a:endParaRPr lang="ko-KR" altLang="en-US" sz="1200" dirty="0"/>
            </a:p>
          </p:txBody>
        </p:sp>
      </p:grpSp>
      <p:sp>
        <p:nvSpPr>
          <p:cNvPr id="34" name="직사각형 33"/>
          <p:cNvSpPr/>
          <p:nvPr/>
        </p:nvSpPr>
        <p:spPr>
          <a:xfrm flipH="1">
            <a:off x="1712685" y="420914"/>
            <a:ext cx="4426857" cy="2917373"/>
          </a:xfrm>
          <a:prstGeom prst="rect">
            <a:avLst/>
          </a:prstGeom>
          <a:gradFill flip="none" rotWithShape="1">
            <a:gsLst>
              <a:gs pos="100000">
                <a:srgbClr val="1C1D26"/>
              </a:gs>
              <a:gs pos="0">
                <a:srgbClr val="1C1D26"/>
              </a:gs>
              <a:gs pos="56000">
                <a:srgbClr val="2B2D39"/>
              </a:gs>
            </a:gsLst>
            <a:lin ang="1200000" scaled="0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400" b="1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PowerPoint is a computer program created by </a:t>
            </a:r>
            <a:endParaRPr lang="en-US" altLang="ko-KR" sz="1050" dirty="0" smtClean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Office</a:t>
            </a:r>
            <a:endParaRPr lang="ko-KR" altLang="en-US" sz="1050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6223001" y="1157515"/>
            <a:ext cx="5388427" cy="2180771"/>
          </a:xfrm>
          <a:prstGeom prst="rect">
            <a:avLst/>
          </a:prstGeom>
          <a:gradFill flip="none" rotWithShape="1">
            <a:gsLst>
              <a:gs pos="100000">
                <a:srgbClr val="1C1D26"/>
              </a:gs>
              <a:gs pos="0">
                <a:srgbClr val="1C1D26"/>
              </a:gs>
              <a:gs pos="56000">
                <a:srgbClr val="2B2D39"/>
              </a:gs>
            </a:gsLst>
            <a:lin ang="1200000" scaled="0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80000" rtlCol="0" anchor="ctr">
            <a:no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400" b="1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PowerPoint is a computer program created by </a:t>
            </a:r>
            <a:endParaRPr lang="en-US" altLang="ko-KR" sz="1050" dirty="0" smtClean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Office</a:t>
            </a:r>
            <a:endParaRPr lang="ko-KR" altLang="en-US" sz="1050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H="1">
            <a:off x="2162628" y="3443517"/>
            <a:ext cx="3985987" cy="2478312"/>
          </a:xfrm>
          <a:prstGeom prst="rect">
            <a:avLst/>
          </a:prstGeom>
          <a:gradFill flip="none" rotWithShape="1">
            <a:gsLst>
              <a:gs pos="100000">
                <a:srgbClr val="1C1D26"/>
              </a:gs>
              <a:gs pos="0">
                <a:srgbClr val="1C1D26"/>
              </a:gs>
              <a:gs pos="56000">
                <a:srgbClr val="2B2D39"/>
              </a:gs>
            </a:gsLst>
            <a:lin ang="1200000" scaled="0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400" b="1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PowerPoint is a computer program created by </a:t>
            </a:r>
            <a:endParaRPr lang="en-US" altLang="ko-KR" sz="1050" dirty="0" smtClean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Office</a:t>
            </a:r>
            <a:endParaRPr lang="ko-KR" altLang="en-US" sz="1050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6232072" y="3443516"/>
            <a:ext cx="4377871" cy="3000827"/>
          </a:xfrm>
          <a:prstGeom prst="rect">
            <a:avLst/>
          </a:prstGeom>
          <a:gradFill flip="none" rotWithShape="1">
            <a:gsLst>
              <a:gs pos="100000">
                <a:srgbClr val="1C1D26"/>
              </a:gs>
              <a:gs pos="0">
                <a:srgbClr val="1C1D26"/>
              </a:gs>
              <a:gs pos="56000">
                <a:srgbClr val="2B2D39"/>
              </a:gs>
            </a:gsLst>
            <a:lin ang="1200000" scaled="0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80000" rtlCol="0" anchor="ctr">
            <a:no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400" b="1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PowerPoint is a computer program created by </a:t>
            </a:r>
            <a:r>
              <a:rPr lang="en-US" altLang="ko-KR" sz="1050" dirty="0" smtClean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  <a:latin typeface="맑은 고딕" panose="020B0503020000020004" pitchFamily="50" charset="-127"/>
              </a:rPr>
              <a:t>Office</a:t>
            </a:r>
            <a:endParaRPr lang="ko-KR" altLang="en-US" sz="1050" dirty="0">
              <a:solidFill>
                <a:prstClr val="white">
                  <a:lumMod val="8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 flipH="1">
            <a:off x="5144815" y="2258287"/>
            <a:ext cx="2160000" cy="2160000"/>
          </a:xfrm>
          <a:prstGeom prst="ellipse">
            <a:avLst/>
          </a:prstGeom>
          <a:solidFill>
            <a:srgbClr val="2B2D3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749300" dist="812800" dir="5400000" sx="77000" sy="7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4766" y="2926474"/>
            <a:ext cx="1874616" cy="8236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i="1" dirty="0">
                <a:solidFill>
                  <a:prstClr val="white"/>
                </a:solidFill>
              </a:rPr>
              <a:t>POWER </a:t>
            </a:r>
            <a:r>
              <a:rPr lang="en-US" altLang="ko-KR" sz="1400" i="1" dirty="0" smtClean="0">
                <a:solidFill>
                  <a:prstClr val="white"/>
                </a:solidFill>
              </a:rPr>
              <a:t>POINT</a:t>
            </a:r>
          </a:p>
          <a:p>
            <a:pPr algn="ctr">
              <a:lnSpc>
                <a:spcPct val="150000"/>
              </a:lnSpc>
            </a:pPr>
            <a:r>
              <a:rPr lang="en-US" altLang="ko-KR" b="1" i="1" dirty="0" smtClean="0">
                <a:solidFill>
                  <a:prstClr val="white"/>
                </a:solidFill>
              </a:rPr>
              <a:t>PRESENTATION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1771" y="445782"/>
            <a:ext cx="53702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3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9173"/>
            </a:gs>
            <a:gs pos="58000">
              <a:srgbClr val="C0A47F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203199" y="673206"/>
            <a:ext cx="11772902" cy="60323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flipH="1">
            <a:off x="203197" y="1"/>
            <a:ext cx="11772903" cy="876299"/>
          </a:xfrm>
          <a:prstGeom prst="rect">
            <a:avLst/>
          </a:prstGeom>
          <a:solidFill>
            <a:srgbClr val="2B2D3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99050" y="0"/>
            <a:ext cx="5533900" cy="87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i="1" dirty="0">
                <a:solidFill>
                  <a:srgbClr val="B8A085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>
                <a:solidFill>
                  <a:srgbClr val="B8A085"/>
                </a:solidFill>
                <a:cs typeface="Aharoni" panose="02010803020104030203" pitchFamily="2" charset="-79"/>
              </a:rPr>
              <a:t>PRESENTATION</a:t>
            </a:r>
            <a:endParaRPr lang="en-US" altLang="ko-KR" sz="800" b="1" i="1" dirty="0">
              <a:solidFill>
                <a:srgbClr val="B8A085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600" dirty="0">
                <a:solidFill>
                  <a:srgbClr val="B8A085"/>
                </a:solidFill>
              </a:rPr>
              <a:t>Enjoy your stylish business and campus life with BIZCAM</a:t>
            </a:r>
            <a:endParaRPr lang="en-US" altLang="ko-KR" sz="600" dirty="0">
              <a:solidFill>
                <a:srgbClr val="B8A085"/>
              </a:solidFill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641942340"/>
              </p:ext>
            </p:extLst>
          </p:nvPr>
        </p:nvGraphicFramePr>
        <p:xfrm>
          <a:off x="4064211" y="1487501"/>
          <a:ext cx="7502707" cy="4840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20079" y="1453478"/>
            <a:ext cx="2060749" cy="555275"/>
            <a:chOff x="1667610" y="1338581"/>
            <a:chExt cx="2060749" cy="555275"/>
          </a:xfrm>
          <a:effectLst/>
        </p:grpSpPr>
        <p:sp>
          <p:nvSpPr>
            <p:cNvPr id="8" name="평행 사변형 7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CONTENTS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01884" y="2110664"/>
            <a:ext cx="286364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PowerPoint is a computer program created by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Office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95991" y="3450956"/>
            <a:ext cx="2060749" cy="555275"/>
            <a:chOff x="1667610" y="1338581"/>
            <a:chExt cx="2060749" cy="555275"/>
          </a:xfrm>
          <a:effectLst/>
        </p:grpSpPr>
        <p:sp>
          <p:nvSpPr>
            <p:cNvPr id="16" name="평행 사변형 15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C0A47F">
                    <a:shade val="30000"/>
                    <a:satMod val="115000"/>
                  </a:srgbClr>
                </a:gs>
                <a:gs pos="50000">
                  <a:srgbClr val="C0A47F">
                    <a:shade val="67500"/>
                    <a:satMod val="115000"/>
                  </a:srgbClr>
                </a:gs>
                <a:gs pos="100000">
                  <a:srgbClr val="C0A4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CONTENTS</a:t>
              </a:r>
            </a:p>
          </p:txBody>
        </p:sp>
      </p:grpSp>
      <p:sp>
        <p:nvSpPr>
          <p:cNvPr id="19" name="타원 18"/>
          <p:cNvSpPr/>
          <p:nvPr/>
        </p:nvSpPr>
        <p:spPr>
          <a:xfrm>
            <a:off x="6592357" y="2724598"/>
            <a:ext cx="726358" cy="726358"/>
          </a:xfrm>
          <a:prstGeom prst="ellipse">
            <a:avLst/>
          </a:prstGeom>
          <a:noFill/>
          <a:ln w="19050">
            <a:solidFill>
              <a:srgbClr val="AD917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꺾인 연결선 20"/>
          <p:cNvCxnSpPr>
            <a:stCxn id="9" idx="2"/>
            <a:endCxn id="19" idx="0"/>
          </p:cNvCxnSpPr>
          <p:nvPr/>
        </p:nvCxnSpPr>
        <p:spPr>
          <a:xfrm>
            <a:off x="2630500" y="1647788"/>
            <a:ext cx="4325036" cy="1076810"/>
          </a:xfrm>
          <a:prstGeom prst="bentConnector2">
            <a:avLst/>
          </a:prstGeom>
          <a:ln>
            <a:solidFill>
              <a:srgbClr val="AD917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749380" y="4922672"/>
            <a:ext cx="726358" cy="726358"/>
          </a:xfrm>
          <a:prstGeom prst="ellipse">
            <a:avLst/>
          </a:prstGeom>
          <a:noFill/>
          <a:ln w="19050">
            <a:solidFill>
              <a:srgbClr val="AD917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꺾인 연결선 23"/>
          <p:cNvCxnSpPr>
            <a:stCxn id="17" idx="2"/>
            <a:endCxn id="23" idx="2"/>
          </p:cNvCxnSpPr>
          <p:nvPr/>
        </p:nvCxnSpPr>
        <p:spPr>
          <a:xfrm>
            <a:off x="2606412" y="3645266"/>
            <a:ext cx="2142968" cy="1640585"/>
          </a:xfrm>
          <a:prstGeom prst="bentConnector3">
            <a:avLst>
              <a:gd name="adj1" fmla="val 50000"/>
            </a:avLst>
          </a:prstGeom>
          <a:ln>
            <a:solidFill>
              <a:srgbClr val="AD917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98135" y="4085741"/>
            <a:ext cx="286364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PowerPoint is a computer program created by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Office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367740" y="4229234"/>
            <a:ext cx="2060749" cy="555275"/>
            <a:chOff x="1667610" y="1338581"/>
            <a:chExt cx="2060749" cy="555275"/>
          </a:xfrm>
          <a:effectLst/>
        </p:grpSpPr>
        <p:sp>
          <p:nvSpPr>
            <p:cNvPr id="32" name="평행 사변형 31"/>
            <p:cNvSpPr/>
            <p:nvPr/>
          </p:nvSpPr>
          <p:spPr>
            <a:xfrm rot="21044117">
              <a:off x="1667610" y="1464778"/>
              <a:ext cx="1602458" cy="429078"/>
            </a:xfrm>
            <a:prstGeom prst="parallelogram">
              <a:avLst>
                <a:gd name="adj" fmla="val 25901"/>
              </a:avLst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/>
            <p:cNvSpPr/>
            <p:nvPr/>
          </p:nvSpPr>
          <p:spPr>
            <a:xfrm>
              <a:off x="1752602" y="1338581"/>
              <a:ext cx="1975757" cy="388619"/>
            </a:xfrm>
            <a:prstGeom prst="parallelogram">
              <a:avLst>
                <a:gd name="adj" fmla="val 25901"/>
              </a:avLst>
            </a:prstGeom>
            <a:gradFill flip="none" rotWithShape="1">
              <a:gsLst>
                <a:gs pos="0">
                  <a:srgbClr val="2B2D39"/>
                </a:gs>
                <a:gs pos="50000">
                  <a:srgbClr val="44475A"/>
                </a:gs>
                <a:gs pos="100000">
                  <a:srgbClr val="2B2D3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CONTENTS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10723028" y="3856334"/>
            <a:ext cx="726358" cy="726358"/>
          </a:xfrm>
          <a:prstGeom prst="ellipse">
            <a:avLst/>
          </a:prstGeom>
          <a:noFill/>
          <a:ln w="19050">
            <a:solidFill>
              <a:srgbClr val="44475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6" name="꺾인 연결선 35"/>
          <p:cNvCxnSpPr>
            <a:stCxn id="34" idx="0"/>
            <a:endCxn id="35" idx="4"/>
          </p:cNvCxnSpPr>
          <p:nvPr/>
        </p:nvCxnSpPr>
        <p:spPr>
          <a:xfrm rot="16200000" flipH="1">
            <a:off x="9086680" y="2583165"/>
            <a:ext cx="353458" cy="3645596"/>
          </a:xfrm>
          <a:prstGeom prst="bentConnector5">
            <a:avLst>
              <a:gd name="adj1" fmla="val -64675"/>
              <a:gd name="adj2" fmla="val 58568"/>
              <a:gd name="adj3" fmla="val 164675"/>
            </a:avLst>
          </a:prstGeom>
          <a:ln>
            <a:solidFill>
              <a:srgbClr val="44475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73108" y="4800812"/>
            <a:ext cx="286364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PowerPoint is a computer program created by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Office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0051" y="5441098"/>
            <a:ext cx="1927815" cy="281174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051" y="5441098"/>
            <a:ext cx="1584614" cy="281174"/>
          </a:xfrm>
          <a:prstGeom prst="roundRect">
            <a:avLst>
              <a:gd name="adj" fmla="val 1851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24128" y="5450880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86%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60051" y="5882075"/>
            <a:ext cx="1927815" cy="281174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051" y="5882075"/>
            <a:ext cx="972000" cy="281174"/>
          </a:xfrm>
          <a:prstGeom prst="roundRect">
            <a:avLst>
              <a:gd name="adj" fmla="val 1851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24128" y="5891857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50%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138414" y="1457121"/>
            <a:ext cx="1927815" cy="281174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138414" y="1457121"/>
            <a:ext cx="1584614" cy="281174"/>
          </a:xfrm>
          <a:prstGeom prst="roundRect">
            <a:avLst>
              <a:gd name="adj" fmla="val 18511"/>
            </a:avLst>
          </a:prstGeom>
          <a:solidFill>
            <a:srgbClr val="3B7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202491" y="1466903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86%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138414" y="1898098"/>
            <a:ext cx="1927815" cy="281174"/>
          </a:xfrm>
          <a:prstGeom prst="roundRect">
            <a:avLst>
              <a:gd name="adj" fmla="val 1501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9138414" y="1898098"/>
            <a:ext cx="972000" cy="281174"/>
          </a:xfrm>
          <a:prstGeom prst="roundRect">
            <a:avLst>
              <a:gd name="adj" fmla="val 18511"/>
            </a:avLst>
          </a:prstGeom>
          <a:solidFill>
            <a:srgbClr val="3B7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202491" y="1907880"/>
            <a:ext cx="457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50%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75773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274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Aharoni</vt:lpstr>
      <vt:lpstr>Arial</vt:lpstr>
      <vt:lpstr>Wingdings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107</cp:revision>
  <dcterms:created xsi:type="dcterms:W3CDTF">2017-08-07T07:53:17Z</dcterms:created>
  <dcterms:modified xsi:type="dcterms:W3CDTF">2017-08-28T05:52:53Z</dcterms:modified>
</cp:coreProperties>
</file>