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7" r:id="rId3"/>
    <p:sldId id="32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BA"/>
    <a:srgbClr val="845D38"/>
    <a:srgbClr val="421E06"/>
    <a:srgbClr val="CDF2FF"/>
    <a:srgbClr val="4D2F1E"/>
    <a:srgbClr val="D2C0B4"/>
    <a:srgbClr val="261314"/>
    <a:srgbClr val="FAE7D9"/>
    <a:srgbClr val="187A71"/>
    <a:srgbClr val="22A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solidFill>
              <a:srgbClr val="FFC000"/>
            </a:solidFill>
            <a:ln w="635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8023952"/>
        <c:axId val="748022832"/>
      </c:barChart>
      <c:catAx>
        <c:axId val="748023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748022832"/>
        <c:crosses val="autoZero"/>
        <c:auto val="1"/>
        <c:lblAlgn val="ctr"/>
        <c:lblOffset val="100"/>
        <c:noMultiLvlLbl val="0"/>
      </c:catAx>
      <c:valAx>
        <c:axId val="74802283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74802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0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7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2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4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6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2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8F65-8816-4139-8585-2EA435E19849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68AF-BEEF-49B8-934B-A922798EE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343A42"/>
          </a:fgClr>
          <a:bgClr>
            <a:srgbClr val="2F353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9858423" y="622372"/>
            <a:ext cx="2345409" cy="5596146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49939" y="4628683"/>
            <a:ext cx="9055100" cy="2108408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24793" y="571572"/>
            <a:ext cx="2345409" cy="5596146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36900" y="376820"/>
            <a:ext cx="8534400" cy="2108408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300" y="780167"/>
            <a:ext cx="11176000" cy="5387551"/>
          </a:xfrm>
          <a:prstGeom prst="rect">
            <a:avLst/>
          </a:prstGeom>
          <a:gradFill flip="none" rotWithShape="1">
            <a:gsLst>
              <a:gs pos="0">
                <a:srgbClr val="2F353D"/>
              </a:gs>
              <a:gs pos="100000">
                <a:srgbClr val="2F353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7084" y="3086853"/>
            <a:ext cx="10040216" cy="1492939"/>
          </a:xfrm>
          <a:prstGeom prst="rect">
            <a:avLst/>
          </a:prstGeom>
          <a:gradFill flip="none" rotWithShape="1">
            <a:gsLst>
              <a:gs pos="49700">
                <a:srgbClr val="424854"/>
              </a:gs>
              <a:gs pos="100000">
                <a:srgbClr val="3C434D"/>
              </a:gs>
              <a:gs pos="0">
                <a:srgbClr val="383C46"/>
              </a:gs>
            </a:gsLst>
            <a:lin ang="5400000" scaled="1"/>
            <a:tileRect/>
          </a:gradFill>
          <a:ln>
            <a:noFill/>
          </a:ln>
          <a:effectLst>
            <a:outerShdw blurRad="50800" dist="266700" dir="2700000" sx="92000" sy="9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77081" y="3094644"/>
          <a:ext cx="10040219" cy="1477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317"/>
                <a:gridCol w="1434317"/>
                <a:gridCol w="1434317"/>
                <a:gridCol w="1434317"/>
                <a:gridCol w="1434317"/>
                <a:gridCol w="1434317"/>
                <a:gridCol w="1434317"/>
              </a:tblGrid>
              <a:tr h="19187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9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B="14400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B="144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B="144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B="144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B="144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17394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95730" y="3095937"/>
            <a:ext cx="45719" cy="14773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3435865" y="3500085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6258130" y="3503344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>
            <a:off x="7713044" y="3555058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" name="Group 20"/>
          <p:cNvGrpSpPr>
            <a:grpSpLocks noChangeAspect="1"/>
          </p:cNvGrpSpPr>
          <p:nvPr/>
        </p:nvGrpSpPr>
        <p:grpSpPr bwMode="auto">
          <a:xfrm>
            <a:off x="4860009" y="3473941"/>
            <a:ext cx="202327" cy="275984"/>
            <a:chOff x="2597" y="4163"/>
            <a:chExt cx="217" cy="296"/>
          </a:xfrm>
          <a:solidFill>
            <a:schemeClr val="bg1">
              <a:lumMod val="95000"/>
            </a:schemeClr>
          </a:solidFill>
        </p:grpSpPr>
        <p:sp>
          <p:nvSpPr>
            <p:cNvPr id="15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36"/>
          <p:cNvSpPr>
            <a:spLocks noEditPoints="1"/>
          </p:cNvSpPr>
          <p:nvPr/>
        </p:nvSpPr>
        <p:spPr bwMode="auto">
          <a:xfrm>
            <a:off x="2066832" y="3486115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50906" y="4448662"/>
            <a:ext cx="1421999" cy="36000"/>
          </a:xfrm>
          <a:prstGeom prst="rect">
            <a:avLst/>
          </a:prstGeom>
          <a:solidFill>
            <a:srgbClr val="E86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5056" y="1508451"/>
            <a:ext cx="4669933" cy="5111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ln w="3175">
                  <a:noFill/>
                </a:ln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ln w="3175">
                  <a:noFill/>
                </a:ln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353167" y="2010062"/>
            <a:ext cx="5044023" cy="5242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PowerPoint </a:t>
            </a:r>
            <a:r>
              <a:rPr lang="en-US" altLang="ko-KR" sz="1000" dirty="0">
                <a:solidFill>
                  <a:prstClr val="white"/>
                </a:solidFill>
              </a:rPr>
              <a:t>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64202" y="4903159"/>
            <a:ext cx="1626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050" dirty="0" smtClean="0">
                <a:solidFill>
                  <a:prstClr val="white"/>
                </a:solidFill>
              </a:rPr>
              <a:t>한국대학교 </a:t>
            </a:r>
            <a:endParaRPr lang="en-US" altLang="ko-KR" sz="1050" dirty="0" smtClean="0">
              <a:solidFill>
                <a:prstClr val="white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 smtClean="0">
                <a:solidFill>
                  <a:prstClr val="white"/>
                </a:solidFill>
              </a:rPr>
              <a:t>경영학과 </a:t>
            </a:r>
            <a:r>
              <a:rPr lang="en-US" altLang="ko-KR" sz="1050" dirty="0" smtClean="0">
                <a:solidFill>
                  <a:prstClr val="white"/>
                </a:solidFill>
              </a:rPr>
              <a:t>1234567 </a:t>
            </a:r>
          </a:p>
          <a:p>
            <a:pPr algn="ctr">
              <a:lnSpc>
                <a:spcPct val="20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홍길동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3A43"/>
            </a:gs>
            <a:gs pos="100000">
              <a:srgbClr val="353C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" y="-4692"/>
            <a:ext cx="9696447" cy="648000"/>
            <a:chOff x="0" y="1353518"/>
            <a:chExt cx="9347200" cy="648000"/>
          </a:xfrm>
        </p:grpSpPr>
        <p:sp>
          <p:nvSpPr>
            <p:cNvPr id="2" name="직사각형 1"/>
            <p:cNvSpPr/>
            <p:nvPr/>
          </p:nvSpPr>
          <p:spPr>
            <a:xfrm>
              <a:off x="0" y="1353518"/>
              <a:ext cx="6138391" cy="648000"/>
            </a:xfrm>
            <a:prstGeom prst="rect">
              <a:avLst/>
            </a:prstGeom>
            <a:gradFill flip="none" rotWithShape="1">
              <a:gsLst>
                <a:gs pos="22000">
                  <a:srgbClr val="E869BA"/>
                </a:gs>
                <a:gs pos="49000">
                  <a:srgbClr val="353C4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1353518"/>
              <a:ext cx="9347200" cy="437027"/>
            </a:xfrm>
            <a:prstGeom prst="rect">
              <a:avLst/>
            </a:prstGeom>
            <a:gradFill flip="none" rotWithShape="1">
              <a:gsLst>
                <a:gs pos="22000">
                  <a:schemeClr val="bg1"/>
                </a:gs>
                <a:gs pos="49000">
                  <a:srgbClr val="353C4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118187" y="1080257"/>
            <a:ext cx="4669933" cy="5111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ln w="3175">
                  <a:noFill/>
                </a:ln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ln w="3175">
                  <a:noFill/>
                </a:ln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49977" y="1061922"/>
            <a:ext cx="5044023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PowerPoint </a:t>
            </a:r>
            <a:r>
              <a:rPr lang="en-US" altLang="ko-KR" sz="1000" dirty="0">
                <a:solidFill>
                  <a:prstClr val="white"/>
                </a:solidFill>
              </a:rPr>
              <a:t>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4" name="자유형 23"/>
          <p:cNvSpPr/>
          <p:nvPr/>
        </p:nvSpPr>
        <p:spPr>
          <a:xfrm>
            <a:off x="0" y="0"/>
            <a:ext cx="12191995" cy="609600"/>
          </a:xfrm>
          <a:custGeom>
            <a:avLst/>
            <a:gdLst/>
            <a:ahLst/>
            <a:cxnLst/>
            <a:rect l="l" t="t" r="r" b="b"/>
            <a:pathLst>
              <a:path w="12191995" h="609600">
                <a:moveTo>
                  <a:pt x="8882178" y="266630"/>
                </a:moveTo>
                <a:cubicBezTo>
                  <a:pt x="8894481" y="266630"/>
                  <a:pt x="8903994" y="270698"/>
                  <a:pt x="8910716" y="278834"/>
                </a:cubicBezTo>
                <a:cubicBezTo>
                  <a:pt x="8917438" y="286970"/>
                  <a:pt x="8920799" y="298206"/>
                  <a:pt x="8920799" y="312543"/>
                </a:cubicBezTo>
                <a:cubicBezTo>
                  <a:pt x="8920799" y="326633"/>
                  <a:pt x="8917314" y="337708"/>
                  <a:pt x="8910344" y="345769"/>
                </a:cubicBezTo>
                <a:cubicBezTo>
                  <a:pt x="8903374" y="353831"/>
                  <a:pt x="8893662" y="357862"/>
                  <a:pt x="8881211" y="357862"/>
                </a:cubicBezTo>
                <a:cubicBezTo>
                  <a:pt x="8869552" y="357862"/>
                  <a:pt x="8860226" y="353595"/>
                  <a:pt x="8853231" y="345062"/>
                </a:cubicBezTo>
                <a:cubicBezTo>
                  <a:pt x="8846236" y="336530"/>
                  <a:pt x="8842738" y="325640"/>
                  <a:pt x="8842738" y="312395"/>
                </a:cubicBezTo>
                <a:cubicBezTo>
                  <a:pt x="8842738" y="299099"/>
                  <a:pt x="8846323" y="288148"/>
                  <a:pt x="8853491" y="279541"/>
                </a:cubicBezTo>
                <a:cubicBezTo>
                  <a:pt x="8860660" y="270934"/>
                  <a:pt x="8870222" y="266630"/>
                  <a:pt x="8882178" y="266630"/>
                </a:cubicBezTo>
                <a:close/>
                <a:moveTo>
                  <a:pt x="7217388" y="266630"/>
                </a:moveTo>
                <a:cubicBezTo>
                  <a:pt x="7229691" y="266630"/>
                  <a:pt x="7239204" y="270698"/>
                  <a:pt x="7245926" y="278834"/>
                </a:cubicBezTo>
                <a:cubicBezTo>
                  <a:pt x="7252648" y="286970"/>
                  <a:pt x="7256009" y="298206"/>
                  <a:pt x="7256009" y="312543"/>
                </a:cubicBezTo>
                <a:cubicBezTo>
                  <a:pt x="7256009" y="326633"/>
                  <a:pt x="7252524" y="337708"/>
                  <a:pt x="7245554" y="345769"/>
                </a:cubicBezTo>
                <a:cubicBezTo>
                  <a:pt x="7238584" y="353831"/>
                  <a:pt x="7228873" y="357862"/>
                  <a:pt x="7216421" y="357862"/>
                </a:cubicBezTo>
                <a:cubicBezTo>
                  <a:pt x="7204763" y="357862"/>
                  <a:pt x="7195436" y="353595"/>
                  <a:pt x="7188441" y="345062"/>
                </a:cubicBezTo>
                <a:cubicBezTo>
                  <a:pt x="7181446" y="336530"/>
                  <a:pt x="7177949" y="325640"/>
                  <a:pt x="7177949" y="312395"/>
                </a:cubicBezTo>
                <a:cubicBezTo>
                  <a:pt x="7177949" y="299099"/>
                  <a:pt x="7181533" y="288148"/>
                  <a:pt x="7188702" y="279541"/>
                </a:cubicBezTo>
                <a:cubicBezTo>
                  <a:pt x="7195870" y="270934"/>
                  <a:pt x="7205432" y="266630"/>
                  <a:pt x="7217388" y="266630"/>
                </a:cubicBezTo>
                <a:close/>
                <a:moveTo>
                  <a:pt x="10546968" y="264110"/>
                </a:moveTo>
                <a:cubicBezTo>
                  <a:pt x="10559271" y="264110"/>
                  <a:pt x="10568784" y="268178"/>
                  <a:pt x="10575506" y="276314"/>
                </a:cubicBezTo>
                <a:cubicBezTo>
                  <a:pt x="10582228" y="284450"/>
                  <a:pt x="10585589" y="295686"/>
                  <a:pt x="10585589" y="310023"/>
                </a:cubicBezTo>
                <a:cubicBezTo>
                  <a:pt x="10585589" y="324113"/>
                  <a:pt x="10582104" y="335188"/>
                  <a:pt x="10575134" y="343249"/>
                </a:cubicBezTo>
                <a:cubicBezTo>
                  <a:pt x="10568164" y="351311"/>
                  <a:pt x="10558452" y="355342"/>
                  <a:pt x="10546001" y="355342"/>
                </a:cubicBezTo>
                <a:cubicBezTo>
                  <a:pt x="10534342" y="355342"/>
                  <a:pt x="10525016" y="351075"/>
                  <a:pt x="10518021" y="342542"/>
                </a:cubicBezTo>
                <a:cubicBezTo>
                  <a:pt x="10511026" y="334010"/>
                  <a:pt x="10507528" y="323120"/>
                  <a:pt x="10507528" y="309875"/>
                </a:cubicBezTo>
                <a:cubicBezTo>
                  <a:pt x="10507528" y="296579"/>
                  <a:pt x="10511113" y="285628"/>
                  <a:pt x="10518281" y="277021"/>
                </a:cubicBezTo>
                <a:cubicBezTo>
                  <a:pt x="10525450" y="268414"/>
                  <a:pt x="10535012" y="264110"/>
                  <a:pt x="10546968" y="264110"/>
                </a:cubicBezTo>
                <a:close/>
                <a:moveTo>
                  <a:pt x="5552599" y="264110"/>
                </a:moveTo>
                <a:cubicBezTo>
                  <a:pt x="5564902" y="264110"/>
                  <a:pt x="5574414" y="268178"/>
                  <a:pt x="5581136" y="276314"/>
                </a:cubicBezTo>
                <a:cubicBezTo>
                  <a:pt x="5587859" y="284450"/>
                  <a:pt x="5591220" y="295686"/>
                  <a:pt x="5591220" y="310023"/>
                </a:cubicBezTo>
                <a:cubicBezTo>
                  <a:pt x="5591220" y="324113"/>
                  <a:pt x="5587735" y="335188"/>
                  <a:pt x="5580764" y="343249"/>
                </a:cubicBezTo>
                <a:cubicBezTo>
                  <a:pt x="5573794" y="351311"/>
                  <a:pt x="5564083" y="355342"/>
                  <a:pt x="5551631" y="355342"/>
                </a:cubicBezTo>
                <a:cubicBezTo>
                  <a:pt x="5539973" y="355342"/>
                  <a:pt x="5530647" y="351075"/>
                  <a:pt x="5523652" y="342542"/>
                </a:cubicBezTo>
                <a:cubicBezTo>
                  <a:pt x="5516656" y="334010"/>
                  <a:pt x="5513159" y="323120"/>
                  <a:pt x="5513159" y="309875"/>
                </a:cubicBezTo>
                <a:cubicBezTo>
                  <a:pt x="5513159" y="296579"/>
                  <a:pt x="5516744" y="285628"/>
                  <a:pt x="5523913" y="277021"/>
                </a:cubicBezTo>
                <a:cubicBezTo>
                  <a:pt x="5531080" y="268414"/>
                  <a:pt x="5540642" y="264110"/>
                  <a:pt x="5552599" y="264110"/>
                </a:cubicBezTo>
                <a:close/>
                <a:moveTo>
                  <a:pt x="3887809" y="264110"/>
                </a:moveTo>
                <a:cubicBezTo>
                  <a:pt x="3900113" y="264110"/>
                  <a:pt x="3909626" y="268178"/>
                  <a:pt x="3916347" y="276314"/>
                </a:cubicBezTo>
                <a:cubicBezTo>
                  <a:pt x="3923070" y="284450"/>
                  <a:pt x="3926430" y="295686"/>
                  <a:pt x="3926430" y="310023"/>
                </a:cubicBezTo>
                <a:cubicBezTo>
                  <a:pt x="3926430" y="324113"/>
                  <a:pt x="3922945" y="335188"/>
                  <a:pt x="3915975" y="343249"/>
                </a:cubicBezTo>
                <a:cubicBezTo>
                  <a:pt x="3909005" y="351311"/>
                  <a:pt x="3899294" y="355342"/>
                  <a:pt x="3886842" y="355342"/>
                </a:cubicBezTo>
                <a:cubicBezTo>
                  <a:pt x="3875184" y="355342"/>
                  <a:pt x="3865857" y="351075"/>
                  <a:pt x="3858863" y="342542"/>
                </a:cubicBezTo>
                <a:cubicBezTo>
                  <a:pt x="3851867" y="334010"/>
                  <a:pt x="3848370" y="323120"/>
                  <a:pt x="3848370" y="309875"/>
                </a:cubicBezTo>
                <a:cubicBezTo>
                  <a:pt x="3848370" y="296579"/>
                  <a:pt x="3851954" y="285628"/>
                  <a:pt x="3859123" y="277021"/>
                </a:cubicBezTo>
                <a:cubicBezTo>
                  <a:pt x="3866291" y="268414"/>
                  <a:pt x="3875854" y="264110"/>
                  <a:pt x="3887809" y="264110"/>
                </a:cubicBezTo>
                <a:close/>
                <a:moveTo>
                  <a:pt x="2217915" y="264110"/>
                </a:moveTo>
                <a:cubicBezTo>
                  <a:pt x="2230218" y="264110"/>
                  <a:pt x="2239731" y="268178"/>
                  <a:pt x="2246453" y="276314"/>
                </a:cubicBezTo>
                <a:cubicBezTo>
                  <a:pt x="2253175" y="284450"/>
                  <a:pt x="2256536" y="295686"/>
                  <a:pt x="2256536" y="310023"/>
                </a:cubicBezTo>
                <a:cubicBezTo>
                  <a:pt x="2256536" y="324113"/>
                  <a:pt x="2253051" y="335188"/>
                  <a:pt x="2246081" y="343249"/>
                </a:cubicBezTo>
                <a:cubicBezTo>
                  <a:pt x="2239111" y="351311"/>
                  <a:pt x="2229400" y="355342"/>
                  <a:pt x="2216948" y="355342"/>
                </a:cubicBezTo>
                <a:cubicBezTo>
                  <a:pt x="2205290" y="355342"/>
                  <a:pt x="2195963" y="351075"/>
                  <a:pt x="2188968" y="342542"/>
                </a:cubicBezTo>
                <a:cubicBezTo>
                  <a:pt x="2181974" y="334010"/>
                  <a:pt x="2178476" y="323120"/>
                  <a:pt x="2178476" y="309875"/>
                </a:cubicBezTo>
                <a:cubicBezTo>
                  <a:pt x="2178476" y="296579"/>
                  <a:pt x="2182060" y="285628"/>
                  <a:pt x="2189229" y="277021"/>
                </a:cubicBezTo>
                <a:cubicBezTo>
                  <a:pt x="2196397" y="268414"/>
                  <a:pt x="2205959" y="264110"/>
                  <a:pt x="2217915" y="264110"/>
                </a:cubicBezTo>
                <a:close/>
                <a:moveTo>
                  <a:pt x="553125" y="264110"/>
                </a:moveTo>
                <a:cubicBezTo>
                  <a:pt x="565428" y="264110"/>
                  <a:pt x="574941" y="268178"/>
                  <a:pt x="581663" y="276314"/>
                </a:cubicBezTo>
                <a:cubicBezTo>
                  <a:pt x="588385" y="284450"/>
                  <a:pt x="591746" y="295686"/>
                  <a:pt x="591746" y="310023"/>
                </a:cubicBezTo>
                <a:cubicBezTo>
                  <a:pt x="591746" y="324113"/>
                  <a:pt x="588261" y="335188"/>
                  <a:pt x="581291" y="343249"/>
                </a:cubicBezTo>
                <a:cubicBezTo>
                  <a:pt x="574321" y="351311"/>
                  <a:pt x="564610" y="355342"/>
                  <a:pt x="552158" y="355342"/>
                </a:cubicBezTo>
                <a:cubicBezTo>
                  <a:pt x="540500" y="355342"/>
                  <a:pt x="531173" y="351075"/>
                  <a:pt x="524178" y="342542"/>
                </a:cubicBezTo>
                <a:cubicBezTo>
                  <a:pt x="517183" y="334010"/>
                  <a:pt x="513686" y="323120"/>
                  <a:pt x="513686" y="309875"/>
                </a:cubicBezTo>
                <a:cubicBezTo>
                  <a:pt x="513686" y="296579"/>
                  <a:pt x="517270" y="285628"/>
                  <a:pt x="524439" y="277021"/>
                </a:cubicBezTo>
                <a:cubicBezTo>
                  <a:pt x="531607" y="268414"/>
                  <a:pt x="541169" y="264110"/>
                  <a:pt x="553125" y="264110"/>
                </a:cubicBezTo>
                <a:close/>
                <a:moveTo>
                  <a:pt x="9330820" y="257403"/>
                </a:moveTo>
                <a:lnTo>
                  <a:pt x="9330820" y="268490"/>
                </a:lnTo>
                <a:lnTo>
                  <a:pt x="9362298" y="268490"/>
                </a:lnTo>
                <a:lnTo>
                  <a:pt x="9362298" y="366940"/>
                </a:lnTo>
                <a:lnTo>
                  <a:pt x="9374427" y="366940"/>
                </a:lnTo>
                <a:lnTo>
                  <a:pt x="9374427" y="268490"/>
                </a:lnTo>
                <a:lnTo>
                  <a:pt x="9406053" y="268490"/>
                </a:lnTo>
                <a:lnTo>
                  <a:pt x="9406053" y="257403"/>
                </a:lnTo>
                <a:close/>
                <a:moveTo>
                  <a:pt x="9227831" y="257403"/>
                </a:moveTo>
                <a:lnTo>
                  <a:pt x="9227831" y="366940"/>
                </a:lnTo>
                <a:lnTo>
                  <a:pt x="9239886" y="366940"/>
                </a:lnTo>
                <a:lnTo>
                  <a:pt x="9239886" y="286647"/>
                </a:lnTo>
                <a:cubicBezTo>
                  <a:pt x="9239886" y="279504"/>
                  <a:pt x="9239713" y="274518"/>
                  <a:pt x="9239365" y="271690"/>
                </a:cubicBezTo>
                <a:lnTo>
                  <a:pt x="9239738" y="271690"/>
                </a:lnTo>
                <a:cubicBezTo>
                  <a:pt x="9240829" y="274419"/>
                  <a:pt x="9241970" y="276701"/>
                  <a:pt x="9243161" y="278536"/>
                </a:cubicBezTo>
                <a:lnTo>
                  <a:pt x="9300311" y="366940"/>
                </a:lnTo>
                <a:lnTo>
                  <a:pt x="9315417" y="366940"/>
                </a:lnTo>
                <a:lnTo>
                  <a:pt x="9315417" y="257403"/>
                </a:lnTo>
                <a:lnTo>
                  <a:pt x="9303213" y="257403"/>
                </a:lnTo>
                <a:lnTo>
                  <a:pt x="9303213" y="335612"/>
                </a:lnTo>
                <a:cubicBezTo>
                  <a:pt x="9303213" y="342805"/>
                  <a:pt x="9303486" y="348213"/>
                  <a:pt x="9304031" y="351834"/>
                </a:cubicBezTo>
                <a:lnTo>
                  <a:pt x="9303734" y="351834"/>
                </a:lnTo>
                <a:cubicBezTo>
                  <a:pt x="9303386" y="351040"/>
                  <a:pt x="9301923" y="348634"/>
                  <a:pt x="9299343" y="344616"/>
                </a:cubicBezTo>
                <a:lnTo>
                  <a:pt x="9243756" y="257403"/>
                </a:lnTo>
                <a:close/>
                <a:moveTo>
                  <a:pt x="9151631" y="257403"/>
                </a:moveTo>
                <a:lnTo>
                  <a:pt x="9151631" y="366940"/>
                </a:lnTo>
                <a:lnTo>
                  <a:pt x="9209153" y="366940"/>
                </a:lnTo>
                <a:lnTo>
                  <a:pt x="9209153" y="355927"/>
                </a:lnTo>
                <a:lnTo>
                  <a:pt x="9163612" y="355927"/>
                </a:lnTo>
                <a:lnTo>
                  <a:pt x="9163612" y="316711"/>
                </a:lnTo>
                <a:lnTo>
                  <a:pt x="9203423" y="316711"/>
                </a:lnTo>
                <a:lnTo>
                  <a:pt x="9203423" y="305697"/>
                </a:lnTo>
                <a:lnTo>
                  <a:pt x="9163612" y="305697"/>
                </a:lnTo>
                <a:lnTo>
                  <a:pt x="9163612" y="268490"/>
                </a:lnTo>
                <a:lnTo>
                  <a:pt x="9206698" y="268490"/>
                </a:lnTo>
                <a:lnTo>
                  <a:pt x="9206698" y="257403"/>
                </a:lnTo>
                <a:close/>
                <a:moveTo>
                  <a:pt x="9054595" y="257403"/>
                </a:moveTo>
                <a:lnTo>
                  <a:pt x="9054595" y="268490"/>
                </a:lnTo>
                <a:lnTo>
                  <a:pt x="9086072" y="268490"/>
                </a:lnTo>
                <a:lnTo>
                  <a:pt x="9086072" y="366940"/>
                </a:lnTo>
                <a:lnTo>
                  <a:pt x="9098202" y="366940"/>
                </a:lnTo>
                <a:lnTo>
                  <a:pt x="9098202" y="268490"/>
                </a:lnTo>
                <a:lnTo>
                  <a:pt x="9129828" y="268490"/>
                </a:lnTo>
                <a:lnTo>
                  <a:pt x="9129828" y="257403"/>
                </a:lnTo>
                <a:close/>
                <a:moveTo>
                  <a:pt x="8951606" y="257403"/>
                </a:moveTo>
                <a:lnTo>
                  <a:pt x="8951606" y="366940"/>
                </a:lnTo>
                <a:lnTo>
                  <a:pt x="8963661" y="366940"/>
                </a:lnTo>
                <a:lnTo>
                  <a:pt x="8963661" y="286647"/>
                </a:lnTo>
                <a:cubicBezTo>
                  <a:pt x="8963661" y="279504"/>
                  <a:pt x="8963488" y="274518"/>
                  <a:pt x="8963140" y="271690"/>
                </a:cubicBezTo>
                <a:lnTo>
                  <a:pt x="8963512" y="271690"/>
                </a:lnTo>
                <a:cubicBezTo>
                  <a:pt x="8964604" y="274419"/>
                  <a:pt x="8965745" y="276701"/>
                  <a:pt x="8966936" y="278536"/>
                </a:cubicBezTo>
                <a:lnTo>
                  <a:pt x="9024086" y="366940"/>
                </a:lnTo>
                <a:lnTo>
                  <a:pt x="9039192" y="366940"/>
                </a:lnTo>
                <a:lnTo>
                  <a:pt x="9039192" y="257403"/>
                </a:lnTo>
                <a:lnTo>
                  <a:pt x="9026988" y="257403"/>
                </a:lnTo>
                <a:lnTo>
                  <a:pt x="9026988" y="335612"/>
                </a:lnTo>
                <a:cubicBezTo>
                  <a:pt x="9026988" y="342805"/>
                  <a:pt x="9027261" y="348213"/>
                  <a:pt x="9027806" y="351834"/>
                </a:cubicBezTo>
                <a:lnTo>
                  <a:pt x="9027509" y="351834"/>
                </a:lnTo>
                <a:cubicBezTo>
                  <a:pt x="9027161" y="351040"/>
                  <a:pt x="9025698" y="348634"/>
                  <a:pt x="9023118" y="344616"/>
                </a:cubicBezTo>
                <a:lnTo>
                  <a:pt x="8967531" y="257403"/>
                </a:lnTo>
                <a:close/>
                <a:moveTo>
                  <a:pt x="7666031" y="257403"/>
                </a:moveTo>
                <a:lnTo>
                  <a:pt x="7666031" y="268490"/>
                </a:lnTo>
                <a:lnTo>
                  <a:pt x="7697508" y="268490"/>
                </a:lnTo>
                <a:lnTo>
                  <a:pt x="7697508" y="366940"/>
                </a:lnTo>
                <a:lnTo>
                  <a:pt x="7709637" y="366940"/>
                </a:lnTo>
                <a:lnTo>
                  <a:pt x="7709637" y="268490"/>
                </a:lnTo>
                <a:lnTo>
                  <a:pt x="7741263" y="268490"/>
                </a:lnTo>
                <a:lnTo>
                  <a:pt x="7741263" y="257403"/>
                </a:lnTo>
                <a:close/>
                <a:moveTo>
                  <a:pt x="7563041" y="257403"/>
                </a:moveTo>
                <a:lnTo>
                  <a:pt x="7563041" y="366940"/>
                </a:lnTo>
                <a:lnTo>
                  <a:pt x="7575097" y="366940"/>
                </a:lnTo>
                <a:lnTo>
                  <a:pt x="7575097" y="286647"/>
                </a:lnTo>
                <a:cubicBezTo>
                  <a:pt x="7575097" y="279504"/>
                  <a:pt x="7574923" y="274518"/>
                  <a:pt x="7574576" y="271690"/>
                </a:cubicBezTo>
                <a:lnTo>
                  <a:pt x="7574948" y="271690"/>
                </a:lnTo>
                <a:cubicBezTo>
                  <a:pt x="7576039" y="274419"/>
                  <a:pt x="7577180" y="276701"/>
                  <a:pt x="7578371" y="278536"/>
                </a:cubicBezTo>
                <a:lnTo>
                  <a:pt x="7635521" y="366940"/>
                </a:lnTo>
                <a:lnTo>
                  <a:pt x="7650627" y="366940"/>
                </a:lnTo>
                <a:lnTo>
                  <a:pt x="7650627" y="257403"/>
                </a:lnTo>
                <a:lnTo>
                  <a:pt x="7638423" y="257403"/>
                </a:lnTo>
                <a:lnTo>
                  <a:pt x="7638423" y="335612"/>
                </a:lnTo>
                <a:cubicBezTo>
                  <a:pt x="7638423" y="342805"/>
                  <a:pt x="7638696" y="348213"/>
                  <a:pt x="7639241" y="351834"/>
                </a:cubicBezTo>
                <a:lnTo>
                  <a:pt x="7638944" y="351834"/>
                </a:lnTo>
                <a:cubicBezTo>
                  <a:pt x="7638597" y="351040"/>
                  <a:pt x="7637133" y="348634"/>
                  <a:pt x="7634553" y="344616"/>
                </a:cubicBezTo>
                <a:lnTo>
                  <a:pt x="7578966" y="257403"/>
                </a:lnTo>
                <a:close/>
                <a:moveTo>
                  <a:pt x="7486841" y="257403"/>
                </a:moveTo>
                <a:lnTo>
                  <a:pt x="7486841" y="366940"/>
                </a:lnTo>
                <a:lnTo>
                  <a:pt x="7544364" y="366940"/>
                </a:lnTo>
                <a:lnTo>
                  <a:pt x="7544364" y="355927"/>
                </a:lnTo>
                <a:lnTo>
                  <a:pt x="7498822" y="355927"/>
                </a:lnTo>
                <a:lnTo>
                  <a:pt x="7498822" y="316711"/>
                </a:lnTo>
                <a:lnTo>
                  <a:pt x="7538634" y="316711"/>
                </a:lnTo>
                <a:lnTo>
                  <a:pt x="7538634" y="305697"/>
                </a:lnTo>
                <a:lnTo>
                  <a:pt x="7498822" y="305697"/>
                </a:lnTo>
                <a:lnTo>
                  <a:pt x="7498822" y="268490"/>
                </a:lnTo>
                <a:lnTo>
                  <a:pt x="7541908" y="268490"/>
                </a:lnTo>
                <a:lnTo>
                  <a:pt x="7541908" y="257403"/>
                </a:lnTo>
                <a:close/>
                <a:moveTo>
                  <a:pt x="7389806" y="257403"/>
                </a:moveTo>
                <a:lnTo>
                  <a:pt x="7389806" y="268490"/>
                </a:lnTo>
                <a:lnTo>
                  <a:pt x="7421283" y="268490"/>
                </a:lnTo>
                <a:lnTo>
                  <a:pt x="7421283" y="366940"/>
                </a:lnTo>
                <a:lnTo>
                  <a:pt x="7433412" y="366940"/>
                </a:lnTo>
                <a:lnTo>
                  <a:pt x="7433412" y="268490"/>
                </a:lnTo>
                <a:lnTo>
                  <a:pt x="7465038" y="268490"/>
                </a:lnTo>
                <a:lnTo>
                  <a:pt x="7465038" y="257403"/>
                </a:lnTo>
                <a:close/>
                <a:moveTo>
                  <a:pt x="7286817" y="257403"/>
                </a:moveTo>
                <a:lnTo>
                  <a:pt x="7286817" y="366940"/>
                </a:lnTo>
                <a:lnTo>
                  <a:pt x="7298872" y="366940"/>
                </a:lnTo>
                <a:lnTo>
                  <a:pt x="7298872" y="286647"/>
                </a:lnTo>
                <a:cubicBezTo>
                  <a:pt x="7298872" y="279504"/>
                  <a:pt x="7298698" y="274518"/>
                  <a:pt x="7298351" y="271690"/>
                </a:cubicBezTo>
                <a:lnTo>
                  <a:pt x="7298723" y="271690"/>
                </a:lnTo>
                <a:cubicBezTo>
                  <a:pt x="7299814" y="274419"/>
                  <a:pt x="7300955" y="276701"/>
                  <a:pt x="7302146" y="278536"/>
                </a:cubicBezTo>
                <a:lnTo>
                  <a:pt x="7359296" y="366940"/>
                </a:lnTo>
                <a:lnTo>
                  <a:pt x="7374402" y="366940"/>
                </a:lnTo>
                <a:lnTo>
                  <a:pt x="7374402" y="257403"/>
                </a:lnTo>
                <a:lnTo>
                  <a:pt x="7362198" y="257403"/>
                </a:lnTo>
                <a:lnTo>
                  <a:pt x="7362198" y="335612"/>
                </a:lnTo>
                <a:cubicBezTo>
                  <a:pt x="7362198" y="342805"/>
                  <a:pt x="7362471" y="348213"/>
                  <a:pt x="7363016" y="351834"/>
                </a:cubicBezTo>
                <a:lnTo>
                  <a:pt x="7362719" y="351834"/>
                </a:lnTo>
                <a:cubicBezTo>
                  <a:pt x="7362372" y="351040"/>
                  <a:pt x="7360908" y="348634"/>
                  <a:pt x="7358328" y="344616"/>
                </a:cubicBezTo>
                <a:lnTo>
                  <a:pt x="7302741" y="257403"/>
                </a:lnTo>
                <a:close/>
                <a:moveTo>
                  <a:pt x="9460673" y="255617"/>
                </a:moveTo>
                <a:cubicBezTo>
                  <a:pt x="9450007" y="255617"/>
                  <a:pt x="9441040" y="258221"/>
                  <a:pt x="9433772" y="263430"/>
                </a:cubicBezTo>
                <a:cubicBezTo>
                  <a:pt x="9426504" y="268639"/>
                  <a:pt x="9422871" y="275708"/>
                  <a:pt x="9422871" y="284638"/>
                </a:cubicBezTo>
                <a:cubicBezTo>
                  <a:pt x="9422871" y="291335"/>
                  <a:pt x="9424867" y="296904"/>
                  <a:pt x="9428861" y="301344"/>
                </a:cubicBezTo>
                <a:cubicBezTo>
                  <a:pt x="9432854" y="305784"/>
                  <a:pt x="9439961" y="310633"/>
                  <a:pt x="9450180" y="315892"/>
                </a:cubicBezTo>
                <a:cubicBezTo>
                  <a:pt x="9458664" y="320258"/>
                  <a:pt x="9464245" y="323333"/>
                  <a:pt x="9466924" y="325119"/>
                </a:cubicBezTo>
                <a:cubicBezTo>
                  <a:pt x="9469603" y="326905"/>
                  <a:pt x="9471773" y="329063"/>
                  <a:pt x="9473435" y="331593"/>
                </a:cubicBezTo>
                <a:cubicBezTo>
                  <a:pt x="9475097" y="334124"/>
                  <a:pt x="9475928" y="337050"/>
                  <a:pt x="9475928" y="340374"/>
                </a:cubicBezTo>
                <a:cubicBezTo>
                  <a:pt x="9475928" y="351933"/>
                  <a:pt x="9467965" y="357713"/>
                  <a:pt x="9452041" y="357713"/>
                </a:cubicBezTo>
                <a:cubicBezTo>
                  <a:pt x="9447229" y="357713"/>
                  <a:pt x="9441982" y="356820"/>
                  <a:pt x="9436302" y="355034"/>
                </a:cubicBezTo>
                <a:cubicBezTo>
                  <a:pt x="9430622" y="353248"/>
                  <a:pt x="9426095" y="350892"/>
                  <a:pt x="9422722" y="347965"/>
                </a:cubicBezTo>
                <a:lnTo>
                  <a:pt x="9422722" y="362475"/>
                </a:lnTo>
                <a:cubicBezTo>
                  <a:pt x="9425401" y="364261"/>
                  <a:pt x="9429630" y="365762"/>
                  <a:pt x="9435409" y="366977"/>
                </a:cubicBezTo>
                <a:cubicBezTo>
                  <a:pt x="9441189" y="368193"/>
                  <a:pt x="9445988" y="368800"/>
                  <a:pt x="9449808" y="368800"/>
                </a:cubicBezTo>
                <a:cubicBezTo>
                  <a:pt x="9461913" y="368800"/>
                  <a:pt x="9471388" y="366283"/>
                  <a:pt x="9478235" y="361247"/>
                </a:cubicBezTo>
                <a:cubicBezTo>
                  <a:pt x="9485081" y="356212"/>
                  <a:pt x="9488504" y="348957"/>
                  <a:pt x="9488504" y="339481"/>
                </a:cubicBezTo>
                <a:cubicBezTo>
                  <a:pt x="9488504" y="333578"/>
                  <a:pt x="9486519" y="328096"/>
                  <a:pt x="9482551" y="323036"/>
                </a:cubicBezTo>
                <a:cubicBezTo>
                  <a:pt x="9478582" y="317976"/>
                  <a:pt x="9470892" y="312593"/>
                  <a:pt x="9459482" y="306888"/>
                </a:cubicBezTo>
                <a:cubicBezTo>
                  <a:pt x="9449709" y="302125"/>
                  <a:pt x="9443272" y="298244"/>
                  <a:pt x="9440172" y="295242"/>
                </a:cubicBezTo>
                <a:cubicBezTo>
                  <a:pt x="9437071" y="292241"/>
                  <a:pt x="9435521" y="288359"/>
                  <a:pt x="9435521" y="283596"/>
                </a:cubicBezTo>
                <a:cubicBezTo>
                  <a:pt x="9435521" y="278338"/>
                  <a:pt x="9437716" y="274220"/>
                  <a:pt x="9442107" y="271244"/>
                </a:cubicBezTo>
                <a:cubicBezTo>
                  <a:pt x="9446497" y="268267"/>
                  <a:pt x="9452165" y="266779"/>
                  <a:pt x="9459110" y="266779"/>
                </a:cubicBezTo>
                <a:cubicBezTo>
                  <a:pt x="9469280" y="266779"/>
                  <a:pt x="9477540" y="268986"/>
                  <a:pt x="9483890" y="273402"/>
                </a:cubicBezTo>
                <a:lnTo>
                  <a:pt x="9483890" y="259486"/>
                </a:lnTo>
                <a:cubicBezTo>
                  <a:pt x="9479227" y="256907"/>
                  <a:pt x="9471488" y="255617"/>
                  <a:pt x="9460673" y="255617"/>
                </a:cubicBezTo>
                <a:close/>
                <a:moveTo>
                  <a:pt x="8883071" y="255617"/>
                </a:moveTo>
                <a:cubicBezTo>
                  <a:pt x="8866700" y="255617"/>
                  <a:pt x="8853777" y="260875"/>
                  <a:pt x="8844301" y="271392"/>
                </a:cubicBezTo>
                <a:cubicBezTo>
                  <a:pt x="8834826" y="281910"/>
                  <a:pt x="8830088" y="295949"/>
                  <a:pt x="8830088" y="313511"/>
                </a:cubicBezTo>
                <a:cubicBezTo>
                  <a:pt x="8830088" y="329783"/>
                  <a:pt x="8834776" y="343066"/>
                  <a:pt x="8844152" y="353360"/>
                </a:cubicBezTo>
                <a:cubicBezTo>
                  <a:pt x="8853529" y="363654"/>
                  <a:pt x="8865906" y="368800"/>
                  <a:pt x="8881285" y="368800"/>
                </a:cubicBezTo>
                <a:cubicBezTo>
                  <a:pt x="8897358" y="368800"/>
                  <a:pt x="8910058" y="363505"/>
                  <a:pt x="8919385" y="352913"/>
                </a:cubicBezTo>
                <a:cubicBezTo>
                  <a:pt x="8928712" y="342321"/>
                  <a:pt x="8933375" y="328270"/>
                  <a:pt x="8933375" y="310758"/>
                </a:cubicBezTo>
                <a:cubicBezTo>
                  <a:pt x="8933375" y="294486"/>
                  <a:pt x="8928761" y="281228"/>
                  <a:pt x="8919534" y="270983"/>
                </a:cubicBezTo>
                <a:cubicBezTo>
                  <a:pt x="8910306" y="260739"/>
                  <a:pt x="8898152" y="255617"/>
                  <a:pt x="8883071" y="255617"/>
                </a:cubicBezTo>
                <a:close/>
                <a:moveTo>
                  <a:pt x="8790500" y="255617"/>
                </a:moveTo>
                <a:cubicBezTo>
                  <a:pt x="8774129" y="255617"/>
                  <a:pt x="8760759" y="261148"/>
                  <a:pt x="8750391" y="272211"/>
                </a:cubicBezTo>
                <a:cubicBezTo>
                  <a:pt x="8740022" y="283274"/>
                  <a:pt x="8734838" y="297289"/>
                  <a:pt x="8734838" y="314255"/>
                </a:cubicBezTo>
                <a:cubicBezTo>
                  <a:pt x="8734838" y="330328"/>
                  <a:pt x="8739526" y="343438"/>
                  <a:pt x="8748902" y="353583"/>
                </a:cubicBezTo>
                <a:cubicBezTo>
                  <a:pt x="8758279" y="363728"/>
                  <a:pt x="8770681" y="368800"/>
                  <a:pt x="8786109" y="368800"/>
                </a:cubicBezTo>
                <a:cubicBezTo>
                  <a:pt x="8798115" y="368800"/>
                  <a:pt x="8808161" y="366618"/>
                  <a:pt x="8816247" y="362252"/>
                </a:cubicBezTo>
                <a:lnTo>
                  <a:pt x="8816247" y="350569"/>
                </a:lnTo>
                <a:cubicBezTo>
                  <a:pt x="8808161" y="355431"/>
                  <a:pt x="8798611" y="357862"/>
                  <a:pt x="8787598" y="357862"/>
                </a:cubicBezTo>
                <a:cubicBezTo>
                  <a:pt x="8775443" y="357862"/>
                  <a:pt x="8765720" y="353769"/>
                  <a:pt x="8758427" y="345583"/>
                </a:cubicBezTo>
                <a:cubicBezTo>
                  <a:pt x="8751135" y="337398"/>
                  <a:pt x="8747488" y="326732"/>
                  <a:pt x="8747488" y="313585"/>
                </a:cubicBezTo>
                <a:cubicBezTo>
                  <a:pt x="8747488" y="299843"/>
                  <a:pt x="8751358" y="288582"/>
                  <a:pt x="8759097" y="279801"/>
                </a:cubicBezTo>
                <a:cubicBezTo>
                  <a:pt x="8766836" y="271020"/>
                  <a:pt x="8777229" y="266630"/>
                  <a:pt x="8790277" y="266630"/>
                </a:cubicBezTo>
                <a:cubicBezTo>
                  <a:pt x="8799802" y="266630"/>
                  <a:pt x="8808458" y="268788"/>
                  <a:pt x="8816247" y="273104"/>
                </a:cubicBezTo>
                <a:lnTo>
                  <a:pt x="8816247" y="260156"/>
                </a:lnTo>
                <a:cubicBezTo>
                  <a:pt x="8809451" y="257130"/>
                  <a:pt x="8800868" y="255617"/>
                  <a:pt x="8790500" y="255617"/>
                </a:cubicBezTo>
                <a:close/>
                <a:moveTo>
                  <a:pt x="7795883" y="255617"/>
                </a:moveTo>
                <a:cubicBezTo>
                  <a:pt x="7785217" y="255617"/>
                  <a:pt x="7776250" y="258221"/>
                  <a:pt x="7768982" y="263430"/>
                </a:cubicBezTo>
                <a:cubicBezTo>
                  <a:pt x="7761715" y="268639"/>
                  <a:pt x="7758081" y="275708"/>
                  <a:pt x="7758081" y="284638"/>
                </a:cubicBezTo>
                <a:cubicBezTo>
                  <a:pt x="7758081" y="291335"/>
                  <a:pt x="7760078" y="296904"/>
                  <a:pt x="7764071" y="301344"/>
                </a:cubicBezTo>
                <a:cubicBezTo>
                  <a:pt x="7768065" y="305784"/>
                  <a:pt x="7775171" y="310633"/>
                  <a:pt x="7785391" y="315892"/>
                </a:cubicBezTo>
                <a:cubicBezTo>
                  <a:pt x="7793874" y="320258"/>
                  <a:pt x="7799455" y="323333"/>
                  <a:pt x="7802134" y="325119"/>
                </a:cubicBezTo>
                <a:cubicBezTo>
                  <a:pt x="7804813" y="326905"/>
                  <a:pt x="7806983" y="329063"/>
                  <a:pt x="7808645" y="331593"/>
                </a:cubicBezTo>
                <a:cubicBezTo>
                  <a:pt x="7810307" y="334124"/>
                  <a:pt x="7811138" y="337050"/>
                  <a:pt x="7811138" y="340374"/>
                </a:cubicBezTo>
                <a:cubicBezTo>
                  <a:pt x="7811138" y="351933"/>
                  <a:pt x="7803176" y="357713"/>
                  <a:pt x="7787251" y="357713"/>
                </a:cubicBezTo>
                <a:cubicBezTo>
                  <a:pt x="7782439" y="357713"/>
                  <a:pt x="7777193" y="356820"/>
                  <a:pt x="7771512" y="355034"/>
                </a:cubicBezTo>
                <a:cubicBezTo>
                  <a:pt x="7765832" y="353248"/>
                  <a:pt x="7761305" y="350892"/>
                  <a:pt x="7757932" y="347965"/>
                </a:cubicBezTo>
                <a:lnTo>
                  <a:pt x="7757932" y="362475"/>
                </a:lnTo>
                <a:cubicBezTo>
                  <a:pt x="7760611" y="364261"/>
                  <a:pt x="7764840" y="365762"/>
                  <a:pt x="7770620" y="366977"/>
                </a:cubicBezTo>
                <a:cubicBezTo>
                  <a:pt x="7776399" y="368193"/>
                  <a:pt x="7781199" y="368800"/>
                  <a:pt x="7785019" y="368800"/>
                </a:cubicBezTo>
                <a:cubicBezTo>
                  <a:pt x="7797123" y="368800"/>
                  <a:pt x="7806599" y="366283"/>
                  <a:pt x="7813445" y="361247"/>
                </a:cubicBezTo>
                <a:cubicBezTo>
                  <a:pt x="7820291" y="356212"/>
                  <a:pt x="7823714" y="348957"/>
                  <a:pt x="7823714" y="339481"/>
                </a:cubicBezTo>
                <a:cubicBezTo>
                  <a:pt x="7823714" y="333578"/>
                  <a:pt x="7821730" y="328096"/>
                  <a:pt x="7817761" y="323036"/>
                </a:cubicBezTo>
                <a:cubicBezTo>
                  <a:pt x="7813792" y="317976"/>
                  <a:pt x="7806103" y="312593"/>
                  <a:pt x="7794692" y="306888"/>
                </a:cubicBezTo>
                <a:cubicBezTo>
                  <a:pt x="7784919" y="302125"/>
                  <a:pt x="7778483" y="298244"/>
                  <a:pt x="7775382" y="295242"/>
                </a:cubicBezTo>
                <a:cubicBezTo>
                  <a:pt x="7772281" y="292241"/>
                  <a:pt x="7770731" y="288359"/>
                  <a:pt x="7770731" y="283596"/>
                </a:cubicBezTo>
                <a:cubicBezTo>
                  <a:pt x="7770731" y="278338"/>
                  <a:pt x="7772926" y="274220"/>
                  <a:pt x="7777317" y="271244"/>
                </a:cubicBezTo>
                <a:cubicBezTo>
                  <a:pt x="7781707" y="268267"/>
                  <a:pt x="7787375" y="266779"/>
                  <a:pt x="7794320" y="266779"/>
                </a:cubicBezTo>
                <a:cubicBezTo>
                  <a:pt x="7804490" y="266779"/>
                  <a:pt x="7812750" y="268986"/>
                  <a:pt x="7819100" y="273402"/>
                </a:cubicBezTo>
                <a:lnTo>
                  <a:pt x="7819100" y="259486"/>
                </a:lnTo>
                <a:cubicBezTo>
                  <a:pt x="7814437" y="256907"/>
                  <a:pt x="7806698" y="255617"/>
                  <a:pt x="7795883" y="255617"/>
                </a:cubicBezTo>
                <a:close/>
                <a:moveTo>
                  <a:pt x="7218281" y="255617"/>
                </a:moveTo>
                <a:cubicBezTo>
                  <a:pt x="7201910" y="255617"/>
                  <a:pt x="7188987" y="260875"/>
                  <a:pt x="7179511" y="271392"/>
                </a:cubicBezTo>
                <a:cubicBezTo>
                  <a:pt x="7170036" y="281910"/>
                  <a:pt x="7165298" y="295949"/>
                  <a:pt x="7165298" y="313511"/>
                </a:cubicBezTo>
                <a:cubicBezTo>
                  <a:pt x="7165298" y="329783"/>
                  <a:pt x="7169986" y="343066"/>
                  <a:pt x="7179363" y="353360"/>
                </a:cubicBezTo>
                <a:cubicBezTo>
                  <a:pt x="7188739" y="363654"/>
                  <a:pt x="7201116" y="368800"/>
                  <a:pt x="7216495" y="368800"/>
                </a:cubicBezTo>
                <a:cubicBezTo>
                  <a:pt x="7232569" y="368800"/>
                  <a:pt x="7245269" y="363505"/>
                  <a:pt x="7254595" y="352913"/>
                </a:cubicBezTo>
                <a:cubicBezTo>
                  <a:pt x="7263922" y="342321"/>
                  <a:pt x="7268585" y="328270"/>
                  <a:pt x="7268585" y="310758"/>
                </a:cubicBezTo>
                <a:cubicBezTo>
                  <a:pt x="7268585" y="294486"/>
                  <a:pt x="7263971" y="281228"/>
                  <a:pt x="7254744" y="270983"/>
                </a:cubicBezTo>
                <a:cubicBezTo>
                  <a:pt x="7245517" y="260739"/>
                  <a:pt x="7233362" y="255617"/>
                  <a:pt x="7218281" y="255617"/>
                </a:cubicBezTo>
                <a:close/>
                <a:moveTo>
                  <a:pt x="7125710" y="255617"/>
                </a:moveTo>
                <a:cubicBezTo>
                  <a:pt x="7109339" y="255617"/>
                  <a:pt x="7095969" y="261148"/>
                  <a:pt x="7085601" y="272211"/>
                </a:cubicBezTo>
                <a:cubicBezTo>
                  <a:pt x="7075233" y="283274"/>
                  <a:pt x="7070048" y="297289"/>
                  <a:pt x="7070048" y="314255"/>
                </a:cubicBezTo>
                <a:cubicBezTo>
                  <a:pt x="7070048" y="330328"/>
                  <a:pt x="7074736" y="343438"/>
                  <a:pt x="7084113" y="353583"/>
                </a:cubicBezTo>
                <a:cubicBezTo>
                  <a:pt x="7093489" y="363728"/>
                  <a:pt x="7105891" y="368800"/>
                  <a:pt x="7121320" y="368800"/>
                </a:cubicBezTo>
                <a:cubicBezTo>
                  <a:pt x="7133325" y="368800"/>
                  <a:pt x="7143371" y="366618"/>
                  <a:pt x="7151457" y="362252"/>
                </a:cubicBezTo>
                <a:lnTo>
                  <a:pt x="7151457" y="350569"/>
                </a:lnTo>
                <a:cubicBezTo>
                  <a:pt x="7143371" y="355431"/>
                  <a:pt x="7133821" y="357862"/>
                  <a:pt x="7122808" y="357862"/>
                </a:cubicBezTo>
                <a:cubicBezTo>
                  <a:pt x="7110654" y="357862"/>
                  <a:pt x="7100930" y="353769"/>
                  <a:pt x="7093638" y="345583"/>
                </a:cubicBezTo>
                <a:cubicBezTo>
                  <a:pt x="7086345" y="337398"/>
                  <a:pt x="7082699" y="326732"/>
                  <a:pt x="7082699" y="313585"/>
                </a:cubicBezTo>
                <a:cubicBezTo>
                  <a:pt x="7082699" y="299843"/>
                  <a:pt x="7086568" y="288582"/>
                  <a:pt x="7094307" y="279801"/>
                </a:cubicBezTo>
                <a:cubicBezTo>
                  <a:pt x="7102046" y="271020"/>
                  <a:pt x="7112440" y="266630"/>
                  <a:pt x="7125487" y="266630"/>
                </a:cubicBezTo>
                <a:cubicBezTo>
                  <a:pt x="7135012" y="266630"/>
                  <a:pt x="7143669" y="268788"/>
                  <a:pt x="7151457" y="273104"/>
                </a:cubicBezTo>
                <a:lnTo>
                  <a:pt x="7151457" y="260156"/>
                </a:lnTo>
                <a:cubicBezTo>
                  <a:pt x="7144661" y="257130"/>
                  <a:pt x="7136078" y="255617"/>
                  <a:pt x="7125710" y="255617"/>
                </a:cubicBezTo>
                <a:close/>
                <a:moveTo>
                  <a:pt x="10995610" y="254883"/>
                </a:moveTo>
                <a:lnTo>
                  <a:pt x="10995610" y="265970"/>
                </a:lnTo>
                <a:lnTo>
                  <a:pt x="11027088" y="265970"/>
                </a:lnTo>
                <a:lnTo>
                  <a:pt x="11027088" y="364420"/>
                </a:lnTo>
                <a:lnTo>
                  <a:pt x="11039217" y="364420"/>
                </a:lnTo>
                <a:lnTo>
                  <a:pt x="11039217" y="265970"/>
                </a:lnTo>
                <a:lnTo>
                  <a:pt x="11070843" y="265970"/>
                </a:lnTo>
                <a:lnTo>
                  <a:pt x="11070843" y="254883"/>
                </a:lnTo>
                <a:close/>
                <a:moveTo>
                  <a:pt x="10892621" y="254883"/>
                </a:moveTo>
                <a:lnTo>
                  <a:pt x="10892621" y="364420"/>
                </a:lnTo>
                <a:lnTo>
                  <a:pt x="10904676" y="364420"/>
                </a:lnTo>
                <a:lnTo>
                  <a:pt x="10904676" y="284127"/>
                </a:lnTo>
                <a:cubicBezTo>
                  <a:pt x="10904676" y="276984"/>
                  <a:pt x="10904503" y="271998"/>
                  <a:pt x="10904155" y="269170"/>
                </a:cubicBezTo>
                <a:lnTo>
                  <a:pt x="10904528" y="269170"/>
                </a:lnTo>
                <a:cubicBezTo>
                  <a:pt x="10905619" y="271899"/>
                  <a:pt x="10906760" y="274181"/>
                  <a:pt x="10907951" y="276016"/>
                </a:cubicBezTo>
                <a:lnTo>
                  <a:pt x="10965101" y="364420"/>
                </a:lnTo>
                <a:lnTo>
                  <a:pt x="10980207" y="364420"/>
                </a:lnTo>
                <a:lnTo>
                  <a:pt x="10980207" y="254883"/>
                </a:lnTo>
                <a:lnTo>
                  <a:pt x="10968003" y="254883"/>
                </a:lnTo>
                <a:lnTo>
                  <a:pt x="10968003" y="333092"/>
                </a:lnTo>
                <a:cubicBezTo>
                  <a:pt x="10968003" y="340285"/>
                  <a:pt x="10968276" y="345693"/>
                  <a:pt x="10968821" y="349314"/>
                </a:cubicBezTo>
                <a:lnTo>
                  <a:pt x="10968524" y="349314"/>
                </a:lnTo>
                <a:cubicBezTo>
                  <a:pt x="10968176" y="348520"/>
                  <a:pt x="10966713" y="346114"/>
                  <a:pt x="10964133" y="342096"/>
                </a:cubicBezTo>
                <a:lnTo>
                  <a:pt x="10908546" y="254883"/>
                </a:lnTo>
                <a:close/>
                <a:moveTo>
                  <a:pt x="10816421" y="254883"/>
                </a:moveTo>
                <a:lnTo>
                  <a:pt x="10816421" y="364420"/>
                </a:lnTo>
                <a:lnTo>
                  <a:pt x="10873943" y="364420"/>
                </a:lnTo>
                <a:lnTo>
                  <a:pt x="10873943" y="353407"/>
                </a:lnTo>
                <a:lnTo>
                  <a:pt x="10828402" y="353407"/>
                </a:lnTo>
                <a:lnTo>
                  <a:pt x="10828402" y="314191"/>
                </a:lnTo>
                <a:lnTo>
                  <a:pt x="10868213" y="314191"/>
                </a:lnTo>
                <a:lnTo>
                  <a:pt x="10868213" y="303177"/>
                </a:lnTo>
                <a:lnTo>
                  <a:pt x="10828402" y="303177"/>
                </a:lnTo>
                <a:lnTo>
                  <a:pt x="10828402" y="265970"/>
                </a:lnTo>
                <a:lnTo>
                  <a:pt x="10871488" y="265970"/>
                </a:lnTo>
                <a:lnTo>
                  <a:pt x="10871488" y="254883"/>
                </a:lnTo>
                <a:close/>
                <a:moveTo>
                  <a:pt x="10719385" y="254883"/>
                </a:moveTo>
                <a:lnTo>
                  <a:pt x="10719385" y="265970"/>
                </a:lnTo>
                <a:lnTo>
                  <a:pt x="10750862" y="265970"/>
                </a:lnTo>
                <a:lnTo>
                  <a:pt x="10750862" y="364420"/>
                </a:lnTo>
                <a:lnTo>
                  <a:pt x="10762992" y="364420"/>
                </a:lnTo>
                <a:lnTo>
                  <a:pt x="10762992" y="265970"/>
                </a:lnTo>
                <a:lnTo>
                  <a:pt x="10794618" y="265970"/>
                </a:lnTo>
                <a:lnTo>
                  <a:pt x="10794618" y="254883"/>
                </a:lnTo>
                <a:close/>
                <a:moveTo>
                  <a:pt x="10616396" y="254883"/>
                </a:moveTo>
                <a:lnTo>
                  <a:pt x="10616396" y="364420"/>
                </a:lnTo>
                <a:lnTo>
                  <a:pt x="10628451" y="364420"/>
                </a:lnTo>
                <a:lnTo>
                  <a:pt x="10628451" y="284127"/>
                </a:lnTo>
                <a:cubicBezTo>
                  <a:pt x="10628451" y="276984"/>
                  <a:pt x="10628278" y="271998"/>
                  <a:pt x="10627930" y="269170"/>
                </a:cubicBezTo>
                <a:lnTo>
                  <a:pt x="10628302" y="269170"/>
                </a:lnTo>
                <a:cubicBezTo>
                  <a:pt x="10629394" y="271899"/>
                  <a:pt x="10630535" y="274181"/>
                  <a:pt x="10631726" y="276016"/>
                </a:cubicBezTo>
                <a:lnTo>
                  <a:pt x="10688876" y="364420"/>
                </a:lnTo>
                <a:lnTo>
                  <a:pt x="10703982" y="364420"/>
                </a:lnTo>
                <a:lnTo>
                  <a:pt x="10703982" y="254883"/>
                </a:lnTo>
                <a:lnTo>
                  <a:pt x="10691778" y="254883"/>
                </a:lnTo>
                <a:lnTo>
                  <a:pt x="10691778" y="333092"/>
                </a:lnTo>
                <a:cubicBezTo>
                  <a:pt x="10691778" y="340285"/>
                  <a:pt x="10692051" y="345693"/>
                  <a:pt x="10692596" y="349314"/>
                </a:cubicBezTo>
                <a:lnTo>
                  <a:pt x="10692299" y="349314"/>
                </a:lnTo>
                <a:cubicBezTo>
                  <a:pt x="10691951" y="348520"/>
                  <a:pt x="10690488" y="346114"/>
                  <a:pt x="10687908" y="342096"/>
                </a:cubicBezTo>
                <a:lnTo>
                  <a:pt x="10632321" y="254883"/>
                </a:lnTo>
                <a:close/>
                <a:moveTo>
                  <a:pt x="6001241" y="254883"/>
                </a:moveTo>
                <a:lnTo>
                  <a:pt x="6001241" y="265970"/>
                </a:lnTo>
                <a:lnTo>
                  <a:pt x="6032718" y="265970"/>
                </a:lnTo>
                <a:lnTo>
                  <a:pt x="6032718" y="364420"/>
                </a:lnTo>
                <a:lnTo>
                  <a:pt x="6044847" y="364420"/>
                </a:lnTo>
                <a:lnTo>
                  <a:pt x="6044847" y="265970"/>
                </a:lnTo>
                <a:lnTo>
                  <a:pt x="6076474" y="265970"/>
                </a:lnTo>
                <a:lnTo>
                  <a:pt x="6076474" y="254883"/>
                </a:lnTo>
                <a:close/>
                <a:moveTo>
                  <a:pt x="5898252" y="254883"/>
                </a:moveTo>
                <a:lnTo>
                  <a:pt x="5898252" y="364420"/>
                </a:lnTo>
                <a:lnTo>
                  <a:pt x="5910307" y="364420"/>
                </a:lnTo>
                <a:lnTo>
                  <a:pt x="5910307" y="284127"/>
                </a:lnTo>
                <a:cubicBezTo>
                  <a:pt x="5910307" y="276984"/>
                  <a:pt x="5910133" y="271998"/>
                  <a:pt x="5909786" y="269170"/>
                </a:cubicBezTo>
                <a:lnTo>
                  <a:pt x="5910158" y="269170"/>
                </a:lnTo>
                <a:cubicBezTo>
                  <a:pt x="5911249" y="271899"/>
                  <a:pt x="5912390" y="274181"/>
                  <a:pt x="5913581" y="276016"/>
                </a:cubicBezTo>
                <a:lnTo>
                  <a:pt x="5970731" y="364420"/>
                </a:lnTo>
                <a:lnTo>
                  <a:pt x="5985837" y="364420"/>
                </a:lnTo>
                <a:lnTo>
                  <a:pt x="5985837" y="254883"/>
                </a:lnTo>
                <a:lnTo>
                  <a:pt x="5973634" y="254883"/>
                </a:lnTo>
                <a:lnTo>
                  <a:pt x="5973634" y="333092"/>
                </a:lnTo>
                <a:cubicBezTo>
                  <a:pt x="5973634" y="340285"/>
                  <a:pt x="5973906" y="345693"/>
                  <a:pt x="5974452" y="349314"/>
                </a:cubicBezTo>
                <a:lnTo>
                  <a:pt x="5974154" y="349314"/>
                </a:lnTo>
                <a:cubicBezTo>
                  <a:pt x="5973807" y="348520"/>
                  <a:pt x="5972343" y="346114"/>
                  <a:pt x="5969763" y="342096"/>
                </a:cubicBezTo>
                <a:lnTo>
                  <a:pt x="5914177" y="254883"/>
                </a:lnTo>
                <a:close/>
                <a:moveTo>
                  <a:pt x="5822052" y="254883"/>
                </a:moveTo>
                <a:lnTo>
                  <a:pt x="5822052" y="364420"/>
                </a:lnTo>
                <a:lnTo>
                  <a:pt x="5879574" y="364420"/>
                </a:lnTo>
                <a:lnTo>
                  <a:pt x="5879574" y="353407"/>
                </a:lnTo>
                <a:lnTo>
                  <a:pt x="5834032" y="353407"/>
                </a:lnTo>
                <a:lnTo>
                  <a:pt x="5834032" y="314191"/>
                </a:lnTo>
                <a:lnTo>
                  <a:pt x="5873844" y="314191"/>
                </a:lnTo>
                <a:lnTo>
                  <a:pt x="5873844" y="303177"/>
                </a:lnTo>
                <a:lnTo>
                  <a:pt x="5834032" y="303177"/>
                </a:lnTo>
                <a:lnTo>
                  <a:pt x="5834032" y="265970"/>
                </a:lnTo>
                <a:lnTo>
                  <a:pt x="5877118" y="265970"/>
                </a:lnTo>
                <a:lnTo>
                  <a:pt x="5877118" y="254883"/>
                </a:lnTo>
                <a:close/>
                <a:moveTo>
                  <a:pt x="5725016" y="254883"/>
                </a:moveTo>
                <a:lnTo>
                  <a:pt x="5725016" y="265970"/>
                </a:lnTo>
                <a:lnTo>
                  <a:pt x="5756493" y="265970"/>
                </a:lnTo>
                <a:lnTo>
                  <a:pt x="5756493" y="364420"/>
                </a:lnTo>
                <a:lnTo>
                  <a:pt x="5768622" y="364420"/>
                </a:lnTo>
                <a:lnTo>
                  <a:pt x="5768622" y="265970"/>
                </a:lnTo>
                <a:lnTo>
                  <a:pt x="5800248" y="265970"/>
                </a:lnTo>
                <a:lnTo>
                  <a:pt x="5800248" y="254883"/>
                </a:lnTo>
                <a:close/>
                <a:moveTo>
                  <a:pt x="5622027" y="254883"/>
                </a:moveTo>
                <a:lnTo>
                  <a:pt x="5622027" y="364420"/>
                </a:lnTo>
                <a:lnTo>
                  <a:pt x="5634082" y="364420"/>
                </a:lnTo>
                <a:lnTo>
                  <a:pt x="5634082" y="284127"/>
                </a:lnTo>
                <a:cubicBezTo>
                  <a:pt x="5634082" y="276984"/>
                  <a:pt x="5633908" y="271998"/>
                  <a:pt x="5633561" y="269170"/>
                </a:cubicBezTo>
                <a:lnTo>
                  <a:pt x="5633933" y="269170"/>
                </a:lnTo>
                <a:cubicBezTo>
                  <a:pt x="5635025" y="271899"/>
                  <a:pt x="5636166" y="274181"/>
                  <a:pt x="5637356" y="276016"/>
                </a:cubicBezTo>
                <a:lnTo>
                  <a:pt x="5694507" y="364420"/>
                </a:lnTo>
                <a:lnTo>
                  <a:pt x="5709612" y="364420"/>
                </a:lnTo>
                <a:lnTo>
                  <a:pt x="5709612" y="254883"/>
                </a:lnTo>
                <a:lnTo>
                  <a:pt x="5697408" y="254883"/>
                </a:lnTo>
                <a:lnTo>
                  <a:pt x="5697408" y="333092"/>
                </a:lnTo>
                <a:cubicBezTo>
                  <a:pt x="5697408" y="340285"/>
                  <a:pt x="5697681" y="345693"/>
                  <a:pt x="5698226" y="349314"/>
                </a:cubicBezTo>
                <a:lnTo>
                  <a:pt x="5697929" y="349314"/>
                </a:lnTo>
                <a:cubicBezTo>
                  <a:pt x="5697582" y="348520"/>
                  <a:pt x="5696119" y="346114"/>
                  <a:pt x="5693539" y="342096"/>
                </a:cubicBezTo>
                <a:lnTo>
                  <a:pt x="5637951" y="254883"/>
                </a:lnTo>
                <a:close/>
                <a:moveTo>
                  <a:pt x="4336451" y="254883"/>
                </a:moveTo>
                <a:lnTo>
                  <a:pt x="4336451" y="265970"/>
                </a:lnTo>
                <a:lnTo>
                  <a:pt x="4367928" y="265970"/>
                </a:lnTo>
                <a:lnTo>
                  <a:pt x="4367928" y="364420"/>
                </a:lnTo>
                <a:lnTo>
                  <a:pt x="4380058" y="364420"/>
                </a:lnTo>
                <a:lnTo>
                  <a:pt x="4380058" y="265970"/>
                </a:lnTo>
                <a:lnTo>
                  <a:pt x="4411684" y="265970"/>
                </a:lnTo>
                <a:lnTo>
                  <a:pt x="4411684" y="254883"/>
                </a:lnTo>
                <a:close/>
                <a:moveTo>
                  <a:pt x="4233461" y="254883"/>
                </a:moveTo>
                <a:lnTo>
                  <a:pt x="4233461" y="364420"/>
                </a:lnTo>
                <a:lnTo>
                  <a:pt x="4245517" y="364420"/>
                </a:lnTo>
                <a:lnTo>
                  <a:pt x="4245517" y="284127"/>
                </a:lnTo>
                <a:cubicBezTo>
                  <a:pt x="4245517" y="276984"/>
                  <a:pt x="4245343" y="271998"/>
                  <a:pt x="4244996" y="269170"/>
                </a:cubicBezTo>
                <a:lnTo>
                  <a:pt x="4245368" y="269170"/>
                </a:lnTo>
                <a:cubicBezTo>
                  <a:pt x="4246460" y="271899"/>
                  <a:pt x="4247601" y="274181"/>
                  <a:pt x="4248791" y="276016"/>
                </a:cubicBezTo>
                <a:lnTo>
                  <a:pt x="4305941" y="364420"/>
                </a:lnTo>
                <a:lnTo>
                  <a:pt x="4321047" y="364420"/>
                </a:lnTo>
                <a:lnTo>
                  <a:pt x="4321047" y="254883"/>
                </a:lnTo>
                <a:lnTo>
                  <a:pt x="4308843" y="254883"/>
                </a:lnTo>
                <a:lnTo>
                  <a:pt x="4308843" y="333092"/>
                </a:lnTo>
                <a:cubicBezTo>
                  <a:pt x="4308843" y="340285"/>
                  <a:pt x="4309116" y="345693"/>
                  <a:pt x="4309662" y="349314"/>
                </a:cubicBezTo>
                <a:lnTo>
                  <a:pt x="4309364" y="349314"/>
                </a:lnTo>
                <a:cubicBezTo>
                  <a:pt x="4309017" y="348520"/>
                  <a:pt x="4307554" y="346114"/>
                  <a:pt x="4304974" y="342096"/>
                </a:cubicBezTo>
                <a:lnTo>
                  <a:pt x="4249386" y="254883"/>
                </a:lnTo>
                <a:close/>
                <a:moveTo>
                  <a:pt x="4157263" y="254883"/>
                </a:moveTo>
                <a:lnTo>
                  <a:pt x="4157263" y="364420"/>
                </a:lnTo>
                <a:lnTo>
                  <a:pt x="4214785" y="364420"/>
                </a:lnTo>
                <a:lnTo>
                  <a:pt x="4214785" y="353407"/>
                </a:lnTo>
                <a:lnTo>
                  <a:pt x="4169244" y="353407"/>
                </a:lnTo>
                <a:lnTo>
                  <a:pt x="4169244" y="314191"/>
                </a:lnTo>
                <a:lnTo>
                  <a:pt x="4209054" y="314191"/>
                </a:lnTo>
                <a:lnTo>
                  <a:pt x="4209054" y="303177"/>
                </a:lnTo>
                <a:lnTo>
                  <a:pt x="4169244" y="303177"/>
                </a:lnTo>
                <a:lnTo>
                  <a:pt x="4169244" y="265970"/>
                </a:lnTo>
                <a:lnTo>
                  <a:pt x="4212329" y="265970"/>
                </a:lnTo>
                <a:lnTo>
                  <a:pt x="4212329" y="254883"/>
                </a:lnTo>
                <a:close/>
                <a:moveTo>
                  <a:pt x="4060227" y="254883"/>
                </a:moveTo>
                <a:lnTo>
                  <a:pt x="4060227" y="265970"/>
                </a:lnTo>
                <a:lnTo>
                  <a:pt x="4091704" y="265970"/>
                </a:lnTo>
                <a:lnTo>
                  <a:pt x="4091704" y="364420"/>
                </a:lnTo>
                <a:lnTo>
                  <a:pt x="4103833" y="364420"/>
                </a:lnTo>
                <a:lnTo>
                  <a:pt x="4103833" y="265970"/>
                </a:lnTo>
                <a:lnTo>
                  <a:pt x="4135460" y="265970"/>
                </a:lnTo>
                <a:lnTo>
                  <a:pt x="4135460" y="254883"/>
                </a:lnTo>
                <a:close/>
                <a:moveTo>
                  <a:pt x="3957238" y="254883"/>
                </a:moveTo>
                <a:lnTo>
                  <a:pt x="3957238" y="364420"/>
                </a:lnTo>
                <a:lnTo>
                  <a:pt x="3969293" y="364420"/>
                </a:lnTo>
                <a:lnTo>
                  <a:pt x="3969293" y="284127"/>
                </a:lnTo>
                <a:cubicBezTo>
                  <a:pt x="3969293" y="276984"/>
                  <a:pt x="3969119" y="271998"/>
                  <a:pt x="3968772" y="269170"/>
                </a:cubicBezTo>
                <a:lnTo>
                  <a:pt x="3969144" y="269170"/>
                </a:lnTo>
                <a:cubicBezTo>
                  <a:pt x="3970236" y="271899"/>
                  <a:pt x="3971376" y="274181"/>
                  <a:pt x="3972567" y="276016"/>
                </a:cubicBezTo>
                <a:lnTo>
                  <a:pt x="4029717" y="364420"/>
                </a:lnTo>
                <a:lnTo>
                  <a:pt x="4044823" y="364420"/>
                </a:lnTo>
                <a:lnTo>
                  <a:pt x="4044823" y="254883"/>
                </a:lnTo>
                <a:lnTo>
                  <a:pt x="4032619" y="254883"/>
                </a:lnTo>
                <a:lnTo>
                  <a:pt x="4032619" y="333092"/>
                </a:lnTo>
                <a:cubicBezTo>
                  <a:pt x="4032619" y="340285"/>
                  <a:pt x="4032892" y="345693"/>
                  <a:pt x="4033438" y="349314"/>
                </a:cubicBezTo>
                <a:lnTo>
                  <a:pt x="4033140" y="349314"/>
                </a:lnTo>
                <a:cubicBezTo>
                  <a:pt x="4032793" y="348520"/>
                  <a:pt x="4031330" y="346114"/>
                  <a:pt x="4028749" y="342096"/>
                </a:cubicBezTo>
                <a:lnTo>
                  <a:pt x="3973162" y="254883"/>
                </a:lnTo>
                <a:close/>
                <a:moveTo>
                  <a:pt x="2666557" y="254883"/>
                </a:moveTo>
                <a:lnTo>
                  <a:pt x="2666557" y="265970"/>
                </a:lnTo>
                <a:lnTo>
                  <a:pt x="2698035" y="265970"/>
                </a:lnTo>
                <a:lnTo>
                  <a:pt x="2698035" y="364420"/>
                </a:lnTo>
                <a:lnTo>
                  <a:pt x="2710164" y="364420"/>
                </a:lnTo>
                <a:lnTo>
                  <a:pt x="2710164" y="265970"/>
                </a:lnTo>
                <a:lnTo>
                  <a:pt x="2741790" y="265970"/>
                </a:lnTo>
                <a:lnTo>
                  <a:pt x="2741790" y="254883"/>
                </a:lnTo>
                <a:close/>
                <a:moveTo>
                  <a:pt x="2563569" y="254883"/>
                </a:moveTo>
                <a:lnTo>
                  <a:pt x="2563569" y="364420"/>
                </a:lnTo>
                <a:lnTo>
                  <a:pt x="2575624" y="364420"/>
                </a:lnTo>
                <a:lnTo>
                  <a:pt x="2575624" y="284127"/>
                </a:lnTo>
                <a:cubicBezTo>
                  <a:pt x="2575624" y="276984"/>
                  <a:pt x="2575450" y="271998"/>
                  <a:pt x="2575103" y="269170"/>
                </a:cubicBezTo>
                <a:lnTo>
                  <a:pt x="2575475" y="269170"/>
                </a:lnTo>
                <a:cubicBezTo>
                  <a:pt x="2576566" y="271899"/>
                  <a:pt x="2577707" y="274181"/>
                  <a:pt x="2578898" y="276016"/>
                </a:cubicBezTo>
                <a:lnTo>
                  <a:pt x="2636048" y="364420"/>
                </a:lnTo>
                <a:lnTo>
                  <a:pt x="2651154" y="364420"/>
                </a:lnTo>
                <a:lnTo>
                  <a:pt x="2651154" y="254883"/>
                </a:lnTo>
                <a:lnTo>
                  <a:pt x="2638950" y="254883"/>
                </a:lnTo>
                <a:lnTo>
                  <a:pt x="2638950" y="333092"/>
                </a:lnTo>
                <a:cubicBezTo>
                  <a:pt x="2638950" y="340285"/>
                  <a:pt x="2639223" y="345693"/>
                  <a:pt x="2639768" y="349314"/>
                </a:cubicBezTo>
                <a:lnTo>
                  <a:pt x="2639471" y="349314"/>
                </a:lnTo>
                <a:cubicBezTo>
                  <a:pt x="2639123" y="348520"/>
                  <a:pt x="2637660" y="346114"/>
                  <a:pt x="2635081" y="342096"/>
                </a:cubicBezTo>
                <a:lnTo>
                  <a:pt x="2579493" y="254883"/>
                </a:lnTo>
                <a:close/>
                <a:moveTo>
                  <a:pt x="2487368" y="254883"/>
                </a:moveTo>
                <a:lnTo>
                  <a:pt x="2487368" y="364420"/>
                </a:lnTo>
                <a:lnTo>
                  <a:pt x="2544891" y="364420"/>
                </a:lnTo>
                <a:lnTo>
                  <a:pt x="2544891" y="353407"/>
                </a:lnTo>
                <a:lnTo>
                  <a:pt x="2499349" y="353407"/>
                </a:lnTo>
                <a:lnTo>
                  <a:pt x="2499349" y="314191"/>
                </a:lnTo>
                <a:lnTo>
                  <a:pt x="2539161" y="314191"/>
                </a:lnTo>
                <a:lnTo>
                  <a:pt x="2539161" y="303177"/>
                </a:lnTo>
                <a:lnTo>
                  <a:pt x="2499349" y="303177"/>
                </a:lnTo>
                <a:lnTo>
                  <a:pt x="2499349" y="265970"/>
                </a:lnTo>
                <a:lnTo>
                  <a:pt x="2542435" y="265970"/>
                </a:lnTo>
                <a:lnTo>
                  <a:pt x="2542435" y="254883"/>
                </a:lnTo>
                <a:close/>
                <a:moveTo>
                  <a:pt x="2390333" y="254883"/>
                </a:moveTo>
                <a:lnTo>
                  <a:pt x="2390333" y="265970"/>
                </a:lnTo>
                <a:lnTo>
                  <a:pt x="2421810" y="265970"/>
                </a:lnTo>
                <a:lnTo>
                  <a:pt x="2421810" y="364420"/>
                </a:lnTo>
                <a:lnTo>
                  <a:pt x="2433939" y="364420"/>
                </a:lnTo>
                <a:lnTo>
                  <a:pt x="2433939" y="265970"/>
                </a:lnTo>
                <a:lnTo>
                  <a:pt x="2465565" y="265970"/>
                </a:lnTo>
                <a:lnTo>
                  <a:pt x="2465565" y="254883"/>
                </a:lnTo>
                <a:close/>
                <a:moveTo>
                  <a:pt x="2287343" y="254883"/>
                </a:moveTo>
                <a:lnTo>
                  <a:pt x="2287343" y="364420"/>
                </a:lnTo>
                <a:lnTo>
                  <a:pt x="2299399" y="364420"/>
                </a:lnTo>
                <a:lnTo>
                  <a:pt x="2299399" y="284127"/>
                </a:lnTo>
                <a:cubicBezTo>
                  <a:pt x="2299399" y="276984"/>
                  <a:pt x="2299225" y="271998"/>
                  <a:pt x="2298878" y="269170"/>
                </a:cubicBezTo>
                <a:lnTo>
                  <a:pt x="2299250" y="269170"/>
                </a:lnTo>
                <a:cubicBezTo>
                  <a:pt x="2300341" y="271899"/>
                  <a:pt x="2301482" y="274181"/>
                  <a:pt x="2302673" y="276016"/>
                </a:cubicBezTo>
                <a:lnTo>
                  <a:pt x="2359823" y="364420"/>
                </a:lnTo>
                <a:lnTo>
                  <a:pt x="2374929" y="364420"/>
                </a:lnTo>
                <a:lnTo>
                  <a:pt x="2374929" y="254883"/>
                </a:lnTo>
                <a:lnTo>
                  <a:pt x="2362725" y="254883"/>
                </a:lnTo>
                <a:lnTo>
                  <a:pt x="2362725" y="333092"/>
                </a:lnTo>
                <a:cubicBezTo>
                  <a:pt x="2362725" y="340285"/>
                  <a:pt x="2362998" y="345693"/>
                  <a:pt x="2363544" y="349314"/>
                </a:cubicBezTo>
                <a:lnTo>
                  <a:pt x="2363246" y="349314"/>
                </a:lnTo>
                <a:cubicBezTo>
                  <a:pt x="2362899" y="348520"/>
                  <a:pt x="2361435" y="346114"/>
                  <a:pt x="2358856" y="342096"/>
                </a:cubicBezTo>
                <a:lnTo>
                  <a:pt x="2303268" y="254883"/>
                </a:lnTo>
                <a:close/>
                <a:moveTo>
                  <a:pt x="1001768" y="254883"/>
                </a:moveTo>
                <a:lnTo>
                  <a:pt x="1001768" y="265970"/>
                </a:lnTo>
                <a:lnTo>
                  <a:pt x="1033245" y="265970"/>
                </a:lnTo>
                <a:lnTo>
                  <a:pt x="1033245" y="364420"/>
                </a:lnTo>
                <a:lnTo>
                  <a:pt x="1045374" y="364420"/>
                </a:lnTo>
                <a:lnTo>
                  <a:pt x="1045374" y="265970"/>
                </a:lnTo>
                <a:lnTo>
                  <a:pt x="1077000" y="265970"/>
                </a:lnTo>
                <a:lnTo>
                  <a:pt x="1077000" y="254883"/>
                </a:lnTo>
                <a:close/>
                <a:moveTo>
                  <a:pt x="898778" y="254883"/>
                </a:moveTo>
                <a:lnTo>
                  <a:pt x="898778" y="364420"/>
                </a:lnTo>
                <a:lnTo>
                  <a:pt x="910834" y="364420"/>
                </a:lnTo>
                <a:lnTo>
                  <a:pt x="910834" y="284127"/>
                </a:lnTo>
                <a:cubicBezTo>
                  <a:pt x="910834" y="276984"/>
                  <a:pt x="910660" y="271998"/>
                  <a:pt x="910313" y="269170"/>
                </a:cubicBezTo>
                <a:lnTo>
                  <a:pt x="910685" y="269170"/>
                </a:lnTo>
                <a:cubicBezTo>
                  <a:pt x="911776" y="271899"/>
                  <a:pt x="912917" y="274181"/>
                  <a:pt x="914108" y="276016"/>
                </a:cubicBezTo>
                <a:lnTo>
                  <a:pt x="971258" y="364420"/>
                </a:lnTo>
                <a:lnTo>
                  <a:pt x="986364" y="364420"/>
                </a:lnTo>
                <a:lnTo>
                  <a:pt x="986364" y="254883"/>
                </a:lnTo>
                <a:lnTo>
                  <a:pt x="974160" y="254883"/>
                </a:lnTo>
                <a:lnTo>
                  <a:pt x="974160" y="333092"/>
                </a:lnTo>
                <a:cubicBezTo>
                  <a:pt x="974160" y="340285"/>
                  <a:pt x="974433" y="345693"/>
                  <a:pt x="974978" y="349314"/>
                </a:cubicBezTo>
                <a:lnTo>
                  <a:pt x="974681" y="349314"/>
                </a:lnTo>
                <a:cubicBezTo>
                  <a:pt x="974334" y="348520"/>
                  <a:pt x="972870" y="346114"/>
                  <a:pt x="970290" y="342096"/>
                </a:cubicBezTo>
                <a:lnTo>
                  <a:pt x="914703" y="254883"/>
                </a:lnTo>
                <a:close/>
                <a:moveTo>
                  <a:pt x="822579" y="254883"/>
                </a:moveTo>
                <a:lnTo>
                  <a:pt x="822579" y="364420"/>
                </a:lnTo>
                <a:lnTo>
                  <a:pt x="880101" y="364420"/>
                </a:lnTo>
                <a:lnTo>
                  <a:pt x="880101" y="353407"/>
                </a:lnTo>
                <a:lnTo>
                  <a:pt x="834559" y="353407"/>
                </a:lnTo>
                <a:lnTo>
                  <a:pt x="834559" y="314191"/>
                </a:lnTo>
                <a:lnTo>
                  <a:pt x="874371" y="314191"/>
                </a:lnTo>
                <a:lnTo>
                  <a:pt x="874371" y="303177"/>
                </a:lnTo>
                <a:lnTo>
                  <a:pt x="834559" y="303177"/>
                </a:lnTo>
                <a:lnTo>
                  <a:pt x="834559" y="265970"/>
                </a:lnTo>
                <a:lnTo>
                  <a:pt x="877645" y="265970"/>
                </a:lnTo>
                <a:lnTo>
                  <a:pt x="877645" y="254883"/>
                </a:lnTo>
                <a:close/>
                <a:moveTo>
                  <a:pt x="725543" y="254883"/>
                </a:moveTo>
                <a:lnTo>
                  <a:pt x="725543" y="265970"/>
                </a:lnTo>
                <a:lnTo>
                  <a:pt x="757020" y="265970"/>
                </a:lnTo>
                <a:lnTo>
                  <a:pt x="757020" y="364420"/>
                </a:lnTo>
                <a:lnTo>
                  <a:pt x="769149" y="364420"/>
                </a:lnTo>
                <a:lnTo>
                  <a:pt x="769149" y="265970"/>
                </a:lnTo>
                <a:lnTo>
                  <a:pt x="800775" y="265970"/>
                </a:lnTo>
                <a:lnTo>
                  <a:pt x="800775" y="254883"/>
                </a:lnTo>
                <a:close/>
                <a:moveTo>
                  <a:pt x="622554" y="254883"/>
                </a:moveTo>
                <a:lnTo>
                  <a:pt x="622554" y="364420"/>
                </a:lnTo>
                <a:lnTo>
                  <a:pt x="634609" y="364420"/>
                </a:lnTo>
                <a:lnTo>
                  <a:pt x="634609" y="284127"/>
                </a:lnTo>
                <a:cubicBezTo>
                  <a:pt x="634609" y="276984"/>
                  <a:pt x="634435" y="271998"/>
                  <a:pt x="634088" y="269170"/>
                </a:cubicBezTo>
                <a:lnTo>
                  <a:pt x="634460" y="269170"/>
                </a:lnTo>
                <a:cubicBezTo>
                  <a:pt x="635551" y="271899"/>
                  <a:pt x="636692" y="274181"/>
                  <a:pt x="637883" y="276016"/>
                </a:cubicBezTo>
                <a:lnTo>
                  <a:pt x="695033" y="364420"/>
                </a:lnTo>
                <a:lnTo>
                  <a:pt x="710139" y="364420"/>
                </a:lnTo>
                <a:lnTo>
                  <a:pt x="710139" y="254883"/>
                </a:lnTo>
                <a:lnTo>
                  <a:pt x="697935" y="254883"/>
                </a:lnTo>
                <a:lnTo>
                  <a:pt x="697935" y="333092"/>
                </a:lnTo>
                <a:cubicBezTo>
                  <a:pt x="697935" y="340285"/>
                  <a:pt x="698208" y="345693"/>
                  <a:pt x="698753" y="349314"/>
                </a:cubicBezTo>
                <a:lnTo>
                  <a:pt x="698456" y="349314"/>
                </a:lnTo>
                <a:cubicBezTo>
                  <a:pt x="698109" y="348520"/>
                  <a:pt x="696645" y="346114"/>
                  <a:pt x="694066" y="342096"/>
                </a:cubicBezTo>
                <a:lnTo>
                  <a:pt x="638478" y="254883"/>
                </a:lnTo>
                <a:close/>
                <a:moveTo>
                  <a:pt x="11125463" y="253097"/>
                </a:moveTo>
                <a:cubicBezTo>
                  <a:pt x="11114797" y="253097"/>
                  <a:pt x="11105830" y="255701"/>
                  <a:pt x="11098562" y="260910"/>
                </a:cubicBezTo>
                <a:cubicBezTo>
                  <a:pt x="11091294" y="266119"/>
                  <a:pt x="11087661" y="273188"/>
                  <a:pt x="11087661" y="282118"/>
                </a:cubicBezTo>
                <a:cubicBezTo>
                  <a:pt x="11087661" y="288815"/>
                  <a:pt x="11089657" y="294384"/>
                  <a:pt x="11093651" y="298824"/>
                </a:cubicBezTo>
                <a:cubicBezTo>
                  <a:pt x="11097644" y="303264"/>
                  <a:pt x="11104751" y="308113"/>
                  <a:pt x="11114970" y="313372"/>
                </a:cubicBezTo>
                <a:cubicBezTo>
                  <a:pt x="11123454" y="317738"/>
                  <a:pt x="11129035" y="320813"/>
                  <a:pt x="11131714" y="322599"/>
                </a:cubicBezTo>
                <a:cubicBezTo>
                  <a:pt x="11134393" y="324385"/>
                  <a:pt x="11136563" y="326543"/>
                  <a:pt x="11138225" y="329073"/>
                </a:cubicBezTo>
                <a:cubicBezTo>
                  <a:pt x="11139887" y="331604"/>
                  <a:pt x="11140718" y="334530"/>
                  <a:pt x="11140718" y="337854"/>
                </a:cubicBezTo>
                <a:cubicBezTo>
                  <a:pt x="11140718" y="349413"/>
                  <a:pt x="11132755" y="355193"/>
                  <a:pt x="11116831" y="355193"/>
                </a:cubicBezTo>
                <a:cubicBezTo>
                  <a:pt x="11112019" y="355193"/>
                  <a:pt x="11106772" y="354300"/>
                  <a:pt x="11101092" y="352514"/>
                </a:cubicBezTo>
                <a:cubicBezTo>
                  <a:pt x="11095412" y="350728"/>
                  <a:pt x="11090885" y="348372"/>
                  <a:pt x="11087512" y="345445"/>
                </a:cubicBezTo>
                <a:lnTo>
                  <a:pt x="11087512" y="359955"/>
                </a:lnTo>
                <a:cubicBezTo>
                  <a:pt x="11090191" y="361741"/>
                  <a:pt x="11094420" y="363242"/>
                  <a:pt x="11100199" y="364457"/>
                </a:cubicBezTo>
                <a:cubicBezTo>
                  <a:pt x="11105979" y="365673"/>
                  <a:pt x="11110778" y="366280"/>
                  <a:pt x="11114598" y="366280"/>
                </a:cubicBezTo>
                <a:cubicBezTo>
                  <a:pt x="11126703" y="366280"/>
                  <a:pt x="11136178" y="363763"/>
                  <a:pt x="11143025" y="358727"/>
                </a:cubicBezTo>
                <a:cubicBezTo>
                  <a:pt x="11149871" y="353692"/>
                  <a:pt x="11153294" y="346437"/>
                  <a:pt x="11153294" y="336961"/>
                </a:cubicBezTo>
                <a:cubicBezTo>
                  <a:pt x="11153294" y="331058"/>
                  <a:pt x="11151309" y="325576"/>
                  <a:pt x="11147341" y="320516"/>
                </a:cubicBezTo>
                <a:cubicBezTo>
                  <a:pt x="11143372" y="315456"/>
                  <a:pt x="11135682" y="310073"/>
                  <a:pt x="11124272" y="304368"/>
                </a:cubicBezTo>
                <a:cubicBezTo>
                  <a:pt x="11114499" y="299605"/>
                  <a:pt x="11108062" y="295724"/>
                  <a:pt x="11104962" y="292722"/>
                </a:cubicBezTo>
                <a:cubicBezTo>
                  <a:pt x="11101861" y="289721"/>
                  <a:pt x="11100311" y="285839"/>
                  <a:pt x="11100311" y="281076"/>
                </a:cubicBezTo>
                <a:cubicBezTo>
                  <a:pt x="11100311" y="275818"/>
                  <a:pt x="11102506" y="271700"/>
                  <a:pt x="11106897" y="268724"/>
                </a:cubicBezTo>
                <a:cubicBezTo>
                  <a:pt x="11111287" y="265747"/>
                  <a:pt x="11116955" y="264259"/>
                  <a:pt x="11123900" y="264259"/>
                </a:cubicBezTo>
                <a:cubicBezTo>
                  <a:pt x="11134070" y="264259"/>
                  <a:pt x="11142330" y="266466"/>
                  <a:pt x="11148680" y="270882"/>
                </a:cubicBezTo>
                <a:lnTo>
                  <a:pt x="11148680" y="256966"/>
                </a:lnTo>
                <a:cubicBezTo>
                  <a:pt x="11144017" y="254387"/>
                  <a:pt x="11136278" y="253097"/>
                  <a:pt x="11125463" y="253097"/>
                </a:cubicBezTo>
                <a:close/>
                <a:moveTo>
                  <a:pt x="10547861" y="253097"/>
                </a:moveTo>
                <a:cubicBezTo>
                  <a:pt x="10531490" y="253097"/>
                  <a:pt x="10518567" y="258355"/>
                  <a:pt x="10509091" y="268872"/>
                </a:cubicBezTo>
                <a:cubicBezTo>
                  <a:pt x="10499616" y="279390"/>
                  <a:pt x="10494878" y="293429"/>
                  <a:pt x="10494878" y="310991"/>
                </a:cubicBezTo>
                <a:cubicBezTo>
                  <a:pt x="10494878" y="327263"/>
                  <a:pt x="10499566" y="340546"/>
                  <a:pt x="10508942" y="350840"/>
                </a:cubicBezTo>
                <a:cubicBezTo>
                  <a:pt x="10518319" y="361134"/>
                  <a:pt x="10530696" y="366280"/>
                  <a:pt x="10546075" y="366280"/>
                </a:cubicBezTo>
                <a:cubicBezTo>
                  <a:pt x="10562148" y="366280"/>
                  <a:pt x="10574848" y="360985"/>
                  <a:pt x="10584175" y="350393"/>
                </a:cubicBezTo>
                <a:cubicBezTo>
                  <a:pt x="10593502" y="339801"/>
                  <a:pt x="10598165" y="325750"/>
                  <a:pt x="10598165" y="308238"/>
                </a:cubicBezTo>
                <a:cubicBezTo>
                  <a:pt x="10598165" y="291966"/>
                  <a:pt x="10593551" y="278708"/>
                  <a:pt x="10584324" y="268463"/>
                </a:cubicBezTo>
                <a:cubicBezTo>
                  <a:pt x="10575096" y="258219"/>
                  <a:pt x="10562942" y="253097"/>
                  <a:pt x="10547861" y="253097"/>
                </a:cubicBezTo>
                <a:close/>
                <a:moveTo>
                  <a:pt x="10455290" y="253097"/>
                </a:moveTo>
                <a:cubicBezTo>
                  <a:pt x="10438919" y="253097"/>
                  <a:pt x="10425549" y="258628"/>
                  <a:pt x="10415181" y="269691"/>
                </a:cubicBezTo>
                <a:cubicBezTo>
                  <a:pt x="10404812" y="280754"/>
                  <a:pt x="10399628" y="294769"/>
                  <a:pt x="10399628" y="311735"/>
                </a:cubicBezTo>
                <a:cubicBezTo>
                  <a:pt x="10399628" y="327808"/>
                  <a:pt x="10404316" y="340918"/>
                  <a:pt x="10413692" y="351063"/>
                </a:cubicBezTo>
                <a:cubicBezTo>
                  <a:pt x="10423069" y="361208"/>
                  <a:pt x="10435471" y="366280"/>
                  <a:pt x="10450899" y="366280"/>
                </a:cubicBezTo>
                <a:cubicBezTo>
                  <a:pt x="10462905" y="366280"/>
                  <a:pt x="10472951" y="364098"/>
                  <a:pt x="10481037" y="359732"/>
                </a:cubicBezTo>
                <a:lnTo>
                  <a:pt x="10481037" y="348049"/>
                </a:lnTo>
                <a:cubicBezTo>
                  <a:pt x="10472951" y="352911"/>
                  <a:pt x="10463401" y="355342"/>
                  <a:pt x="10452388" y="355342"/>
                </a:cubicBezTo>
                <a:cubicBezTo>
                  <a:pt x="10440233" y="355342"/>
                  <a:pt x="10430510" y="351249"/>
                  <a:pt x="10423217" y="343063"/>
                </a:cubicBezTo>
                <a:cubicBezTo>
                  <a:pt x="10415925" y="334878"/>
                  <a:pt x="10412278" y="324212"/>
                  <a:pt x="10412278" y="311065"/>
                </a:cubicBezTo>
                <a:cubicBezTo>
                  <a:pt x="10412278" y="297323"/>
                  <a:pt x="10416148" y="286062"/>
                  <a:pt x="10423887" y="277281"/>
                </a:cubicBezTo>
                <a:cubicBezTo>
                  <a:pt x="10431626" y="268500"/>
                  <a:pt x="10442019" y="264110"/>
                  <a:pt x="10455067" y="264110"/>
                </a:cubicBezTo>
                <a:cubicBezTo>
                  <a:pt x="10464592" y="264110"/>
                  <a:pt x="10473248" y="266268"/>
                  <a:pt x="10481037" y="270584"/>
                </a:cubicBezTo>
                <a:lnTo>
                  <a:pt x="10481037" y="257636"/>
                </a:lnTo>
                <a:cubicBezTo>
                  <a:pt x="10474241" y="254610"/>
                  <a:pt x="10465658" y="253097"/>
                  <a:pt x="10455290" y="253097"/>
                </a:cubicBezTo>
                <a:close/>
                <a:moveTo>
                  <a:pt x="6131093" y="253097"/>
                </a:moveTo>
                <a:cubicBezTo>
                  <a:pt x="6120427" y="253097"/>
                  <a:pt x="6111460" y="255701"/>
                  <a:pt x="6104192" y="260910"/>
                </a:cubicBezTo>
                <a:cubicBezTo>
                  <a:pt x="6096925" y="266119"/>
                  <a:pt x="6093291" y="273188"/>
                  <a:pt x="6093291" y="282118"/>
                </a:cubicBezTo>
                <a:cubicBezTo>
                  <a:pt x="6093291" y="288815"/>
                  <a:pt x="6095288" y="294384"/>
                  <a:pt x="6099281" y="298824"/>
                </a:cubicBezTo>
                <a:cubicBezTo>
                  <a:pt x="6103275" y="303264"/>
                  <a:pt x="6110381" y="308113"/>
                  <a:pt x="6120601" y="313372"/>
                </a:cubicBezTo>
                <a:cubicBezTo>
                  <a:pt x="6129084" y="317738"/>
                  <a:pt x="6134665" y="320813"/>
                  <a:pt x="6137344" y="322599"/>
                </a:cubicBezTo>
                <a:cubicBezTo>
                  <a:pt x="6140023" y="324385"/>
                  <a:pt x="6142193" y="326543"/>
                  <a:pt x="6143855" y="329073"/>
                </a:cubicBezTo>
                <a:cubicBezTo>
                  <a:pt x="6145517" y="331604"/>
                  <a:pt x="6146348" y="334530"/>
                  <a:pt x="6146348" y="337854"/>
                </a:cubicBezTo>
                <a:cubicBezTo>
                  <a:pt x="6146348" y="349413"/>
                  <a:pt x="6138386" y="355193"/>
                  <a:pt x="6122461" y="355193"/>
                </a:cubicBezTo>
                <a:cubicBezTo>
                  <a:pt x="6117649" y="355193"/>
                  <a:pt x="6112403" y="354300"/>
                  <a:pt x="6106722" y="352514"/>
                </a:cubicBezTo>
                <a:cubicBezTo>
                  <a:pt x="6101042" y="350728"/>
                  <a:pt x="6096515" y="348372"/>
                  <a:pt x="6093142" y="345445"/>
                </a:cubicBezTo>
                <a:lnTo>
                  <a:pt x="6093142" y="359955"/>
                </a:lnTo>
                <a:cubicBezTo>
                  <a:pt x="6095821" y="361741"/>
                  <a:pt x="6100050" y="363242"/>
                  <a:pt x="6105830" y="364457"/>
                </a:cubicBezTo>
                <a:cubicBezTo>
                  <a:pt x="6111609" y="365673"/>
                  <a:pt x="6116409" y="366280"/>
                  <a:pt x="6120229" y="366280"/>
                </a:cubicBezTo>
                <a:cubicBezTo>
                  <a:pt x="6132333" y="366280"/>
                  <a:pt x="6141809" y="363763"/>
                  <a:pt x="6148655" y="358727"/>
                </a:cubicBezTo>
                <a:cubicBezTo>
                  <a:pt x="6155501" y="353692"/>
                  <a:pt x="6158924" y="346437"/>
                  <a:pt x="6158924" y="336961"/>
                </a:cubicBezTo>
                <a:cubicBezTo>
                  <a:pt x="6158924" y="331058"/>
                  <a:pt x="6156940" y="325576"/>
                  <a:pt x="6152971" y="320516"/>
                </a:cubicBezTo>
                <a:cubicBezTo>
                  <a:pt x="6149002" y="315456"/>
                  <a:pt x="6141313" y="310073"/>
                  <a:pt x="6129902" y="304368"/>
                </a:cubicBezTo>
                <a:cubicBezTo>
                  <a:pt x="6120129" y="299605"/>
                  <a:pt x="6113693" y="295724"/>
                  <a:pt x="6110592" y="292722"/>
                </a:cubicBezTo>
                <a:cubicBezTo>
                  <a:pt x="6107491" y="289721"/>
                  <a:pt x="6105941" y="285839"/>
                  <a:pt x="6105941" y="281076"/>
                </a:cubicBezTo>
                <a:cubicBezTo>
                  <a:pt x="6105941" y="275818"/>
                  <a:pt x="6108136" y="271700"/>
                  <a:pt x="6112527" y="268724"/>
                </a:cubicBezTo>
                <a:cubicBezTo>
                  <a:pt x="6116917" y="265747"/>
                  <a:pt x="6122585" y="264259"/>
                  <a:pt x="6129530" y="264259"/>
                </a:cubicBezTo>
                <a:cubicBezTo>
                  <a:pt x="6139700" y="264259"/>
                  <a:pt x="6147960" y="266466"/>
                  <a:pt x="6154310" y="270882"/>
                </a:cubicBezTo>
                <a:lnTo>
                  <a:pt x="6154310" y="256966"/>
                </a:lnTo>
                <a:cubicBezTo>
                  <a:pt x="6149647" y="254387"/>
                  <a:pt x="6141908" y="253097"/>
                  <a:pt x="6131093" y="253097"/>
                </a:cubicBezTo>
                <a:close/>
                <a:moveTo>
                  <a:pt x="5553492" y="253097"/>
                </a:moveTo>
                <a:cubicBezTo>
                  <a:pt x="5537121" y="253097"/>
                  <a:pt x="5524197" y="258355"/>
                  <a:pt x="5514721" y="268872"/>
                </a:cubicBezTo>
                <a:cubicBezTo>
                  <a:pt x="5505247" y="279390"/>
                  <a:pt x="5500509" y="293429"/>
                  <a:pt x="5500509" y="310991"/>
                </a:cubicBezTo>
                <a:cubicBezTo>
                  <a:pt x="5500509" y="327263"/>
                  <a:pt x="5505197" y="340546"/>
                  <a:pt x="5514574" y="350840"/>
                </a:cubicBezTo>
                <a:cubicBezTo>
                  <a:pt x="5523949" y="361134"/>
                  <a:pt x="5536327" y="366280"/>
                  <a:pt x="5551705" y="366280"/>
                </a:cubicBezTo>
                <a:cubicBezTo>
                  <a:pt x="5567779" y="366280"/>
                  <a:pt x="5580479" y="360985"/>
                  <a:pt x="5589806" y="350393"/>
                </a:cubicBezTo>
                <a:cubicBezTo>
                  <a:pt x="5599132" y="339801"/>
                  <a:pt x="5603796" y="325750"/>
                  <a:pt x="5603796" y="308238"/>
                </a:cubicBezTo>
                <a:cubicBezTo>
                  <a:pt x="5603796" y="291966"/>
                  <a:pt x="5599182" y="278708"/>
                  <a:pt x="5589955" y="268463"/>
                </a:cubicBezTo>
                <a:cubicBezTo>
                  <a:pt x="5580727" y="258219"/>
                  <a:pt x="5568573" y="253097"/>
                  <a:pt x="5553492" y="253097"/>
                </a:cubicBezTo>
                <a:close/>
                <a:moveTo>
                  <a:pt x="5460921" y="253097"/>
                </a:moveTo>
                <a:cubicBezTo>
                  <a:pt x="5444549" y="253097"/>
                  <a:pt x="5431180" y="258628"/>
                  <a:pt x="5420811" y="269691"/>
                </a:cubicBezTo>
                <a:cubicBezTo>
                  <a:pt x="5410443" y="280754"/>
                  <a:pt x="5405259" y="294769"/>
                  <a:pt x="5405259" y="311735"/>
                </a:cubicBezTo>
                <a:cubicBezTo>
                  <a:pt x="5405259" y="327808"/>
                  <a:pt x="5409947" y="340918"/>
                  <a:pt x="5419323" y="351063"/>
                </a:cubicBezTo>
                <a:cubicBezTo>
                  <a:pt x="5428700" y="361208"/>
                  <a:pt x="5441102" y="366280"/>
                  <a:pt x="5456530" y="366280"/>
                </a:cubicBezTo>
                <a:cubicBezTo>
                  <a:pt x="5468536" y="366280"/>
                  <a:pt x="5478582" y="364098"/>
                  <a:pt x="5486668" y="359732"/>
                </a:cubicBezTo>
                <a:lnTo>
                  <a:pt x="5486668" y="348049"/>
                </a:lnTo>
                <a:cubicBezTo>
                  <a:pt x="5478582" y="352911"/>
                  <a:pt x="5469032" y="355342"/>
                  <a:pt x="5458018" y="355342"/>
                </a:cubicBezTo>
                <a:cubicBezTo>
                  <a:pt x="5445865" y="355342"/>
                  <a:pt x="5436141" y="351249"/>
                  <a:pt x="5428848" y="343063"/>
                </a:cubicBezTo>
                <a:cubicBezTo>
                  <a:pt x="5421556" y="334878"/>
                  <a:pt x="5417909" y="324212"/>
                  <a:pt x="5417909" y="311065"/>
                </a:cubicBezTo>
                <a:cubicBezTo>
                  <a:pt x="5417909" y="297323"/>
                  <a:pt x="5421779" y="286062"/>
                  <a:pt x="5429518" y="277281"/>
                </a:cubicBezTo>
                <a:cubicBezTo>
                  <a:pt x="5437256" y="268500"/>
                  <a:pt x="5447650" y="264110"/>
                  <a:pt x="5460697" y="264110"/>
                </a:cubicBezTo>
                <a:cubicBezTo>
                  <a:pt x="5470222" y="264110"/>
                  <a:pt x="5478879" y="266268"/>
                  <a:pt x="5486668" y="270584"/>
                </a:cubicBezTo>
                <a:lnTo>
                  <a:pt x="5486668" y="257636"/>
                </a:lnTo>
                <a:cubicBezTo>
                  <a:pt x="5479872" y="254610"/>
                  <a:pt x="5471289" y="253097"/>
                  <a:pt x="5460921" y="253097"/>
                </a:cubicBezTo>
                <a:close/>
                <a:moveTo>
                  <a:pt x="4466303" y="253097"/>
                </a:moveTo>
                <a:cubicBezTo>
                  <a:pt x="4455638" y="253097"/>
                  <a:pt x="4446671" y="255701"/>
                  <a:pt x="4439403" y="260910"/>
                </a:cubicBezTo>
                <a:cubicBezTo>
                  <a:pt x="4432136" y="266119"/>
                  <a:pt x="4428501" y="273188"/>
                  <a:pt x="4428501" y="282118"/>
                </a:cubicBezTo>
                <a:cubicBezTo>
                  <a:pt x="4428501" y="288815"/>
                  <a:pt x="4430498" y="294384"/>
                  <a:pt x="4434491" y="298824"/>
                </a:cubicBezTo>
                <a:cubicBezTo>
                  <a:pt x="4438486" y="303264"/>
                  <a:pt x="4445592" y="308113"/>
                  <a:pt x="4455811" y="313372"/>
                </a:cubicBezTo>
                <a:cubicBezTo>
                  <a:pt x="4464295" y="317738"/>
                  <a:pt x="4469876" y="320813"/>
                  <a:pt x="4472554" y="322599"/>
                </a:cubicBezTo>
                <a:cubicBezTo>
                  <a:pt x="4475234" y="324385"/>
                  <a:pt x="4477404" y="326543"/>
                  <a:pt x="4479066" y="329073"/>
                </a:cubicBezTo>
                <a:cubicBezTo>
                  <a:pt x="4480728" y="331604"/>
                  <a:pt x="4481559" y="334530"/>
                  <a:pt x="4481559" y="337854"/>
                </a:cubicBezTo>
                <a:cubicBezTo>
                  <a:pt x="4481559" y="349413"/>
                  <a:pt x="4473596" y="355193"/>
                  <a:pt x="4457672" y="355193"/>
                </a:cubicBezTo>
                <a:cubicBezTo>
                  <a:pt x="4452860" y="355193"/>
                  <a:pt x="4447613" y="354300"/>
                  <a:pt x="4441933" y="352514"/>
                </a:cubicBezTo>
                <a:cubicBezTo>
                  <a:pt x="4436253" y="350728"/>
                  <a:pt x="4431725" y="348372"/>
                  <a:pt x="4428353" y="345445"/>
                </a:cubicBezTo>
                <a:lnTo>
                  <a:pt x="4428353" y="359955"/>
                </a:lnTo>
                <a:cubicBezTo>
                  <a:pt x="4431031" y="361741"/>
                  <a:pt x="4435261" y="363242"/>
                  <a:pt x="4441040" y="364457"/>
                </a:cubicBezTo>
                <a:cubicBezTo>
                  <a:pt x="4446820" y="365673"/>
                  <a:pt x="4451620" y="366280"/>
                  <a:pt x="4455439" y="366280"/>
                </a:cubicBezTo>
                <a:cubicBezTo>
                  <a:pt x="4467544" y="366280"/>
                  <a:pt x="4477019" y="363763"/>
                  <a:pt x="4483865" y="358727"/>
                </a:cubicBezTo>
                <a:cubicBezTo>
                  <a:pt x="4490711" y="353692"/>
                  <a:pt x="4494135" y="346437"/>
                  <a:pt x="4494135" y="336961"/>
                </a:cubicBezTo>
                <a:cubicBezTo>
                  <a:pt x="4494135" y="331058"/>
                  <a:pt x="4492150" y="325576"/>
                  <a:pt x="4488181" y="320516"/>
                </a:cubicBezTo>
                <a:cubicBezTo>
                  <a:pt x="4484213" y="315456"/>
                  <a:pt x="4476524" y="310073"/>
                  <a:pt x="4465113" y="304368"/>
                </a:cubicBezTo>
                <a:cubicBezTo>
                  <a:pt x="4455340" y="299605"/>
                  <a:pt x="4448903" y="295724"/>
                  <a:pt x="4445803" y="292722"/>
                </a:cubicBezTo>
                <a:cubicBezTo>
                  <a:pt x="4442701" y="289721"/>
                  <a:pt x="4441152" y="285839"/>
                  <a:pt x="4441152" y="281076"/>
                </a:cubicBezTo>
                <a:cubicBezTo>
                  <a:pt x="4441152" y="275818"/>
                  <a:pt x="4443348" y="271700"/>
                  <a:pt x="4447737" y="268724"/>
                </a:cubicBezTo>
                <a:cubicBezTo>
                  <a:pt x="4452128" y="265747"/>
                  <a:pt x="4457796" y="264259"/>
                  <a:pt x="4464741" y="264259"/>
                </a:cubicBezTo>
                <a:cubicBezTo>
                  <a:pt x="4474911" y="264259"/>
                  <a:pt x="4483171" y="266466"/>
                  <a:pt x="4489521" y="270882"/>
                </a:cubicBezTo>
                <a:lnTo>
                  <a:pt x="4489521" y="256966"/>
                </a:lnTo>
                <a:cubicBezTo>
                  <a:pt x="4484858" y="254387"/>
                  <a:pt x="4477118" y="253097"/>
                  <a:pt x="4466303" y="253097"/>
                </a:cubicBezTo>
                <a:close/>
                <a:moveTo>
                  <a:pt x="3888702" y="253097"/>
                </a:moveTo>
                <a:cubicBezTo>
                  <a:pt x="3872332" y="253097"/>
                  <a:pt x="3859408" y="258355"/>
                  <a:pt x="3849933" y="268872"/>
                </a:cubicBezTo>
                <a:cubicBezTo>
                  <a:pt x="3840458" y="279390"/>
                  <a:pt x="3835719" y="293429"/>
                  <a:pt x="3835719" y="310991"/>
                </a:cubicBezTo>
                <a:cubicBezTo>
                  <a:pt x="3835719" y="327263"/>
                  <a:pt x="3840407" y="340546"/>
                  <a:pt x="3849784" y="350840"/>
                </a:cubicBezTo>
                <a:cubicBezTo>
                  <a:pt x="3859161" y="361134"/>
                  <a:pt x="3871538" y="366280"/>
                  <a:pt x="3886917" y="366280"/>
                </a:cubicBezTo>
                <a:cubicBezTo>
                  <a:pt x="3902990" y="366280"/>
                  <a:pt x="3915690" y="360985"/>
                  <a:pt x="3925017" y="350393"/>
                </a:cubicBezTo>
                <a:cubicBezTo>
                  <a:pt x="3934343" y="339801"/>
                  <a:pt x="3939007" y="325750"/>
                  <a:pt x="3939007" y="308238"/>
                </a:cubicBezTo>
                <a:cubicBezTo>
                  <a:pt x="3939007" y="291966"/>
                  <a:pt x="3934393" y="278708"/>
                  <a:pt x="3925165" y="268463"/>
                </a:cubicBezTo>
                <a:cubicBezTo>
                  <a:pt x="3915938" y="258219"/>
                  <a:pt x="3903783" y="253097"/>
                  <a:pt x="3888702" y="253097"/>
                </a:cubicBezTo>
                <a:close/>
                <a:moveTo>
                  <a:pt x="3796131" y="253097"/>
                </a:moveTo>
                <a:cubicBezTo>
                  <a:pt x="3779761" y="253097"/>
                  <a:pt x="3766391" y="258628"/>
                  <a:pt x="3756022" y="269691"/>
                </a:cubicBezTo>
                <a:cubicBezTo>
                  <a:pt x="3745653" y="280754"/>
                  <a:pt x="3740470" y="294769"/>
                  <a:pt x="3740470" y="311735"/>
                </a:cubicBezTo>
                <a:cubicBezTo>
                  <a:pt x="3740470" y="327808"/>
                  <a:pt x="3745158" y="340918"/>
                  <a:pt x="3754534" y="351063"/>
                </a:cubicBezTo>
                <a:cubicBezTo>
                  <a:pt x="3763910" y="361208"/>
                  <a:pt x="3776313" y="366280"/>
                  <a:pt x="3791741" y="366280"/>
                </a:cubicBezTo>
                <a:cubicBezTo>
                  <a:pt x="3803747" y="366280"/>
                  <a:pt x="3813792" y="364098"/>
                  <a:pt x="3821879" y="359732"/>
                </a:cubicBezTo>
                <a:lnTo>
                  <a:pt x="3821879" y="348049"/>
                </a:lnTo>
                <a:cubicBezTo>
                  <a:pt x="3813792" y="352911"/>
                  <a:pt x="3804242" y="355342"/>
                  <a:pt x="3793229" y="355342"/>
                </a:cubicBezTo>
                <a:cubicBezTo>
                  <a:pt x="3781075" y="355342"/>
                  <a:pt x="3771352" y="351249"/>
                  <a:pt x="3764059" y="343063"/>
                </a:cubicBezTo>
                <a:cubicBezTo>
                  <a:pt x="3756766" y="334878"/>
                  <a:pt x="3753120" y="324212"/>
                  <a:pt x="3753120" y="311065"/>
                </a:cubicBezTo>
                <a:cubicBezTo>
                  <a:pt x="3753120" y="297323"/>
                  <a:pt x="3756990" y="286062"/>
                  <a:pt x="3764729" y="277281"/>
                </a:cubicBezTo>
                <a:cubicBezTo>
                  <a:pt x="3772467" y="268500"/>
                  <a:pt x="3782860" y="264110"/>
                  <a:pt x="3795908" y="264110"/>
                </a:cubicBezTo>
                <a:cubicBezTo>
                  <a:pt x="3805433" y="264110"/>
                  <a:pt x="3814090" y="266268"/>
                  <a:pt x="3821879" y="270584"/>
                </a:cubicBezTo>
                <a:lnTo>
                  <a:pt x="3821879" y="257636"/>
                </a:lnTo>
                <a:cubicBezTo>
                  <a:pt x="3815082" y="254610"/>
                  <a:pt x="3806499" y="253097"/>
                  <a:pt x="3796131" y="253097"/>
                </a:cubicBezTo>
                <a:close/>
                <a:moveTo>
                  <a:pt x="2796410" y="253097"/>
                </a:moveTo>
                <a:cubicBezTo>
                  <a:pt x="2785744" y="253097"/>
                  <a:pt x="2776777" y="255701"/>
                  <a:pt x="2769510" y="260910"/>
                </a:cubicBezTo>
                <a:cubicBezTo>
                  <a:pt x="2762242" y="266119"/>
                  <a:pt x="2758608" y="273188"/>
                  <a:pt x="2758608" y="282118"/>
                </a:cubicBezTo>
                <a:cubicBezTo>
                  <a:pt x="2758608" y="288815"/>
                  <a:pt x="2760605" y="294384"/>
                  <a:pt x="2764598" y="298824"/>
                </a:cubicBezTo>
                <a:cubicBezTo>
                  <a:pt x="2768592" y="303264"/>
                  <a:pt x="2775698" y="308113"/>
                  <a:pt x="2785918" y="313372"/>
                </a:cubicBezTo>
                <a:cubicBezTo>
                  <a:pt x="2794401" y="317738"/>
                  <a:pt x="2799982" y="320813"/>
                  <a:pt x="2802661" y="322599"/>
                </a:cubicBezTo>
                <a:cubicBezTo>
                  <a:pt x="2805339" y="324385"/>
                  <a:pt x="2807510" y="326543"/>
                  <a:pt x="2809172" y="329073"/>
                </a:cubicBezTo>
                <a:cubicBezTo>
                  <a:pt x="2810834" y="331604"/>
                  <a:pt x="2811665" y="334530"/>
                  <a:pt x="2811665" y="337854"/>
                </a:cubicBezTo>
                <a:cubicBezTo>
                  <a:pt x="2811665" y="349413"/>
                  <a:pt x="2803703" y="355193"/>
                  <a:pt x="2787778" y="355193"/>
                </a:cubicBezTo>
                <a:cubicBezTo>
                  <a:pt x="2782966" y="355193"/>
                  <a:pt x="2777720" y="354300"/>
                  <a:pt x="2772039" y="352514"/>
                </a:cubicBezTo>
                <a:cubicBezTo>
                  <a:pt x="2766359" y="350728"/>
                  <a:pt x="2761832" y="348372"/>
                  <a:pt x="2758459" y="345445"/>
                </a:cubicBezTo>
                <a:lnTo>
                  <a:pt x="2758459" y="359955"/>
                </a:lnTo>
                <a:cubicBezTo>
                  <a:pt x="2761138" y="361741"/>
                  <a:pt x="2765367" y="363242"/>
                  <a:pt x="2771147" y="364457"/>
                </a:cubicBezTo>
                <a:cubicBezTo>
                  <a:pt x="2776926" y="365673"/>
                  <a:pt x="2781726" y="366280"/>
                  <a:pt x="2785546" y="366280"/>
                </a:cubicBezTo>
                <a:cubicBezTo>
                  <a:pt x="2797650" y="366280"/>
                  <a:pt x="2807126" y="363763"/>
                  <a:pt x="2813972" y="358727"/>
                </a:cubicBezTo>
                <a:cubicBezTo>
                  <a:pt x="2820818" y="353692"/>
                  <a:pt x="2824241" y="346437"/>
                  <a:pt x="2824241" y="336961"/>
                </a:cubicBezTo>
                <a:cubicBezTo>
                  <a:pt x="2824241" y="331058"/>
                  <a:pt x="2822257" y="325576"/>
                  <a:pt x="2818288" y="320516"/>
                </a:cubicBezTo>
                <a:cubicBezTo>
                  <a:pt x="2814319" y="315456"/>
                  <a:pt x="2806630" y="310073"/>
                  <a:pt x="2795219" y="304368"/>
                </a:cubicBezTo>
                <a:cubicBezTo>
                  <a:pt x="2785446" y="299605"/>
                  <a:pt x="2779010" y="295724"/>
                  <a:pt x="2775909" y="292722"/>
                </a:cubicBezTo>
                <a:cubicBezTo>
                  <a:pt x="2772809" y="289721"/>
                  <a:pt x="2771258" y="285839"/>
                  <a:pt x="2771258" y="281076"/>
                </a:cubicBezTo>
                <a:cubicBezTo>
                  <a:pt x="2771258" y="275818"/>
                  <a:pt x="2773453" y="271700"/>
                  <a:pt x="2777844" y="268724"/>
                </a:cubicBezTo>
                <a:cubicBezTo>
                  <a:pt x="2782234" y="265747"/>
                  <a:pt x="2787902" y="264259"/>
                  <a:pt x="2794848" y="264259"/>
                </a:cubicBezTo>
                <a:cubicBezTo>
                  <a:pt x="2805017" y="264259"/>
                  <a:pt x="2813277" y="266466"/>
                  <a:pt x="2819627" y="270882"/>
                </a:cubicBezTo>
                <a:lnTo>
                  <a:pt x="2819627" y="256966"/>
                </a:lnTo>
                <a:cubicBezTo>
                  <a:pt x="2814964" y="254387"/>
                  <a:pt x="2807225" y="253097"/>
                  <a:pt x="2796410" y="253097"/>
                </a:cubicBezTo>
                <a:close/>
                <a:moveTo>
                  <a:pt x="2218808" y="253097"/>
                </a:moveTo>
                <a:cubicBezTo>
                  <a:pt x="2202437" y="253097"/>
                  <a:pt x="2189514" y="258355"/>
                  <a:pt x="2180038" y="268872"/>
                </a:cubicBezTo>
                <a:cubicBezTo>
                  <a:pt x="2170563" y="279390"/>
                  <a:pt x="2165826" y="293429"/>
                  <a:pt x="2165826" y="310991"/>
                </a:cubicBezTo>
                <a:cubicBezTo>
                  <a:pt x="2165826" y="327263"/>
                  <a:pt x="2170514" y="340546"/>
                  <a:pt x="2179890" y="350840"/>
                </a:cubicBezTo>
                <a:cubicBezTo>
                  <a:pt x="2189266" y="361134"/>
                  <a:pt x="2201643" y="366280"/>
                  <a:pt x="2217023" y="366280"/>
                </a:cubicBezTo>
                <a:cubicBezTo>
                  <a:pt x="2233096" y="366280"/>
                  <a:pt x="2245796" y="360985"/>
                  <a:pt x="2255122" y="350393"/>
                </a:cubicBezTo>
                <a:cubicBezTo>
                  <a:pt x="2264449" y="339801"/>
                  <a:pt x="2269112" y="325750"/>
                  <a:pt x="2269112" y="308238"/>
                </a:cubicBezTo>
                <a:cubicBezTo>
                  <a:pt x="2269112" y="291966"/>
                  <a:pt x="2264498" y="278708"/>
                  <a:pt x="2255271" y="268463"/>
                </a:cubicBezTo>
                <a:cubicBezTo>
                  <a:pt x="2246044" y="258219"/>
                  <a:pt x="2233890" y="253097"/>
                  <a:pt x="2218808" y="253097"/>
                </a:cubicBezTo>
                <a:close/>
                <a:moveTo>
                  <a:pt x="2126237" y="253097"/>
                </a:moveTo>
                <a:cubicBezTo>
                  <a:pt x="2109866" y="253097"/>
                  <a:pt x="2096496" y="258628"/>
                  <a:pt x="2086127" y="269691"/>
                </a:cubicBezTo>
                <a:cubicBezTo>
                  <a:pt x="2075759" y="280754"/>
                  <a:pt x="2070575" y="294769"/>
                  <a:pt x="2070575" y="311735"/>
                </a:cubicBezTo>
                <a:cubicBezTo>
                  <a:pt x="2070575" y="327808"/>
                  <a:pt x="2075263" y="340918"/>
                  <a:pt x="2084639" y="351063"/>
                </a:cubicBezTo>
                <a:cubicBezTo>
                  <a:pt x="2094015" y="361208"/>
                  <a:pt x="2106418" y="366280"/>
                  <a:pt x="2121847" y="366280"/>
                </a:cubicBezTo>
                <a:cubicBezTo>
                  <a:pt x="2133852" y="366280"/>
                  <a:pt x="2143898" y="364098"/>
                  <a:pt x="2151984" y="359732"/>
                </a:cubicBezTo>
                <a:lnTo>
                  <a:pt x="2151984" y="348049"/>
                </a:lnTo>
                <a:cubicBezTo>
                  <a:pt x="2143898" y="352911"/>
                  <a:pt x="2134349" y="355342"/>
                  <a:pt x="2123335" y="355342"/>
                </a:cubicBezTo>
                <a:cubicBezTo>
                  <a:pt x="2111181" y="355342"/>
                  <a:pt x="2101457" y="351249"/>
                  <a:pt x="2094164" y="343063"/>
                </a:cubicBezTo>
                <a:cubicBezTo>
                  <a:pt x="2086872" y="334878"/>
                  <a:pt x="2083225" y="324212"/>
                  <a:pt x="2083225" y="311065"/>
                </a:cubicBezTo>
                <a:cubicBezTo>
                  <a:pt x="2083225" y="297323"/>
                  <a:pt x="2087095" y="286062"/>
                  <a:pt x="2094834" y="277281"/>
                </a:cubicBezTo>
                <a:cubicBezTo>
                  <a:pt x="2102574" y="268500"/>
                  <a:pt x="2112967" y="264110"/>
                  <a:pt x="2126014" y="264110"/>
                </a:cubicBezTo>
                <a:cubicBezTo>
                  <a:pt x="2135539" y="264110"/>
                  <a:pt x="2144196" y="266268"/>
                  <a:pt x="2151984" y="270584"/>
                </a:cubicBezTo>
                <a:lnTo>
                  <a:pt x="2151984" y="257636"/>
                </a:lnTo>
                <a:cubicBezTo>
                  <a:pt x="2145188" y="254610"/>
                  <a:pt x="2136605" y="253097"/>
                  <a:pt x="2126237" y="253097"/>
                </a:cubicBezTo>
                <a:close/>
                <a:moveTo>
                  <a:pt x="1131620" y="253097"/>
                </a:moveTo>
                <a:cubicBezTo>
                  <a:pt x="1120954" y="253097"/>
                  <a:pt x="1111987" y="255701"/>
                  <a:pt x="1104719" y="260910"/>
                </a:cubicBezTo>
                <a:cubicBezTo>
                  <a:pt x="1097452" y="266119"/>
                  <a:pt x="1093818" y="273188"/>
                  <a:pt x="1093818" y="282118"/>
                </a:cubicBezTo>
                <a:cubicBezTo>
                  <a:pt x="1093818" y="288815"/>
                  <a:pt x="1095814" y="294384"/>
                  <a:pt x="1099808" y="298824"/>
                </a:cubicBezTo>
                <a:cubicBezTo>
                  <a:pt x="1103802" y="303264"/>
                  <a:pt x="1110908" y="308113"/>
                  <a:pt x="1121128" y="313372"/>
                </a:cubicBezTo>
                <a:cubicBezTo>
                  <a:pt x="1129611" y="317738"/>
                  <a:pt x="1135192" y="320813"/>
                  <a:pt x="1137871" y="322599"/>
                </a:cubicBezTo>
                <a:cubicBezTo>
                  <a:pt x="1140550" y="324385"/>
                  <a:pt x="1142720" y="326543"/>
                  <a:pt x="1144382" y="329073"/>
                </a:cubicBezTo>
                <a:cubicBezTo>
                  <a:pt x="1146044" y="331604"/>
                  <a:pt x="1146875" y="334530"/>
                  <a:pt x="1146875" y="337854"/>
                </a:cubicBezTo>
                <a:cubicBezTo>
                  <a:pt x="1146875" y="349413"/>
                  <a:pt x="1138913" y="355193"/>
                  <a:pt x="1122988" y="355193"/>
                </a:cubicBezTo>
                <a:cubicBezTo>
                  <a:pt x="1118176" y="355193"/>
                  <a:pt x="1112930" y="354300"/>
                  <a:pt x="1107249" y="352514"/>
                </a:cubicBezTo>
                <a:cubicBezTo>
                  <a:pt x="1101569" y="350728"/>
                  <a:pt x="1097042" y="348372"/>
                  <a:pt x="1093669" y="345445"/>
                </a:cubicBezTo>
                <a:lnTo>
                  <a:pt x="1093669" y="359955"/>
                </a:lnTo>
                <a:cubicBezTo>
                  <a:pt x="1096348" y="361741"/>
                  <a:pt x="1100577" y="363242"/>
                  <a:pt x="1106357" y="364457"/>
                </a:cubicBezTo>
                <a:cubicBezTo>
                  <a:pt x="1112136" y="365673"/>
                  <a:pt x="1116936" y="366280"/>
                  <a:pt x="1120756" y="366280"/>
                </a:cubicBezTo>
                <a:cubicBezTo>
                  <a:pt x="1132860" y="366280"/>
                  <a:pt x="1142336" y="363763"/>
                  <a:pt x="1149182" y="358727"/>
                </a:cubicBezTo>
                <a:cubicBezTo>
                  <a:pt x="1156028" y="353692"/>
                  <a:pt x="1159451" y="346437"/>
                  <a:pt x="1159451" y="336961"/>
                </a:cubicBezTo>
                <a:cubicBezTo>
                  <a:pt x="1159451" y="331058"/>
                  <a:pt x="1157466" y="325576"/>
                  <a:pt x="1153498" y="320516"/>
                </a:cubicBezTo>
                <a:cubicBezTo>
                  <a:pt x="1149529" y="315456"/>
                  <a:pt x="1141840" y="310073"/>
                  <a:pt x="1130430" y="304368"/>
                </a:cubicBezTo>
                <a:cubicBezTo>
                  <a:pt x="1120657" y="299605"/>
                  <a:pt x="1114220" y="295724"/>
                  <a:pt x="1111119" y="292722"/>
                </a:cubicBezTo>
                <a:cubicBezTo>
                  <a:pt x="1108019" y="289721"/>
                  <a:pt x="1106468" y="285839"/>
                  <a:pt x="1106468" y="281076"/>
                </a:cubicBezTo>
                <a:cubicBezTo>
                  <a:pt x="1106468" y="275818"/>
                  <a:pt x="1108663" y="271700"/>
                  <a:pt x="1113054" y="268724"/>
                </a:cubicBezTo>
                <a:cubicBezTo>
                  <a:pt x="1117444" y="265747"/>
                  <a:pt x="1123112" y="264259"/>
                  <a:pt x="1130057" y="264259"/>
                </a:cubicBezTo>
                <a:cubicBezTo>
                  <a:pt x="1140227" y="264259"/>
                  <a:pt x="1148487" y="266466"/>
                  <a:pt x="1154837" y="270882"/>
                </a:cubicBezTo>
                <a:lnTo>
                  <a:pt x="1154837" y="256966"/>
                </a:lnTo>
                <a:cubicBezTo>
                  <a:pt x="1150174" y="254387"/>
                  <a:pt x="1142435" y="253097"/>
                  <a:pt x="1131620" y="253097"/>
                </a:cubicBezTo>
                <a:close/>
                <a:moveTo>
                  <a:pt x="554018" y="253097"/>
                </a:moveTo>
                <a:cubicBezTo>
                  <a:pt x="537647" y="253097"/>
                  <a:pt x="524724" y="258355"/>
                  <a:pt x="515249" y="268872"/>
                </a:cubicBezTo>
                <a:cubicBezTo>
                  <a:pt x="505773" y="279390"/>
                  <a:pt x="501035" y="293429"/>
                  <a:pt x="501035" y="310991"/>
                </a:cubicBezTo>
                <a:cubicBezTo>
                  <a:pt x="501035" y="327263"/>
                  <a:pt x="505723" y="340546"/>
                  <a:pt x="515100" y="350840"/>
                </a:cubicBezTo>
                <a:cubicBezTo>
                  <a:pt x="524476" y="361134"/>
                  <a:pt x="536853" y="366280"/>
                  <a:pt x="552232" y="366280"/>
                </a:cubicBezTo>
                <a:cubicBezTo>
                  <a:pt x="568306" y="366280"/>
                  <a:pt x="581006" y="360985"/>
                  <a:pt x="590332" y="350393"/>
                </a:cubicBezTo>
                <a:cubicBezTo>
                  <a:pt x="599659" y="339801"/>
                  <a:pt x="604322" y="325750"/>
                  <a:pt x="604322" y="308238"/>
                </a:cubicBezTo>
                <a:cubicBezTo>
                  <a:pt x="604322" y="291966"/>
                  <a:pt x="599708" y="278708"/>
                  <a:pt x="590481" y="268463"/>
                </a:cubicBezTo>
                <a:cubicBezTo>
                  <a:pt x="581254" y="258219"/>
                  <a:pt x="569099" y="253097"/>
                  <a:pt x="554018" y="253097"/>
                </a:cubicBezTo>
                <a:close/>
                <a:moveTo>
                  <a:pt x="461447" y="253097"/>
                </a:moveTo>
                <a:cubicBezTo>
                  <a:pt x="445076" y="253097"/>
                  <a:pt x="431706" y="258628"/>
                  <a:pt x="421338" y="269691"/>
                </a:cubicBezTo>
                <a:cubicBezTo>
                  <a:pt x="410970" y="280754"/>
                  <a:pt x="405785" y="294769"/>
                  <a:pt x="405785" y="311735"/>
                </a:cubicBezTo>
                <a:cubicBezTo>
                  <a:pt x="405785" y="327808"/>
                  <a:pt x="410474" y="340918"/>
                  <a:pt x="419850" y="351063"/>
                </a:cubicBezTo>
                <a:cubicBezTo>
                  <a:pt x="429226" y="361208"/>
                  <a:pt x="441628" y="366280"/>
                  <a:pt x="457057" y="366280"/>
                </a:cubicBezTo>
                <a:cubicBezTo>
                  <a:pt x="469062" y="366280"/>
                  <a:pt x="479108" y="364098"/>
                  <a:pt x="487194" y="359732"/>
                </a:cubicBezTo>
                <a:lnTo>
                  <a:pt x="487194" y="348049"/>
                </a:lnTo>
                <a:cubicBezTo>
                  <a:pt x="479108" y="352911"/>
                  <a:pt x="469558" y="355342"/>
                  <a:pt x="458545" y="355342"/>
                </a:cubicBezTo>
                <a:cubicBezTo>
                  <a:pt x="446391" y="355342"/>
                  <a:pt x="436667" y="351249"/>
                  <a:pt x="429375" y="343063"/>
                </a:cubicBezTo>
                <a:cubicBezTo>
                  <a:pt x="422082" y="334878"/>
                  <a:pt x="418436" y="324212"/>
                  <a:pt x="418436" y="311065"/>
                </a:cubicBezTo>
                <a:cubicBezTo>
                  <a:pt x="418436" y="297323"/>
                  <a:pt x="422305" y="286062"/>
                  <a:pt x="430044" y="277281"/>
                </a:cubicBezTo>
                <a:cubicBezTo>
                  <a:pt x="437783" y="268500"/>
                  <a:pt x="448177" y="264110"/>
                  <a:pt x="461224" y="264110"/>
                </a:cubicBezTo>
                <a:cubicBezTo>
                  <a:pt x="470749" y="264110"/>
                  <a:pt x="479406" y="266268"/>
                  <a:pt x="487194" y="270584"/>
                </a:cubicBezTo>
                <a:lnTo>
                  <a:pt x="487194" y="257636"/>
                </a:lnTo>
                <a:cubicBezTo>
                  <a:pt x="480398" y="254610"/>
                  <a:pt x="471816" y="253097"/>
                  <a:pt x="461447" y="253097"/>
                </a:cubicBezTo>
                <a:close/>
                <a:moveTo>
                  <a:pt x="0" y="0"/>
                </a:moveTo>
                <a:lnTo>
                  <a:pt x="12191995" y="0"/>
                </a:lnTo>
                <a:lnTo>
                  <a:pt x="12191995" y="609600"/>
                </a:lnTo>
                <a:lnTo>
                  <a:pt x="10862272" y="609600"/>
                </a:lnTo>
                <a:lnTo>
                  <a:pt x="10780481" y="468580"/>
                </a:lnTo>
                <a:lnTo>
                  <a:pt x="10698689" y="609600"/>
                </a:lnTo>
                <a:lnTo>
                  <a:pt x="9196020" y="609600"/>
                </a:lnTo>
                <a:lnTo>
                  <a:pt x="9115691" y="471100"/>
                </a:lnTo>
                <a:lnTo>
                  <a:pt x="9035361" y="609600"/>
                </a:lnTo>
                <a:lnTo>
                  <a:pt x="7531231" y="609600"/>
                </a:lnTo>
                <a:lnTo>
                  <a:pt x="7450901" y="471100"/>
                </a:lnTo>
                <a:lnTo>
                  <a:pt x="7370571" y="609600"/>
                </a:lnTo>
                <a:lnTo>
                  <a:pt x="5867902" y="609600"/>
                </a:lnTo>
                <a:lnTo>
                  <a:pt x="5786112" y="468580"/>
                </a:lnTo>
                <a:lnTo>
                  <a:pt x="5704319" y="609600"/>
                </a:lnTo>
                <a:lnTo>
                  <a:pt x="4203113" y="609600"/>
                </a:lnTo>
                <a:lnTo>
                  <a:pt x="4121323" y="468580"/>
                </a:lnTo>
                <a:lnTo>
                  <a:pt x="4039531" y="609600"/>
                </a:lnTo>
                <a:lnTo>
                  <a:pt x="2533219" y="609600"/>
                </a:lnTo>
                <a:lnTo>
                  <a:pt x="2451429" y="468580"/>
                </a:lnTo>
                <a:lnTo>
                  <a:pt x="2369637" y="609600"/>
                </a:lnTo>
                <a:lnTo>
                  <a:pt x="868429" y="609600"/>
                </a:lnTo>
                <a:lnTo>
                  <a:pt x="786638" y="468580"/>
                </a:lnTo>
                <a:lnTo>
                  <a:pt x="704846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33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8636" y="5066678"/>
            <a:ext cx="26582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1517641" y="2965169"/>
            <a:ext cx="1760251" cy="1760251"/>
          </a:xfrm>
          <a:prstGeom prst="arc">
            <a:avLst>
              <a:gd name="adj1" fmla="val 16096352"/>
              <a:gd name="adj2" fmla="val 3285360"/>
            </a:avLst>
          </a:prstGeom>
          <a:ln w="190500">
            <a:solidFill>
              <a:srgbClr val="E86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74581" y="2669485"/>
            <a:ext cx="95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+mn-ea"/>
              </a:rPr>
              <a:t>40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56415" y="3662705"/>
            <a:ext cx="128270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68636" y="5543283"/>
            <a:ext cx="26582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컨텐츠에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대한 내용을 적어요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832176" y="5066678"/>
            <a:ext cx="26582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5281182" y="2965169"/>
            <a:ext cx="1760251" cy="1760251"/>
          </a:xfrm>
          <a:prstGeom prst="arc">
            <a:avLst>
              <a:gd name="adj1" fmla="val 16096352"/>
              <a:gd name="adj2" fmla="val 10914666"/>
            </a:avLst>
          </a:prstGeom>
          <a:ln w="190500">
            <a:solidFill>
              <a:srgbClr val="E86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38121" y="2669485"/>
            <a:ext cx="95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+mn-ea"/>
              </a:rPr>
              <a:t>75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19955" y="3662705"/>
            <a:ext cx="128270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32176" y="5543283"/>
            <a:ext cx="26582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컨텐츠에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대한 내용을 적어요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39790" y="5066678"/>
            <a:ext cx="26582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9088795" y="2965169"/>
            <a:ext cx="1760251" cy="1760251"/>
          </a:xfrm>
          <a:prstGeom prst="arc">
            <a:avLst>
              <a:gd name="adj1" fmla="val 16096352"/>
              <a:gd name="adj2" fmla="val 73535"/>
            </a:avLst>
          </a:prstGeom>
          <a:ln w="190500">
            <a:solidFill>
              <a:srgbClr val="E86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45735" y="2669485"/>
            <a:ext cx="95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+mn-ea"/>
              </a:rPr>
              <a:t>25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27569" y="3662705"/>
            <a:ext cx="128270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39790" y="5543283"/>
            <a:ext cx="26582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컨텐츠에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대한 내용을 적어요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043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3A43"/>
            </a:gs>
            <a:gs pos="100000">
              <a:srgbClr val="353C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 flipH="1">
            <a:off x="-2535918" y="2537423"/>
            <a:ext cx="5542842" cy="468000"/>
          </a:xfrm>
          <a:prstGeom prst="rect">
            <a:avLst/>
          </a:prstGeom>
          <a:gradFill flip="none" rotWithShape="1">
            <a:gsLst>
              <a:gs pos="22000">
                <a:schemeClr val="bg1"/>
              </a:gs>
              <a:gs pos="49000">
                <a:srgbClr val="353C4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0146" y="238698"/>
            <a:ext cx="4669933" cy="5111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ln w="3175">
                  <a:noFill/>
                </a:ln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ln w="3175">
                  <a:noFill/>
                </a:ln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772980" y="225587"/>
            <a:ext cx="5044023" cy="5242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PowerPoint </a:t>
            </a:r>
            <a:r>
              <a:rPr lang="en-US" altLang="ko-KR" sz="1000" dirty="0">
                <a:solidFill>
                  <a:prstClr val="white"/>
                </a:solidFill>
              </a:rPr>
              <a:t>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자유형 12"/>
          <p:cNvSpPr/>
          <p:nvPr/>
        </p:nvSpPr>
        <p:spPr>
          <a:xfrm>
            <a:off x="-5102" y="0"/>
            <a:ext cx="433727" cy="6858003"/>
          </a:xfrm>
          <a:custGeom>
            <a:avLst/>
            <a:gdLst/>
            <a:ahLst/>
            <a:cxnLst/>
            <a:rect l="l" t="t" r="r" b="b"/>
            <a:pathLst>
              <a:path w="433727" h="6858003">
                <a:moveTo>
                  <a:pt x="366115" y="6220625"/>
                </a:moveTo>
                <a:lnTo>
                  <a:pt x="366115" y="6235507"/>
                </a:lnTo>
                <a:lnTo>
                  <a:pt x="407861" y="6235507"/>
                </a:lnTo>
                <a:lnTo>
                  <a:pt x="407861" y="6220625"/>
                </a:lnTo>
                <a:close/>
                <a:moveTo>
                  <a:pt x="257024" y="6175158"/>
                </a:moveTo>
                <a:cubicBezTo>
                  <a:pt x="268236" y="6175158"/>
                  <a:pt x="273841" y="6188726"/>
                  <a:pt x="273841" y="6215862"/>
                </a:cubicBezTo>
                <a:cubicBezTo>
                  <a:pt x="273841" y="6242651"/>
                  <a:pt x="268112" y="6256046"/>
                  <a:pt x="256652" y="6256046"/>
                </a:cubicBezTo>
                <a:cubicBezTo>
                  <a:pt x="244944" y="6256046"/>
                  <a:pt x="239090" y="6242999"/>
                  <a:pt x="239090" y="6216904"/>
                </a:cubicBezTo>
                <a:cubicBezTo>
                  <a:pt x="239090" y="6189073"/>
                  <a:pt x="245068" y="6175158"/>
                  <a:pt x="257024" y="6175158"/>
                </a:cubicBezTo>
                <a:close/>
                <a:moveTo>
                  <a:pt x="257991" y="6159010"/>
                </a:moveTo>
                <a:cubicBezTo>
                  <a:pt x="244994" y="6159010"/>
                  <a:pt x="235084" y="6163983"/>
                  <a:pt x="228263" y="6173930"/>
                </a:cubicBezTo>
                <a:cubicBezTo>
                  <a:pt x="221442" y="6183877"/>
                  <a:pt x="218031" y="6198375"/>
                  <a:pt x="218031" y="6217425"/>
                </a:cubicBezTo>
                <a:cubicBezTo>
                  <a:pt x="218031" y="6253987"/>
                  <a:pt x="230607" y="6272268"/>
                  <a:pt x="255759" y="6272268"/>
                </a:cubicBezTo>
                <a:cubicBezTo>
                  <a:pt x="268508" y="6272268"/>
                  <a:pt x="278244" y="6267295"/>
                  <a:pt x="284966" y="6257348"/>
                </a:cubicBezTo>
                <a:cubicBezTo>
                  <a:pt x="291688" y="6247401"/>
                  <a:pt x="295049" y="6233251"/>
                  <a:pt x="295049" y="6214895"/>
                </a:cubicBezTo>
                <a:cubicBezTo>
                  <a:pt x="295049" y="6177638"/>
                  <a:pt x="282697" y="6159010"/>
                  <a:pt x="257991" y="6159010"/>
                </a:cubicBezTo>
                <a:close/>
                <a:moveTo>
                  <a:pt x="183652" y="6158861"/>
                </a:moveTo>
                <a:lnTo>
                  <a:pt x="139003" y="6168981"/>
                </a:lnTo>
                <a:lnTo>
                  <a:pt x="139003" y="6186245"/>
                </a:lnTo>
                <a:lnTo>
                  <a:pt x="162890" y="6180515"/>
                </a:lnTo>
                <a:lnTo>
                  <a:pt x="162890" y="6253590"/>
                </a:lnTo>
                <a:lnTo>
                  <a:pt x="139673" y="6253590"/>
                </a:lnTo>
                <a:lnTo>
                  <a:pt x="139673" y="6270333"/>
                </a:lnTo>
                <a:lnTo>
                  <a:pt x="206720" y="6270333"/>
                </a:lnTo>
                <a:lnTo>
                  <a:pt x="206720" y="6253590"/>
                </a:lnTo>
                <a:lnTo>
                  <a:pt x="183652" y="6253590"/>
                </a:lnTo>
                <a:close/>
                <a:moveTo>
                  <a:pt x="366115" y="5668175"/>
                </a:moveTo>
                <a:lnTo>
                  <a:pt x="366115" y="5683057"/>
                </a:lnTo>
                <a:lnTo>
                  <a:pt x="407861" y="5683057"/>
                </a:lnTo>
                <a:lnTo>
                  <a:pt x="407861" y="5668175"/>
                </a:lnTo>
                <a:close/>
                <a:moveTo>
                  <a:pt x="255461" y="5622708"/>
                </a:moveTo>
                <a:cubicBezTo>
                  <a:pt x="260521" y="5622708"/>
                  <a:pt x="264589" y="5624915"/>
                  <a:pt x="267665" y="5629330"/>
                </a:cubicBezTo>
                <a:cubicBezTo>
                  <a:pt x="270741" y="5633746"/>
                  <a:pt x="272279" y="5639004"/>
                  <a:pt x="272279" y="5645106"/>
                </a:cubicBezTo>
                <a:cubicBezTo>
                  <a:pt x="272279" y="5649918"/>
                  <a:pt x="270766" y="5654011"/>
                  <a:pt x="267740" y="5657385"/>
                </a:cubicBezTo>
                <a:cubicBezTo>
                  <a:pt x="264713" y="5660758"/>
                  <a:pt x="260819" y="5662445"/>
                  <a:pt x="256056" y="5662445"/>
                </a:cubicBezTo>
                <a:cubicBezTo>
                  <a:pt x="250748" y="5662445"/>
                  <a:pt x="246593" y="5660659"/>
                  <a:pt x="243592" y="5657087"/>
                </a:cubicBezTo>
                <a:cubicBezTo>
                  <a:pt x="240591" y="5653515"/>
                  <a:pt x="239090" y="5648703"/>
                  <a:pt x="239090" y="5642651"/>
                </a:cubicBezTo>
                <a:cubicBezTo>
                  <a:pt x="239090" y="5637194"/>
                  <a:pt x="240566" y="5632505"/>
                  <a:pt x="243518" y="5628586"/>
                </a:cubicBezTo>
                <a:cubicBezTo>
                  <a:pt x="246469" y="5624667"/>
                  <a:pt x="250451" y="5622708"/>
                  <a:pt x="255461" y="5622708"/>
                </a:cubicBezTo>
                <a:close/>
                <a:moveTo>
                  <a:pt x="256280" y="5606560"/>
                </a:moveTo>
                <a:cubicBezTo>
                  <a:pt x="245167" y="5606560"/>
                  <a:pt x="236114" y="5610094"/>
                  <a:pt x="229119" y="5617164"/>
                </a:cubicBezTo>
                <a:cubicBezTo>
                  <a:pt x="222124" y="5624233"/>
                  <a:pt x="218626" y="5633398"/>
                  <a:pt x="218626" y="5644660"/>
                </a:cubicBezTo>
                <a:cubicBezTo>
                  <a:pt x="218626" y="5654234"/>
                  <a:pt x="221528" y="5662259"/>
                  <a:pt x="227333" y="5668733"/>
                </a:cubicBezTo>
                <a:cubicBezTo>
                  <a:pt x="233137" y="5675207"/>
                  <a:pt x="240678" y="5678444"/>
                  <a:pt x="249955" y="5678444"/>
                </a:cubicBezTo>
                <a:cubicBezTo>
                  <a:pt x="260422" y="5678444"/>
                  <a:pt x="268012" y="5674525"/>
                  <a:pt x="272725" y="5666686"/>
                </a:cubicBezTo>
                <a:lnTo>
                  <a:pt x="273097" y="5666835"/>
                </a:lnTo>
                <a:cubicBezTo>
                  <a:pt x="273097" y="5678295"/>
                  <a:pt x="270716" y="5687287"/>
                  <a:pt x="265954" y="5693810"/>
                </a:cubicBezTo>
                <a:cubicBezTo>
                  <a:pt x="261191" y="5700334"/>
                  <a:pt x="254271" y="5703596"/>
                  <a:pt x="245192" y="5703596"/>
                </a:cubicBezTo>
                <a:cubicBezTo>
                  <a:pt x="237453" y="5703596"/>
                  <a:pt x="230656" y="5701760"/>
                  <a:pt x="224803" y="5698089"/>
                </a:cubicBezTo>
                <a:lnTo>
                  <a:pt x="224803" y="5715725"/>
                </a:lnTo>
                <a:cubicBezTo>
                  <a:pt x="230905" y="5718454"/>
                  <a:pt x="238222" y="5719818"/>
                  <a:pt x="246755" y="5719818"/>
                </a:cubicBezTo>
                <a:cubicBezTo>
                  <a:pt x="261638" y="5719818"/>
                  <a:pt x="273147" y="5714311"/>
                  <a:pt x="281283" y="5703298"/>
                </a:cubicBezTo>
                <a:cubicBezTo>
                  <a:pt x="289419" y="5692285"/>
                  <a:pt x="293487" y="5677030"/>
                  <a:pt x="293487" y="5657533"/>
                </a:cubicBezTo>
                <a:cubicBezTo>
                  <a:pt x="293487" y="5641510"/>
                  <a:pt x="290237" y="5629008"/>
                  <a:pt x="283739" y="5620029"/>
                </a:cubicBezTo>
                <a:cubicBezTo>
                  <a:pt x="277240" y="5611050"/>
                  <a:pt x="268087" y="5606560"/>
                  <a:pt x="256280" y="5606560"/>
                </a:cubicBezTo>
                <a:close/>
                <a:moveTo>
                  <a:pt x="255759" y="5116618"/>
                </a:moveTo>
                <a:cubicBezTo>
                  <a:pt x="268112" y="5120884"/>
                  <a:pt x="274288" y="5127606"/>
                  <a:pt x="274288" y="5136784"/>
                </a:cubicBezTo>
                <a:cubicBezTo>
                  <a:pt x="274288" y="5141397"/>
                  <a:pt x="272651" y="5145081"/>
                  <a:pt x="269377" y="5147834"/>
                </a:cubicBezTo>
                <a:cubicBezTo>
                  <a:pt x="266102" y="5150588"/>
                  <a:pt x="261886" y="5151964"/>
                  <a:pt x="256726" y="5151964"/>
                </a:cubicBezTo>
                <a:cubicBezTo>
                  <a:pt x="251765" y="5151964"/>
                  <a:pt x="247536" y="5150550"/>
                  <a:pt x="244039" y="5147723"/>
                </a:cubicBezTo>
                <a:cubicBezTo>
                  <a:pt x="240541" y="5144895"/>
                  <a:pt x="238792" y="5141224"/>
                  <a:pt x="238792" y="5136709"/>
                </a:cubicBezTo>
                <a:cubicBezTo>
                  <a:pt x="238792" y="5127780"/>
                  <a:pt x="244448" y="5121082"/>
                  <a:pt x="255759" y="5116618"/>
                </a:cubicBezTo>
                <a:close/>
                <a:moveTo>
                  <a:pt x="366115" y="5115725"/>
                </a:moveTo>
                <a:lnTo>
                  <a:pt x="366115" y="5130607"/>
                </a:lnTo>
                <a:lnTo>
                  <a:pt x="407861" y="5130607"/>
                </a:lnTo>
                <a:lnTo>
                  <a:pt x="407861" y="5115725"/>
                </a:lnTo>
                <a:close/>
                <a:moveTo>
                  <a:pt x="257024" y="5069513"/>
                </a:moveTo>
                <a:cubicBezTo>
                  <a:pt x="261290" y="5069513"/>
                  <a:pt x="264738" y="5070704"/>
                  <a:pt x="267367" y="5073085"/>
                </a:cubicBezTo>
                <a:cubicBezTo>
                  <a:pt x="269997" y="5075467"/>
                  <a:pt x="271311" y="5078716"/>
                  <a:pt x="271311" y="5082834"/>
                </a:cubicBezTo>
                <a:cubicBezTo>
                  <a:pt x="271311" y="5090424"/>
                  <a:pt x="266499" y="5096228"/>
                  <a:pt x="256875" y="5100246"/>
                </a:cubicBezTo>
                <a:cubicBezTo>
                  <a:pt x="247201" y="5096327"/>
                  <a:pt x="242364" y="5090548"/>
                  <a:pt x="242364" y="5082908"/>
                </a:cubicBezTo>
                <a:cubicBezTo>
                  <a:pt x="242364" y="5079038"/>
                  <a:pt x="243766" y="5075839"/>
                  <a:pt x="246569" y="5073309"/>
                </a:cubicBezTo>
                <a:cubicBezTo>
                  <a:pt x="249372" y="5070778"/>
                  <a:pt x="252857" y="5069513"/>
                  <a:pt x="257024" y="5069513"/>
                </a:cubicBezTo>
                <a:close/>
                <a:moveTo>
                  <a:pt x="257396" y="5054110"/>
                </a:moveTo>
                <a:cubicBezTo>
                  <a:pt x="247573" y="5054110"/>
                  <a:pt x="239289" y="5056714"/>
                  <a:pt x="232542" y="5061923"/>
                </a:cubicBezTo>
                <a:cubicBezTo>
                  <a:pt x="225795" y="5067132"/>
                  <a:pt x="222421" y="5074053"/>
                  <a:pt x="222421" y="5082685"/>
                </a:cubicBezTo>
                <a:cubicBezTo>
                  <a:pt x="222421" y="5094095"/>
                  <a:pt x="228771" y="5102553"/>
                  <a:pt x="241471" y="5108060"/>
                </a:cubicBezTo>
                <a:lnTo>
                  <a:pt x="241471" y="5108358"/>
                </a:lnTo>
                <a:cubicBezTo>
                  <a:pt x="226440" y="5114608"/>
                  <a:pt x="218924" y="5124431"/>
                  <a:pt x="218924" y="5137826"/>
                </a:cubicBezTo>
                <a:cubicBezTo>
                  <a:pt x="218924" y="5146805"/>
                  <a:pt x="222285" y="5153973"/>
                  <a:pt x="229007" y="5159331"/>
                </a:cubicBezTo>
                <a:cubicBezTo>
                  <a:pt x="235729" y="5164689"/>
                  <a:pt x="244225" y="5167368"/>
                  <a:pt x="254494" y="5167368"/>
                </a:cubicBezTo>
                <a:cubicBezTo>
                  <a:pt x="266598" y="5167368"/>
                  <a:pt x="276235" y="5164677"/>
                  <a:pt x="283404" y="5159294"/>
                </a:cubicBezTo>
                <a:cubicBezTo>
                  <a:pt x="290572" y="5153911"/>
                  <a:pt x="294156" y="5146309"/>
                  <a:pt x="294156" y="5136486"/>
                </a:cubicBezTo>
                <a:cubicBezTo>
                  <a:pt x="294156" y="5129839"/>
                  <a:pt x="292073" y="5124034"/>
                  <a:pt x="287906" y="5119073"/>
                </a:cubicBezTo>
                <a:cubicBezTo>
                  <a:pt x="283739" y="5114112"/>
                  <a:pt x="277959" y="5110491"/>
                  <a:pt x="270567" y="5108209"/>
                </a:cubicBezTo>
                <a:lnTo>
                  <a:pt x="270567" y="5107985"/>
                </a:lnTo>
                <a:cubicBezTo>
                  <a:pt x="284309" y="5101933"/>
                  <a:pt x="291180" y="5092929"/>
                  <a:pt x="291180" y="5080973"/>
                </a:cubicBezTo>
                <a:cubicBezTo>
                  <a:pt x="291180" y="5072837"/>
                  <a:pt x="288005" y="5066326"/>
                  <a:pt x="281655" y="5061439"/>
                </a:cubicBezTo>
                <a:cubicBezTo>
                  <a:pt x="275305" y="5056553"/>
                  <a:pt x="267219" y="5054110"/>
                  <a:pt x="257396" y="5054110"/>
                </a:cubicBezTo>
                <a:close/>
                <a:moveTo>
                  <a:pt x="366115" y="4572799"/>
                </a:moveTo>
                <a:lnTo>
                  <a:pt x="366115" y="4587682"/>
                </a:lnTo>
                <a:lnTo>
                  <a:pt x="407861" y="4587682"/>
                </a:lnTo>
                <a:lnTo>
                  <a:pt x="407861" y="4572799"/>
                </a:lnTo>
                <a:close/>
                <a:moveTo>
                  <a:pt x="219445" y="4512971"/>
                </a:moveTo>
                <a:lnTo>
                  <a:pt x="219445" y="4530235"/>
                </a:lnTo>
                <a:lnTo>
                  <a:pt x="271609" y="4530235"/>
                </a:lnTo>
                <a:lnTo>
                  <a:pt x="232095" y="4622508"/>
                </a:lnTo>
                <a:lnTo>
                  <a:pt x="253973" y="4622508"/>
                </a:lnTo>
                <a:lnTo>
                  <a:pt x="293933" y="4522049"/>
                </a:lnTo>
                <a:lnTo>
                  <a:pt x="293933" y="4512971"/>
                </a:lnTo>
                <a:close/>
                <a:moveTo>
                  <a:pt x="366115" y="4020349"/>
                </a:moveTo>
                <a:lnTo>
                  <a:pt x="366115" y="4035232"/>
                </a:lnTo>
                <a:lnTo>
                  <a:pt x="407861" y="4035232"/>
                </a:lnTo>
                <a:lnTo>
                  <a:pt x="407861" y="4020349"/>
                </a:lnTo>
                <a:close/>
                <a:moveTo>
                  <a:pt x="258289" y="4015959"/>
                </a:moveTo>
                <a:cubicBezTo>
                  <a:pt x="269203" y="4015959"/>
                  <a:pt x="274660" y="4022507"/>
                  <a:pt x="274660" y="4035604"/>
                </a:cubicBezTo>
                <a:cubicBezTo>
                  <a:pt x="274660" y="4041409"/>
                  <a:pt x="273197" y="4046221"/>
                  <a:pt x="270270" y="4050041"/>
                </a:cubicBezTo>
                <a:cubicBezTo>
                  <a:pt x="267343" y="4053861"/>
                  <a:pt x="263374" y="4055771"/>
                  <a:pt x="258363" y="4055771"/>
                </a:cubicBezTo>
                <a:cubicBezTo>
                  <a:pt x="253254" y="4055771"/>
                  <a:pt x="249186" y="4053637"/>
                  <a:pt x="246159" y="4049371"/>
                </a:cubicBezTo>
                <a:cubicBezTo>
                  <a:pt x="243133" y="4045105"/>
                  <a:pt x="241620" y="4040020"/>
                  <a:pt x="241620" y="4034116"/>
                </a:cubicBezTo>
                <a:cubicBezTo>
                  <a:pt x="241620" y="4028907"/>
                  <a:pt x="243170" y="4024579"/>
                  <a:pt x="246271" y="4021131"/>
                </a:cubicBezTo>
                <a:cubicBezTo>
                  <a:pt x="249372" y="4017683"/>
                  <a:pt x="253378" y="4015959"/>
                  <a:pt x="258289" y="4015959"/>
                </a:cubicBezTo>
                <a:close/>
                <a:moveTo>
                  <a:pt x="268409" y="3958735"/>
                </a:moveTo>
                <a:cubicBezTo>
                  <a:pt x="253328" y="3958735"/>
                  <a:pt x="241521" y="3964539"/>
                  <a:pt x="232988" y="3976147"/>
                </a:cubicBezTo>
                <a:cubicBezTo>
                  <a:pt x="224455" y="3987756"/>
                  <a:pt x="220189" y="4002813"/>
                  <a:pt x="220189" y="4021317"/>
                </a:cubicBezTo>
                <a:cubicBezTo>
                  <a:pt x="220189" y="4036944"/>
                  <a:pt x="223451" y="4049296"/>
                  <a:pt x="229974" y="4058375"/>
                </a:cubicBezTo>
                <a:cubicBezTo>
                  <a:pt x="236498" y="4067454"/>
                  <a:pt x="245936" y="4071993"/>
                  <a:pt x="258289" y="4071993"/>
                </a:cubicBezTo>
                <a:cubicBezTo>
                  <a:pt x="268955" y="4071993"/>
                  <a:pt x="277761" y="4068446"/>
                  <a:pt x="284706" y="4061352"/>
                </a:cubicBezTo>
                <a:cubicBezTo>
                  <a:pt x="291651" y="4054258"/>
                  <a:pt x="295124" y="4045179"/>
                  <a:pt x="295124" y="4034116"/>
                </a:cubicBezTo>
                <a:cubicBezTo>
                  <a:pt x="295124" y="4024045"/>
                  <a:pt x="292395" y="4015872"/>
                  <a:pt x="286938" y="4009597"/>
                </a:cubicBezTo>
                <a:cubicBezTo>
                  <a:pt x="281481" y="4003321"/>
                  <a:pt x="274139" y="4000183"/>
                  <a:pt x="264912" y="4000183"/>
                </a:cubicBezTo>
                <a:cubicBezTo>
                  <a:pt x="254395" y="4000183"/>
                  <a:pt x="246531" y="4004425"/>
                  <a:pt x="241322" y="4012908"/>
                </a:cubicBezTo>
                <a:lnTo>
                  <a:pt x="240876" y="4012908"/>
                </a:lnTo>
                <a:cubicBezTo>
                  <a:pt x="240876" y="4001796"/>
                  <a:pt x="243468" y="3992680"/>
                  <a:pt x="248652" y="3985561"/>
                </a:cubicBezTo>
                <a:cubicBezTo>
                  <a:pt x="253836" y="3978442"/>
                  <a:pt x="260819" y="3974882"/>
                  <a:pt x="269600" y="3974882"/>
                </a:cubicBezTo>
                <a:cubicBezTo>
                  <a:pt x="276148" y="3974882"/>
                  <a:pt x="282176" y="3976420"/>
                  <a:pt x="287682" y="3979496"/>
                </a:cubicBezTo>
                <a:lnTo>
                  <a:pt x="287682" y="3961786"/>
                </a:lnTo>
                <a:cubicBezTo>
                  <a:pt x="283168" y="3959752"/>
                  <a:pt x="276744" y="3958735"/>
                  <a:pt x="268409" y="3958735"/>
                </a:cubicBezTo>
                <a:close/>
                <a:moveTo>
                  <a:pt x="366115" y="3477424"/>
                </a:moveTo>
                <a:lnTo>
                  <a:pt x="366115" y="3492307"/>
                </a:lnTo>
                <a:lnTo>
                  <a:pt x="407861" y="3492307"/>
                </a:lnTo>
                <a:lnTo>
                  <a:pt x="407861" y="3477424"/>
                </a:lnTo>
                <a:close/>
                <a:moveTo>
                  <a:pt x="228002" y="3417596"/>
                </a:moveTo>
                <a:lnTo>
                  <a:pt x="228002" y="3476904"/>
                </a:lnTo>
                <a:cubicBezTo>
                  <a:pt x="235543" y="3476110"/>
                  <a:pt x="241471" y="3475713"/>
                  <a:pt x="245787" y="3475713"/>
                </a:cubicBezTo>
                <a:cubicBezTo>
                  <a:pt x="262109" y="3475713"/>
                  <a:pt x="270270" y="3481765"/>
                  <a:pt x="270270" y="3493870"/>
                </a:cubicBezTo>
                <a:cubicBezTo>
                  <a:pt x="270270" y="3499823"/>
                  <a:pt x="268248" y="3504474"/>
                  <a:pt x="264205" y="3507823"/>
                </a:cubicBezTo>
                <a:cubicBezTo>
                  <a:pt x="260162" y="3511171"/>
                  <a:pt x="254891" y="3512846"/>
                  <a:pt x="248392" y="3512846"/>
                </a:cubicBezTo>
                <a:cubicBezTo>
                  <a:pt x="240107" y="3512846"/>
                  <a:pt x="232219" y="3510514"/>
                  <a:pt x="224728" y="3505851"/>
                </a:cubicBezTo>
                <a:lnTo>
                  <a:pt x="224728" y="3524380"/>
                </a:lnTo>
                <a:cubicBezTo>
                  <a:pt x="231376" y="3527505"/>
                  <a:pt x="239859" y="3529068"/>
                  <a:pt x="250178" y="3529068"/>
                </a:cubicBezTo>
                <a:cubicBezTo>
                  <a:pt x="262630" y="3529068"/>
                  <a:pt x="272614" y="3525744"/>
                  <a:pt x="280129" y="3519096"/>
                </a:cubicBezTo>
                <a:cubicBezTo>
                  <a:pt x="287645" y="3512449"/>
                  <a:pt x="291403" y="3503469"/>
                  <a:pt x="291403" y="3492158"/>
                </a:cubicBezTo>
                <a:cubicBezTo>
                  <a:pt x="291403" y="3481939"/>
                  <a:pt x="288141" y="3473915"/>
                  <a:pt x="281618" y="3468085"/>
                </a:cubicBezTo>
                <a:cubicBezTo>
                  <a:pt x="275094" y="3462256"/>
                  <a:pt x="266301" y="3459342"/>
                  <a:pt x="255238" y="3459342"/>
                </a:cubicBezTo>
                <a:cubicBezTo>
                  <a:pt x="252361" y="3459342"/>
                  <a:pt x="249285" y="3459491"/>
                  <a:pt x="246011" y="3459788"/>
                </a:cubicBezTo>
                <a:lnTo>
                  <a:pt x="246011" y="3434860"/>
                </a:lnTo>
                <a:lnTo>
                  <a:pt x="286417" y="3434860"/>
                </a:lnTo>
                <a:lnTo>
                  <a:pt x="286417" y="3417596"/>
                </a:lnTo>
                <a:close/>
                <a:moveTo>
                  <a:pt x="366115" y="2924975"/>
                </a:moveTo>
                <a:lnTo>
                  <a:pt x="366115" y="2939857"/>
                </a:lnTo>
                <a:lnTo>
                  <a:pt x="407861" y="2939857"/>
                </a:lnTo>
                <a:lnTo>
                  <a:pt x="407861" y="2924975"/>
                </a:lnTo>
                <a:close/>
                <a:moveTo>
                  <a:pt x="263498" y="2885684"/>
                </a:moveTo>
                <a:lnTo>
                  <a:pt x="263870" y="2885684"/>
                </a:lnTo>
                <a:cubicBezTo>
                  <a:pt x="263672" y="2889653"/>
                  <a:pt x="263572" y="2893225"/>
                  <a:pt x="263572" y="2896400"/>
                </a:cubicBezTo>
                <a:lnTo>
                  <a:pt x="263572" y="2934574"/>
                </a:lnTo>
                <a:lnTo>
                  <a:pt x="232839" y="2934574"/>
                </a:lnTo>
                <a:lnTo>
                  <a:pt x="259405" y="2894167"/>
                </a:lnTo>
                <a:cubicBezTo>
                  <a:pt x="260546" y="2892332"/>
                  <a:pt x="261414" y="2890670"/>
                  <a:pt x="262010" y="2889182"/>
                </a:cubicBezTo>
                <a:cubicBezTo>
                  <a:pt x="262605" y="2887743"/>
                  <a:pt x="263101" y="2886577"/>
                  <a:pt x="263498" y="2885684"/>
                </a:cubicBezTo>
                <a:close/>
                <a:moveTo>
                  <a:pt x="261489" y="2865146"/>
                </a:moveTo>
                <a:lnTo>
                  <a:pt x="214757" y="2936509"/>
                </a:lnTo>
                <a:lnTo>
                  <a:pt x="214757" y="2949755"/>
                </a:lnTo>
                <a:lnTo>
                  <a:pt x="263572" y="2949755"/>
                </a:lnTo>
                <a:lnTo>
                  <a:pt x="263572" y="2974683"/>
                </a:lnTo>
                <a:lnTo>
                  <a:pt x="282771" y="2974683"/>
                </a:lnTo>
                <a:lnTo>
                  <a:pt x="282771" y="2949755"/>
                </a:lnTo>
                <a:lnTo>
                  <a:pt x="296166" y="2949755"/>
                </a:lnTo>
                <a:lnTo>
                  <a:pt x="296166" y="2934574"/>
                </a:lnTo>
                <a:lnTo>
                  <a:pt x="282771" y="2934574"/>
                </a:lnTo>
                <a:lnTo>
                  <a:pt x="282771" y="2865146"/>
                </a:lnTo>
                <a:close/>
                <a:moveTo>
                  <a:pt x="366115" y="2372525"/>
                </a:moveTo>
                <a:lnTo>
                  <a:pt x="366115" y="2387407"/>
                </a:lnTo>
                <a:lnTo>
                  <a:pt x="407861" y="2387407"/>
                </a:lnTo>
                <a:lnTo>
                  <a:pt x="407861" y="2372525"/>
                </a:lnTo>
                <a:close/>
                <a:moveTo>
                  <a:pt x="253675" y="2310910"/>
                </a:moveTo>
                <a:cubicBezTo>
                  <a:pt x="243555" y="2310910"/>
                  <a:pt x="234774" y="2312894"/>
                  <a:pt x="227333" y="2316863"/>
                </a:cubicBezTo>
                <a:lnTo>
                  <a:pt x="227333" y="2334350"/>
                </a:lnTo>
                <a:cubicBezTo>
                  <a:pt x="234278" y="2329488"/>
                  <a:pt x="241447" y="2327058"/>
                  <a:pt x="248838" y="2327058"/>
                </a:cubicBezTo>
                <a:cubicBezTo>
                  <a:pt x="260645" y="2327058"/>
                  <a:pt x="266549" y="2332019"/>
                  <a:pt x="266549" y="2341940"/>
                </a:cubicBezTo>
                <a:cubicBezTo>
                  <a:pt x="266549" y="2352557"/>
                  <a:pt x="258859" y="2357865"/>
                  <a:pt x="243481" y="2357865"/>
                </a:cubicBezTo>
                <a:lnTo>
                  <a:pt x="234476" y="2357865"/>
                </a:lnTo>
                <a:lnTo>
                  <a:pt x="234476" y="2374087"/>
                </a:lnTo>
                <a:lnTo>
                  <a:pt x="244150" y="2374087"/>
                </a:lnTo>
                <a:cubicBezTo>
                  <a:pt x="261315" y="2374087"/>
                  <a:pt x="269898" y="2379767"/>
                  <a:pt x="269898" y="2391128"/>
                </a:cubicBezTo>
                <a:cubicBezTo>
                  <a:pt x="269898" y="2396536"/>
                  <a:pt x="267963" y="2400690"/>
                  <a:pt x="264093" y="2403592"/>
                </a:cubicBezTo>
                <a:cubicBezTo>
                  <a:pt x="260224" y="2406495"/>
                  <a:pt x="255114" y="2407946"/>
                  <a:pt x="248764" y="2407946"/>
                </a:cubicBezTo>
                <a:cubicBezTo>
                  <a:pt x="239090" y="2407946"/>
                  <a:pt x="230557" y="2405192"/>
                  <a:pt x="223165" y="2399686"/>
                </a:cubicBezTo>
                <a:lnTo>
                  <a:pt x="223165" y="2418513"/>
                </a:lnTo>
                <a:cubicBezTo>
                  <a:pt x="230111" y="2422283"/>
                  <a:pt x="239040" y="2424168"/>
                  <a:pt x="249955" y="2424168"/>
                </a:cubicBezTo>
                <a:cubicBezTo>
                  <a:pt x="262357" y="2424168"/>
                  <a:pt x="272316" y="2421229"/>
                  <a:pt x="279832" y="2415350"/>
                </a:cubicBezTo>
                <a:cubicBezTo>
                  <a:pt x="287348" y="2409471"/>
                  <a:pt x="291106" y="2401348"/>
                  <a:pt x="291106" y="2390979"/>
                </a:cubicBezTo>
                <a:cubicBezTo>
                  <a:pt x="291106" y="2384183"/>
                  <a:pt x="288799" y="2378391"/>
                  <a:pt x="284185" y="2373604"/>
                </a:cubicBezTo>
                <a:cubicBezTo>
                  <a:pt x="279571" y="2368816"/>
                  <a:pt x="273469" y="2366026"/>
                  <a:pt x="265879" y="2365232"/>
                </a:cubicBezTo>
                <a:lnTo>
                  <a:pt x="265879" y="2364934"/>
                </a:lnTo>
                <a:cubicBezTo>
                  <a:pt x="280415" y="2361115"/>
                  <a:pt x="287682" y="2352086"/>
                  <a:pt x="287682" y="2337848"/>
                </a:cubicBezTo>
                <a:cubicBezTo>
                  <a:pt x="287682" y="2329414"/>
                  <a:pt x="284532" y="2322816"/>
                  <a:pt x="278232" y="2318054"/>
                </a:cubicBezTo>
                <a:cubicBezTo>
                  <a:pt x="271931" y="2313291"/>
                  <a:pt x="263746" y="2310910"/>
                  <a:pt x="253675" y="2310910"/>
                </a:cubicBezTo>
                <a:close/>
                <a:moveTo>
                  <a:pt x="366115" y="1829600"/>
                </a:moveTo>
                <a:lnTo>
                  <a:pt x="366115" y="1844483"/>
                </a:lnTo>
                <a:lnTo>
                  <a:pt x="407861" y="1844483"/>
                </a:lnTo>
                <a:lnTo>
                  <a:pt x="407861" y="1829600"/>
                </a:lnTo>
                <a:close/>
                <a:moveTo>
                  <a:pt x="257247" y="1767985"/>
                </a:moveTo>
                <a:cubicBezTo>
                  <a:pt x="245440" y="1767985"/>
                  <a:pt x="234948" y="1771135"/>
                  <a:pt x="225770" y="1777436"/>
                </a:cubicBezTo>
                <a:lnTo>
                  <a:pt x="225770" y="1796337"/>
                </a:lnTo>
                <a:cubicBezTo>
                  <a:pt x="234501" y="1788598"/>
                  <a:pt x="243605" y="1784728"/>
                  <a:pt x="253080" y="1784728"/>
                </a:cubicBezTo>
                <a:cubicBezTo>
                  <a:pt x="264837" y="1784728"/>
                  <a:pt x="270716" y="1790210"/>
                  <a:pt x="270716" y="1801174"/>
                </a:cubicBezTo>
                <a:cubicBezTo>
                  <a:pt x="270716" y="1805986"/>
                  <a:pt x="269401" y="1810587"/>
                  <a:pt x="266772" y="1814978"/>
                </a:cubicBezTo>
                <a:cubicBezTo>
                  <a:pt x="264143" y="1819368"/>
                  <a:pt x="259207" y="1825086"/>
                  <a:pt x="251964" y="1832130"/>
                </a:cubicBezTo>
                <a:lnTo>
                  <a:pt x="220412" y="1862789"/>
                </a:lnTo>
                <a:lnTo>
                  <a:pt x="220412" y="1879309"/>
                </a:lnTo>
                <a:lnTo>
                  <a:pt x="290733" y="1879309"/>
                </a:lnTo>
                <a:lnTo>
                  <a:pt x="290733" y="1861822"/>
                </a:lnTo>
                <a:lnTo>
                  <a:pt x="244299" y="1861822"/>
                </a:lnTo>
                <a:lnTo>
                  <a:pt x="244299" y="1861449"/>
                </a:lnTo>
                <a:lnTo>
                  <a:pt x="267665" y="1840018"/>
                </a:lnTo>
                <a:cubicBezTo>
                  <a:pt x="283689" y="1825284"/>
                  <a:pt x="291701" y="1811493"/>
                  <a:pt x="291701" y="1798644"/>
                </a:cubicBezTo>
                <a:cubicBezTo>
                  <a:pt x="291701" y="1789069"/>
                  <a:pt x="288575" y="1781566"/>
                  <a:pt x="282325" y="1776134"/>
                </a:cubicBezTo>
                <a:cubicBezTo>
                  <a:pt x="276074" y="1770702"/>
                  <a:pt x="267715" y="1767985"/>
                  <a:pt x="257247" y="1767985"/>
                </a:cubicBezTo>
                <a:close/>
                <a:moveTo>
                  <a:pt x="366115" y="1277150"/>
                </a:moveTo>
                <a:lnTo>
                  <a:pt x="366115" y="1292033"/>
                </a:lnTo>
                <a:lnTo>
                  <a:pt x="407861" y="1292033"/>
                </a:lnTo>
                <a:lnTo>
                  <a:pt x="407861" y="1277150"/>
                </a:lnTo>
                <a:close/>
                <a:moveTo>
                  <a:pt x="269377" y="1215386"/>
                </a:moveTo>
                <a:lnTo>
                  <a:pt x="224728" y="1225507"/>
                </a:lnTo>
                <a:lnTo>
                  <a:pt x="224728" y="1242771"/>
                </a:lnTo>
                <a:lnTo>
                  <a:pt x="248615" y="1237041"/>
                </a:lnTo>
                <a:lnTo>
                  <a:pt x="248615" y="1310115"/>
                </a:lnTo>
                <a:lnTo>
                  <a:pt x="225398" y="1310115"/>
                </a:lnTo>
                <a:lnTo>
                  <a:pt x="225398" y="1326859"/>
                </a:lnTo>
                <a:lnTo>
                  <a:pt x="292445" y="1326859"/>
                </a:lnTo>
                <a:lnTo>
                  <a:pt x="292445" y="1310115"/>
                </a:lnTo>
                <a:lnTo>
                  <a:pt x="269377" y="1310115"/>
                </a:lnTo>
                <a:close/>
                <a:moveTo>
                  <a:pt x="0" y="0"/>
                </a:moveTo>
                <a:lnTo>
                  <a:pt x="433727" y="0"/>
                </a:lnTo>
                <a:lnTo>
                  <a:pt x="433727" y="6858003"/>
                </a:lnTo>
                <a:lnTo>
                  <a:pt x="0" y="6858003"/>
                </a:lnTo>
                <a:close/>
              </a:path>
            </a:pathLst>
          </a:custGeom>
          <a:solidFill>
            <a:srgbClr val="333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4260" y="4018846"/>
            <a:ext cx="1656000" cy="2161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84832" y="1546555"/>
            <a:ext cx="1656000" cy="346248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35404" y="1929557"/>
            <a:ext cx="1656000" cy="20159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en-US" altLang="ko-KR" sz="4400" b="1" dirty="0">
              <a:solidFill>
                <a:srgbClr val="44546A">
                  <a:lumMod val="75000"/>
                </a:srgbClr>
              </a:solidFill>
            </a:endParaRPr>
          </a:p>
          <a:p>
            <a:pPr lvl="0"/>
            <a:r>
              <a:rPr lang="en-US" altLang="ko-KR" sz="6000" b="1" dirty="0" smtClean="0">
                <a:solidFill>
                  <a:srgbClr val="44546A">
                    <a:lumMod val="75000"/>
                  </a:srgbClr>
                </a:solidFill>
              </a:rPr>
              <a:t>6</a:t>
            </a:r>
            <a:r>
              <a:rPr lang="en-US" altLang="ko-KR" sz="60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</a:rPr>
              <a:t>.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2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%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85976" y="2427088"/>
            <a:ext cx="1656000" cy="38495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236548" y="3171337"/>
            <a:ext cx="1656000" cy="21271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7575" y="1698171"/>
            <a:ext cx="1656000" cy="21771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7575" y="3993335"/>
            <a:ext cx="1656000" cy="2088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CONTENTS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컨텐츠에 대한 내용을 </a:t>
            </a:r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적어요</a:t>
            </a:r>
            <a:endParaRPr lang="en-US" altLang="ko-KR" sz="10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Enjoy 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your stylish business and campus life with BIZCAM </a:t>
            </a:r>
          </a:p>
        </p:txBody>
      </p: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139649012"/>
              </p:ext>
            </p:extLst>
          </p:nvPr>
        </p:nvGraphicFramePr>
        <p:xfrm>
          <a:off x="8385976" y="2460931"/>
          <a:ext cx="1656000" cy="365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946400" y="4346200"/>
            <a:ext cx="1498704" cy="1660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CONTENTS</a:t>
            </a:r>
            <a:endParaRPr lang="en-US" altLang="ko-KR" sz="4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6000" b="1" dirty="0" smtClean="0">
                <a:solidFill>
                  <a:schemeClr val="tx2">
                    <a:lumMod val="75000"/>
                  </a:schemeClr>
                </a:solidFill>
              </a:rPr>
              <a:t>72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2%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꺾인 연결선 7"/>
          <p:cNvCxnSpPr>
            <a:stCxn id="21" idx="3"/>
            <a:endCxn id="16" idx="0"/>
          </p:cNvCxnSpPr>
          <p:nvPr/>
        </p:nvCxnSpPr>
        <p:spPr>
          <a:xfrm>
            <a:off x="2633575" y="2786743"/>
            <a:ext cx="1028685" cy="1232103"/>
          </a:xfrm>
          <a:prstGeom prst="bentConnector2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6" idx="2"/>
            <a:endCxn id="17" idx="2"/>
          </p:cNvCxnSpPr>
          <p:nvPr/>
        </p:nvCxnSpPr>
        <p:spPr>
          <a:xfrm rot="5400000" flipH="1" flipV="1">
            <a:off x="4001720" y="4669580"/>
            <a:ext cx="1171651" cy="1850572"/>
          </a:xfrm>
          <a:prstGeom prst="bentConnector3">
            <a:avLst>
              <a:gd name="adj1" fmla="val -19511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7" idx="0"/>
            <a:endCxn id="18" idx="0"/>
          </p:cNvCxnSpPr>
          <p:nvPr/>
        </p:nvCxnSpPr>
        <p:spPr>
          <a:xfrm rot="16200000" flipH="1">
            <a:off x="6246617" y="812770"/>
            <a:ext cx="383002" cy="1850572"/>
          </a:xfrm>
          <a:prstGeom prst="bentConnector3">
            <a:avLst>
              <a:gd name="adj1" fmla="val -59686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8" idx="2"/>
            <a:endCxn id="22" idx="1"/>
          </p:cNvCxnSpPr>
          <p:nvPr/>
        </p:nvCxnSpPr>
        <p:spPr>
          <a:xfrm rot="16200000" flipH="1">
            <a:off x="7702557" y="3606333"/>
            <a:ext cx="344267" cy="1022572"/>
          </a:xfrm>
          <a:prstGeom prst="bentConnector2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9" idx="2"/>
            <a:endCxn id="20" idx="2"/>
          </p:cNvCxnSpPr>
          <p:nvPr/>
        </p:nvCxnSpPr>
        <p:spPr>
          <a:xfrm rot="5400000" flipH="1" flipV="1">
            <a:off x="9650205" y="4862278"/>
            <a:ext cx="978113" cy="1850572"/>
          </a:xfrm>
          <a:prstGeom prst="bentConnector3">
            <a:avLst>
              <a:gd name="adj1" fmla="val -23372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3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164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143</cp:revision>
  <dcterms:created xsi:type="dcterms:W3CDTF">2017-08-07T07:53:17Z</dcterms:created>
  <dcterms:modified xsi:type="dcterms:W3CDTF">2017-09-08T07:43:39Z</dcterms:modified>
</cp:coreProperties>
</file>