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7A"/>
    <a:srgbClr val="706866"/>
    <a:srgbClr val="7FDAD4"/>
    <a:srgbClr val="FFD966"/>
    <a:srgbClr val="8BBFD7"/>
    <a:srgbClr val="E77E6B"/>
    <a:srgbClr val="D1CEC7"/>
    <a:srgbClr val="393C43"/>
    <a:srgbClr val="54BEB0"/>
    <a:srgbClr val="58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rgbClr val="8FD7D4"/>
              </a:solidFill>
            </a:ln>
          </c:spPr>
          <c:marker>
            <c:symbol val="circle"/>
            <c:size val="7"/>
            <c:spPr>
              <a:solidFill>
                <a:srgbClr val="7FDAD4"/>
              </a:solidFill>
              <a:ln w="0">
                <a:noFill/>
              </a:ln>
            </c:spPr>
          </c:marker>
          <c:dPt>
            <c:idx val="2"/>
            <c:marker>
              <c:spPr>
                <a:solidFill>
                  <a:srgbClr val="7FDAD4"/>
                </a:solidFill>
                <a:ln>
                  <a:noFill/>
                </a:ln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630944"/>
        <c:axId val="194631504"/>
      </c:lineChart>
      <c:catAx>
        <c:axId val="194630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4631504"/>
        <c:crosses val="autoZero"/>
        <c:auto val="1"/>
        <c:lblAlgn val="ctr"/>
        <c:lblOffset val="100"/>
        <c:noMultiLvlLbl val="0"/>
      </c:catAx>
      <c:valAx>
        <c:axId val="194631504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4630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3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8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4965-AA62-4B11-8E21-BCC8B6B1C605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EA5A-3D83-4153-BA04-CD45CB72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67471"/>
              </p:ext>
            </p:extLst>
          </p:nvPr>
        </p:nvGraphicFramePr>
        <p:xfrm>
          <a:off x="3771900" y="2666622"/>
          <a:ext cx="5809951" cy="195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9951"/>
              </a:tblGrid>
              <a:tr h="650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rgbClr val="706866"/>
                          </a:solidFill>
                        </a:rPr>
                        <a:t>홍 길 동</a:t>
                      </a:r>
                      <a:endParaRPr lang="ko-KR" altLang="en-US" sz="1800" dirty="0">
                        <a:solidFill>
                          <a:srgbClr val="70686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0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706866"/>
                          </a:solidFill>
                        </a:rPr>
                        <a:t>한국대학교 경영학과 </a:t>
                      </a:r>
                      <a:r>
                        <a:rPr lang="en-US" altLang="ko-KR" sz="1400" dirty="0" smtClean="0">
                          <a:solidFill>
                            <a:srgbClr val="706866"/>
                          </a:solidFill>
                        </a:rPr>
                        <a:t>20123456</a:t>
                      </a:r>
                      <a:endParaRPr lang="ko-KR" altLang="en-US" sz="1400" dirty="0">
                        <a:solidFill>
                          <a:srgbClr val="70686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0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rgbClr val="706866"/>
                          </a:solidFill>
                        </a:rPr>
                        <a:t>마케팅학원론</a:t>
                      </a:r>
                      <a:r>
                        <a:rPr lang="en-US" altLang="ko-KR" sz="1400" dirty="0" smtClean="0">
                          <a:solidFill>
                            <a:srgbClr val="706866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706866"/>
                          </a:solidFill>
                        </a:rPr>
                        <a:t>김철수 교수님</a:t>
                      </a:r>
                      <a:endParaRPr lang="ko-KR" altLang="en-US" sz="1400" dirty="0">
                        <a:solidFill>
                          <a:srgbClr val="70686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048000" y="1568450"/>
            <a:ext cx="653415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lvl="1"/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000" b="1" dirty="0" smtClean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ko-KR" altLang="en-US" sz="20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873724" y="174172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prstClr val="white">
                      <a:lumMod val="85000"/>
                    </a:prstClr>
                  </a:solidFill>
                </a:rPr>
                <a:t>pptbizcam.co.kr</a:t>
              </a:r>
              <a:endParaRPr lang="ko-KR" altLang="en-US" sz="105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3048000" y="2666623"/>
            <a:ext cx="819206" cy="628650"/>
            <a:chOff x="1845932" y="5724525"/>
            <a:chExt cx="819206" cy="628650"/>
          </a:xfrm>
        </p:grpSpPr>
        <p:sp>
          <p:nvSpPr>
            <p:cNvPr id="94" name="자유형 93"/>
            <p:cNvSpPr/>
            <p:nvPr/>
          </p:nvSpPr>
          <p:spPr>
            <a:xfrm rot="5400000">
              <a:off x="1941210" y="5629247"/>
              <a:ext cx="628650" cy="819206"/>
            </a:xfrm>
            <a:custGeom>
              <a:avLst/>
              <a:gdLst>
                <a:gd name="connsiteX0" fmla="*/ 0 w 628650"/>
                <a:gd name="connsiteY0" fmla="*/ 819206 h 819206"/>
                <a:gd name="connsiteX1" fmla="*/ 0 w 628650"/>
                <a:gd name="connsiteY1" fmla="*/ 101359 h 819206"/>
                <a:gd name="connsiteX2" fmla="*/ 214422 w 628650"/>
                <a:gd name="connsiteY2" fmla="*/ 101359 h 819206"/>
                <a:gd name="connsiteX3" fmla="*/ 298888 w 628650"/>
                <a:gd name="connsiteY3" fmla="*/ 0 h 819206"/>
                <a:gd name="connsiteX4" fmla="*/ 383354 w 628650"/>
                <a:gd name="connsiteY4" fmla="*/ 101359 h 819206"/>
                <a:gd name="connsiteX5" fmla="*/ 628650 w 628650"/>
                <a:gd name="connsiteY5" fmla="*/ 101359 h 819206"/>
                <a:gd name="connsiteX6" fmla="*/ 628650 w 628650"/>
                <a:gd name="connsiteY6" fmla="*/ 819206 h 81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819206">
                  <a:moveTo>
                    <a:pt x="0" y="819206"/>
                  </a:moveTo>
                  <a:lnTo>
                    <a:pt x="0" y="101359"/>
                  </a:lnTo>
                  <a:lnTo>
                    <a:pt x="214422" y="101359"/>
                  </a:lnTo>
                  <a:lnTo>
                    <a:pt x="298888" y="0"/>
                  </a:lnTo>
                  <a:lnTo>
                    <a:pt x="383354" y="101359"/>
                  </a:lnTo>
                  <a:lnTo>
                    <a:pt x="628650" y="101359"/>
                  </a:lnTo>
                  <a:lnTo>
                    <a:pt x="628650" y="819206"/>
                  </a:lnTo>
                  <a:close/>
                </a:path>
              </a:pathLst>
            </a:custGeom>
            <a:solidFill>
              <a:srgbClr val="FF87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961495" y="5887358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이름</a:t>
              </a:r>
              <a:endParaRPr lang="en-US" altLang="ko-KR" sz="4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345" y="980903"/>
            <a:ext cx="1295011" cy="1295011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3048000" y="3327766"/>
            <a:ext cx="819206" cy="628650"/>
            <a:chOff x="1845932" y="5724525"/>
            <a:chExt cx="819206" cy="628650"/>
          </a:xfrm>
        </p:grpSpPr>
        <p:sp>
          <p:nvSpPr>
            <p:cNvPr id="101" name="자유형 100"/>
            <p:cNvSpPr/>
            <p:nvPr/>
          </p:nvSpPr>
          <p:spPr>
            <a:xfrm rot="5400000">
              <a:off x="1941210" y="5629247"/>
              <a:ext cx="628650" cy="819206"/>
            </a:xfrm>
            <a:custGeom>
              <a:avLst/>
              <a:gdLst>
                <a:gd name="connsiteX0" fmla="*/ 0 w 628650"/>
                <a:gd name="connsiteY0" fmla="*/ 819206 h 819206"/>
                <a:gd name="connsiteX1" fmla="*/ 0 w 628650"/>
                <a:gd name="connsiteY1" fmla="*/ 101359 h 819206"/>
                <a:gd name="connsiteX2" fmla="*/ 214422 w 628650"/>
                <a:gd name="connsiteY2" fmla="*/ 101359 h 819206"/>
                <a:gd name="connsiteX3" fmla="*/ 298888 w 628650"/>
                <a:gd name="connsiteY3" fmla="*/ 0 h 819206"/>
                <a:gd name="connsiteX4" fmla="*/ 383354 w 628650"/>
                <a:gd name="connsiteY4" fmla="*/ 101359 h 819206"/>
                <a:gd name="connsiteX5" fmla="*/ 628650 w 628650"/>
                <a:gd name="connsiteY5" fmla="*/ 101359 h 819206"/>
                <a:gd name="connsiteX6" fmla="*/ 628650 w 628650"/>
                <a:gd name="connsiteY6" fmla="*/ 819206 h 81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819206">
                  <a:moveTo>
                    <a:pt x="0" y="819206"/>
                  </a:moveTo>
                  <a:lnTo>
                    <a:pt x="0" y="101359"/>
                  </a:lnTo>
                  <a:lnTo>
                    <a:pt x="214422" y="101359"/>
                  </a:lnTo>
                  <a:lnTo>
                    <a:pt x="298888" y="0"/>
                  </a:lnTo>
                  <a:lnTo>
                    <a:pt x="383354" y="101359"/>
                  </a:lnTo>
                  <a:lnTo>
                    <a:pt x="628650" y="101359"/>
                  </a:lnTo>
                  <a:lnTo>
                    <a:pt x="628650" y="8192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961494" y="5887358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학과</a:t>
              </a:r>
              <a:endParaRPr lang="en-US" altLang="ko-KR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3048000" y="3988908"/>
            <a:ext cx="819206" cy="628650"/>
            <a:chOff x="1845932" y="5724525"/>
            <a:chExt cx="819206" cy="628650"/>
          </a:xfrm>
        </p:grpSpPr>
        <p:sp>
          <p:nvSpPr>
            <p:cNvPr id="131" name="자유형 130"/>
            <p:cNvSpPr/>
            <p:nvPr/>
          </p:nvSpPr>
          <p:spPr>
            <a:xfrm rot="5400000">
              <a:off x="1941210" y="5629247"/>
              <a:ext cx="628650" cy="819206"/>
            </a:xfrm>
            <a:custGeom>
              <a:avLst/>
              <a:gdLst>
                <a:gd name="connsiteX0" fmla="*/ 0 w 628650"/>
                <a:gd name="connsiteY0" fmla="*/ 819206 h 819206"/>
                <a:gd name="connsiteX1" fmla="*/ 0 w 628650"/>
                <a:gd name="connsiteY1" fmla="*/ 101359 h 819206"/>
                <a:gd name="connsiteX2" fmla="*/ 214422 w 628650"/>
                <a:gd name="connsiteY2" fmla="*/ 101359 h 819206"/>
                <a:gd name="connsiteX3" fmla="*/ 298888 w 628650"/>
                <a:gd name="connsiteY3" fmla="*/ 0 h 819206"/>
                <a:gd name="connsiteX4" fmla="*/ 383354 w 628650"/>
                <a:gd name="connsiteY4" fmla="*/ 101359 h 819206"/>
                <a:gd name="connsiteX5" fmla="*/ 628650 w 628650"/>
                <a:gd name="connsiteY5" fmla="*/ 101359 h 819206"/>
                <a:gd name="connsiteX6" fmla="*/ 628650 w 628650"/>
                <a:gd name="connsiteY6" fmla="*/ 819206 h 81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819206">
                  <a:moveTo>
                    <a:pt x="0" y="819206"/>
                  </a:moveTo>
                  <a:lnTo>
                    <a:pt x="0" y="101359"/>
                  </a:lnTo>
                  <a:lnTo>
                    <a:pt x="214422" y="101359"/>
                  </a:lnTo>
                  <a:lnTo>
                    <a:pt x="298888" y="0"/>
                  </a:lnTo>
                  <a:lnTo>
                    <a:pt x="383354" y="101359"/>
                  </a:lnTo>
                  <a:lnTo>
                    <a:pt x="628650" y="101359"/>
                  </a:lnTo>
                  <a:lnTo>
                    <a:pt x="628650" y="819206"/>
                  </a:lnTo>
                  <a:close/>
                </a:path>
              </a:pathLst>
            </a:custGeom>
            <a:solidFill>
              <a:srgbClr val="FF87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884551" y="5887358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강의명</a:t>
              </a:r>
              <a:endParaRPr lang="en-US" altLang="ko-KR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32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2300" lvl="2"/>
            <a:r>
              <a:rPr lang="en-US" altLang="ko-KR" sz="1200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POWER POINT 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PRESENTATION</a:t>
            </a:r>
            <a:endParaRPr lang="ko-KR" altLang="en-US" sz="20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97776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/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7575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prstClr val="white">
                      <a:lumMod val="85000"/>
                    </a:prstClr>
                  </a:solidFill>
                  <a:latin typeface="+mn-ea"/>
                </a:rPr>
                <a:t>pptbizcam.co.kr</a:t>
              </a:r>
              <a:endParaRPr lang="ko-KR" altLang="en-US" sz="1050" dirty="0">
                <a:solidFill>
                  <a:prstClr val="white">
                    <a:lumMod val="85000"/>
                  </a:prstClr>
                </a:solidFill>
                <a:latin typeface="+mn-ea"/>
              </a:endParaRP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51" name="타원 50"/>
          <p:cNvSpPr/>
          <p:nvPr/>
        </p:nvSpPr>
        <p:spPr>
          <a:xfrm>
            <a:off x="1414063" y="971255"/>
            <a:ext cx="1020068" cy="1020070"/>
          </a:xfrm>
          <a:prstGeom prst="ellipse">
            <a:avLst/>
          </a:prstGeom>
          <a:solidFill>
            <a:srgbClr val="FF8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56553" y="13419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bg1"/>
                </a:solidFill>
              </a:rPr>
              <a:t>CONTENTS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A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745542" y="971255"/>
            <a:ext cx="1020068" cy="1020070"/>
          </a:xfrm>
          <a:prstGeom prst="ellipse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01370" y="13419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bg1"/>
                </a:solidFill>
              </a:rPr>
              <a:t>CONTENTS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B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077020" y="971255"/>
            <a:ext cx="1020068" cy="10200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32290" y="1326444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bg1"/>
                </a:solidFill>
              </a:rPr>
              <a:t>CONTENTS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C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08499" y="971255"/>
            <a:ext cx="1020068" cy="1020070"/>
          </a:xfrm>
          <a:prstGeom prst="ellipse">
            <a:avLst/>
          </a:prstGeom>
          <a:solidFill>
            <a:srgbClr val="8BB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25567" y="1341912"/>
            <a:ext cx="981404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bg1"/>
                </a:solidFill>
              </a:rPr>
              <a:t>CONTENTS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D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739978" y="971255"/>
            <a:ext cx="1020068" cy="1020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02567" y="13419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bg1"/>
                </a:solidFill>
              </a:rPr>
              <a:t>CONTENTS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E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841682" y="1372871"/>
            <a:ext cx="159267" cy="233077"/>
            <a:chOff x="4371840" y="2318350"/>
            <a:chExt cx="252000" cy="368787"/>
          </a:xfrm>
        </p:grpSpPr>
        <p:sp>
          <p:nvSpPr>
            <p:cNvPr id="62" name="타원 61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505871" y="1379095"/>
            <a:ext cx="159267" cy="233077"/>
            <a:chOff x="4371840" y="2318350"/>
            <a:chExt cx="252000" cy="368787"/>
          </a:xfrm>
        </p:grpSpPr>
        <p:sp>
          <p:nvSpPr>
            <p:cNvPr id="65" name="타원 64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181327" y="1366647"/>
            <a:ext cx="159267" cy="233077"/>
            <a:chOff x="4371840" y="2318350"/>
            <a:chExt cx="252000" cy="368787"/>
          </a:xfrm>
        </p:grpSpPr>
        <p:sp>
          <p:nvSpPr>
            <p:cNvPr id="68" name="타원 6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525441" y="1366647"/>
            <a:ext cx="159267" cy="233077"/>
            <a:chOff x="4371840" y="2318350"/>
            <a:chExt cx="252000" cy="368787"/>
          </a:xfrm>
        </p:grpSpPr>
        <p:sp>
          <p:nvSpPr>
            <p:cNvPr id="71" name="타원 70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4111398" y="2478746"/>
            <a:ext cx="51890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computer program created by Microsoft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Office.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Office PowerPoint is the presentation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used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in the world.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4117776" y="1911580"/>
            <a:ext cx="991312" cy="424711"/>
            <a:chOff x="4741890" y="2013180"/>
            <a:chExt cx="991312" cy="424711"/>
          </a:xfrm>
        </p:grpSpPr>
        <p:sp>
          <p:nvSpPr>
            <p:cNvPr id="99" name="직사각형 98"/>
            <p:cNvSpPr/>
            <p:nvPr/>
          </p:nvSpPr>
          <p:spPr>
            <a:xfrm>
              <a:off x="4741890" y="2144428"/>
              <a:ext cx="991312" cy="293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800" b="1" dirty="0">
                  <a:solidFill>
                    <a:schemeClr val="bg1"/>
                  </a:solidFill>
                </a:rPr>
                <a:t>50% 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>
              <a:off x="5158579" y="2013180"/>
              <a:ext cx="127796" cy="14400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94230"/>
              </p:ext>
            </p:extLst>
          </p:nvPr>
        </p:nvGraphicFramePr>
        <p:xfrm>
          <a:off x="732745" y="3215282"/>
          <a:ext cx="11458957" cy="364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/>
              </a:tblGrid>
              <a:tr h="36427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차트 72"/>
          <p:cNvGraphicFramePr/>
          <p:nvPr>
            <p:extLst>
              <p:ext uri="{D42A27DB-BD31-4B8C-83A1-F6EECF244321}">
                <p14:modId xmlns:p14="http://schemas.microsoft.com/office/powerpoint/2010/main" val="288234495"/>
              </p:ext>
            </p:extLst>
          </p:nvPr>
        </p:nvGraphicFramePr>
        <p:xfrm>
          <a:off x="5216796" y="3517899"/>
          <a:ext cx="6728575" cy="317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983466" y="4606974"/>
            <a:ext cx="516175" cy="516175"/>
            <a:chOff x="9412448" y="596855"/>
            <a:chExt cx="865635" cy="865635"/>
          </a:xfrm>
        </p:grpSpPr>
        <p:sp>
          <p:nvSpPr>
            <p:cNvPr id="75" name="타원 74"/>
            <p:cNvSpPr/>
            <p:nvPr/>
          </p:nvSpPr>
          <p:spPr>
            <a:xfrm>
              <a:off x="9412448" y="596855"/>
              <a:ext cx="865635" cy="865635"/>
            </a:xfrm>
            <a:prstGeom prst="ellipse">
              <a:avLst/>
            </a:prstGeom>
            <a:solidFill>
              <a:srgbClr val="7FD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6" name="Group 14"/>
            <p:cNvGrpSpPr>
              <a:grpSpLocks noChangeAspect="1"/>
            </p:cNvGrpSpPr>
            <p:nvPr/>
          </p:nvGrpSpPr>
          <p:grpSpPr bwMode="auto">
            <a:xfrm>
              <a:off x="9641415" y="85675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77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5" name="그룹 104"/>
          <p:cNvGrpSpPr/>
          <p:nvPr/>
        </p:nvGrpSpPr>
        <p:grpSpPr>
          <a:xfrm>
            <a:off x="1002577" y="5845838"/>
            <a:ext cx="507337" cy="507337"/>
            <a:chOff x="1002577" y="5845838"/>
            <a:chExt cx="756000" cy="756000"/>
          </a:xfrm>
        </p:grpSpPr>
        <p:sp>
          <p:nvSpPr>
            <p:cNvPr id="80" name="타원 79"/>
            <p:cNvSpPr/>
            <p:nvPr/>
          </p:nvSpPr>
          <p:spPr>
            <a:xfrm>
              <a:off x="1002577" y="5845838"/>
              <a:ext cx="756000" cy="756000"/>
            </a:xfrm>
            <a:prstGeom prst="ellipse">
              <a:avLst/>
            </a:prstGeom>
            <a:solidFill>
              <a:srgbClr val="FF8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1" name="Group 28"/>
            <p:cNvGrpSpPr>
              <a:grpSpLocks noChangeAspect="1"/>
            </p:cNvGrpSpPr>
            <p:nvPr/>
          </p:nvGrpSpPr>
          <p:grpSpPr bwMode="auto">
            <a:xfrm>
              <a:off x="1184746" y="6052447"/>
              <a:ext cx="391663" cy="342781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82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4" name="직사각형 83"/>
          <p:cNvSpPr/>
          <p:nvPr/>
        </p:nvSpPr>
        <p:spPr>
          <a:xfrm>
            <a:off x="1665705" y="5721117"/>
            <a:ext cx="303698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B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664909" y="4483579"/>
            <a:ext cx="303698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569746" y="3428999"/>
            <a:ext cx="1498704" cy="96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b="1" dirty="0" smtClean="0">
                <a:solidFill>
                  <a:srgbClr val="FF8A79"/>
                </a:solidFill>
              </a:rPr>
              <a:t>72</a:t>
            </a:r>
            <a:r>
              <a:rPr lang="en-US" altLang="ko-KR" sz="2000" b="1" dirty="0" smtClean="0">
                <a:solidFill>
                  <a:srgbClr val="FF8A79"/>
                </a:solidFill>
              </a:rPr>
              <a:t>.</a:t>
            </a:r>
            <a:r>
              <a:rPr lang="en-US" altLang="ko-KR" sz="2000" dirty="0" smtClean="0">
                <a:solidFill>
                  <a:srgbClr val="FF8A79"/>
                </a:solidFill>
              </a:rPr>
              <a:t>2%</a:t>
            </a:r>
            <a:endParaRPr lang="en-US" altLang="ko-KR" sz="2000" dirty="0">
              <a:solidFill>
                <a:srgbClr val="FF8A79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42100" y="3596631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 dirty="0">
                <a:solidFill>
                  <a:srgbClr val="FF8A79"/>
                </a:solidFill>
              </a:rPr>
              <a:t>CONTENTS</a:t>
            </a:r>
            <a:endParaRPr lang="en-US" altLang="ko-KR" sz="4400" b="1" dirty="0">
              <a:solidFill>
                <a:srgbClr val="FF8A79"/>
              </a:solidFill>
            </a:endParaRPr>
          </a:p>
        </p:txBody>
      </p:sp>
      <p:cxnSp>
        <p:nvCxnSpPr>
          <p:cNvPr id="110" name="꺾인 연결선 109"/>
          <p:cNvCxnSpPr>
            <a:stCxn id="51" idx="4"/>
            <a:endCxn id="106" idx="0"/>
          </p:cNvCxnSpPr>
          <p:nvPr/>
        </p:nvCxnSpPr>
        <p:spPr>
          <a:xfrm rot="16200000" flipH="1">
            <a:off x="1902760" y="2012661"/>
            <a:ext cx="1437674" cy="1395001"/>
          </a:xfrm>
          <a:prstGeom prst="bentConnector3">
            <a:avLst/>
          </a:prstGeom>
          <a:ln>
            <a:solidFill>
              <a:srgbClr val="FF8A79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5" name="타원 124"/>
          <p:cNvSpPr/>
          <p:nvPr/>
        </p:nvSpPr>
        <p:spPr>
          <a:xfrm>
            <a:off x="8071420" y="956760"/>
            <a:ext cx="1020068" cy="10200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134009" y="1327417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bg1"/>
                </a:solidFill>
              </a:rPr>
              <a:t>CONTENTS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E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7856883" y="1352152"/>
            <a:ext cx="159267" cy="233077"/>
            <a:chOff x="4371840" y="2318350"/>
            <a:chExt cx="252000" cy="368787"/>
          </a:xfrm>
        </p:grpSpPr>
        <p:sp>
          <p:nvSpPr>
            <p:cNvPr id="128" name="타원 12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9626075" y="726468"/>
            <a:ext cx="1498704" cy="1660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C000"/>
                </a:solidFill>
              </a:rPr>
              <a:t>CONTENTS</a:t>
            </a:r>
            <a:endParaRPr lang="en-US" altLang="ko-KR" sz="4400" b="1" dirty="0" smtClean="0">
              <a:solidFill>
                <a:srgbClr val="FFC000"/>
              </a:solidFill>
            </a:endParaRPr>
          </a:p>
          <a:p>
            <a:r>
              <a:rPr lang="en-US" altLang="ko-KR" sz="6000" b="1" dirty="0" smtClean="0">
                <a:solidFill>
                  <a:srgbClr val="FFC000"/>
                </a:solidFill>
              </a:rPr>
              <a:t>72</a:t>
            </a:r>
            <a:r>
              <a:rPr lang="en-US" altLang="ko-KR" sz="2000" b="1" dirty="0" smtClean="0">
                <a:solidFill>
                  <a:srgbClr val="FFC000"/>
                </a:solidFill>
              </a:rPr>
              <a:t>.</a:t>
            </a:r>
            <a:r>
              <a:rPr lang="en-US" altLang="ko-KR" sz="2000" dirty="0" smtClean="0">
                <a:solidFill>
                  <a:srgbClr val="FFC000"/>
                </a:solidFill>
              </a:rPr>
              <a:t>2%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  <p:cxnSp>
        <p:nvCxnSpPr>
          <p:cNvPr id="133" name="꺾인 연결선 132"/>
          <p:cNvCxnSpPr>
            <a:endCxn id="125" idx="4"/>
          </p:cNvCxnSpPr>
          <p:nvPr/>
        </p:nvCxnSpPr>
        <p:spPr>
          <a:xfrm rot="10800000">
            <a:off x="8581454" y="1976830"/>
            <a:ext cx="1718098" cy="302618"/>
          </a:xfrm>
          <a:prstGeom prst="bentConnector2">
            <a:avLst/>
          </a:prstGeom>
          <a:ln>
            <a:solidFill>
              <a:srgbClr val="FFC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-1607" y="5803523"/>
            <a:ext cx="819206" cy="628650"/>
            <a:chOff x="1845932" y="5724525"/>
            <a:chExt cx="819206" cy="628650"/>
          </a:xfrm>
        </p:grpSpPr>
        <p:sp>
          <p:nvSpPr>
            <p:cNvPr id="147" name="자유형 146"/>
            <p:cNvSpPr/>
            <p:nvPr/>
          </p:nvSpPr>
          <p:spPr>
            <a:xfrm rot="5400000">
              <a:off x="1941210" y="5629247"/>
              <a:ext cx="628650" cy="819206"/>
            </a:xfrm>
            <a:custGeom>
              <a:avLst/>
              <a:gdLst>
                <a:gd name="connsiteX0" fmla="*/ 0 w 628650"/>
                <a:gd name="connsiteY0" fmla="*/ 819206 h 819206"/>
                <a:gd name="connsiteX1" fmla="*/ 0 w 628650"/>
                <a:gd name="connsiteY1" fmla="*/ 101359 h 819206"/>
                <a:gd name="connsiteX2" fmla="*/ 214422 w 628650"/>
                <a:gd name="connsiteY2" fmla="*/ 101359 h 819206"/>
                <a:gd name="connsiteX3" fmla="*/ 298888 w 628650"/>
                <a:gd name="connsiteY3" fmla="*/ 0 h 819206"/>
                <a:gd name="connsiteX4" fmla="*/ 383354 w 628650"/>
                <a:gd name="connsiteY4" fmla="*/ 101359 h 819206"/>
                <a:gd name="connsiteX5" fmla="*/ 628650 w 628650"/>
                <a:gd name="connsiteY5" fmla="*/ 101359 h 819206"/>
                <a:gd name="connsiteX6" fmla="*/ 628650 w 628650"/>
                <a:gd name="connsiteY6" fmla="*/ 819206 h 819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819206">
                  <a:moveTo>
                    <a:pt x="0" y="819206"/>
                  </a:moveTo>
                  <a:lnTo>
                    <a:pt x="0" y="101359"/>
                  </a:lnTo>
                  <a:lnTo>
                    <a:pt x="214422" y="101359"/>
                  </a:lnTo>
                  <a:lnTo>
                    <a:pt x="298888" y="0"/>
                  </a:lnTo>
                  <a:lnTo>
                    <a:pt x="383354" y="101359"/>
                  </a:lnTo>
                  <a:lnTo>
                    <a:pt x="628650" y="101359"/>
                  </a:lnTo>
                  <a:lnTo>
                    <a:pt x="628650" y="819206"/>
                  </a:lnTo>
                  <a:close/>
                </a:path>
              </a:pathLst>
            </a:custGeom>
            <a:solidFill>
              <a:srgbClr val="FF8A7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873196" y="5887358"/>
              <a:ext cx="6206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200" b="1" dirty="0" smtClean="0">
                  <a:solidFill>
                    <a:schemeClr val="bg1"/>
                  </a:solidFill>
                </a:rPr>
                <a:t>Check</a:t>
              </a:r>
              <a:endParaRPr lang="en-US" altLang="ko-KR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51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34998"/>
          </a:xfrm>
          <a:prstGeom prst="rect">
            <a:avLst/>
          </a:prstGeom>
          <a:solidFill>
            <a:srgbClr val="70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2300" lvl="2"/>
            <a:r>
              <a:rPr lang="en-US" altLang="ko-KR" sz="1200" dirty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POWER POINT 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  <a:cs typeface="Aharoni" panose="02010803020104030203" pitchFamily="2" charset="-79"/>
              </a:rPr>
              <a:t>PRESENTATION</a:t>
            </a:r>
            <a:endParaRPr lang="ko-KR" altLang="en-US" sz="2000" b="1" dirty="0">
              <a:solidFill>
                <a:prstClr val="white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4998"/>
            <a:ext cx="717847" cy="6223002"/>
          </a:xfrm>
          <a:prstGeom prst="rect">
            <a:avLst/>
          </a:prstGeom>
          <a:gradFill flip="none" rotWithShape="1">
            <a:gsLst>
              <a:gs pos="0">
                <a:srgbClr val="706866">
                  <a:shade val="67500"/>
                  <a:satMod val="115000"/>
                </a:srgbClr>
              </a:gs>
              <a:gs pos="100000">
                <a:srgbClr val="7068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85535"/>
              </p:ext>
            </p:extLst>
          </p:nvPr>
        </p:nvGraphicFramePr>
        <p:xfrm>
          <a:off x="1910" y="634998"/>
          <a:ext cx="715938" cy="484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8"/>
              </a:tblGrid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Page 1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D7D4"/>
                    </a:solidFill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600074"/>
            <a:ext cx="12192000" cy="36000"/>
          </a:xfrm>
          <a:prstGeom prst="rect">
            <a:avLst/>
          </a:prstGeom>
          <a:solidFill>
            <a:srgbClr val="8F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9778849" y="173275"/>
            <a:ext cx="1869830" cy="284532"/>
            <a:chOff x="9333522" y="284308"/>
            <a:chExt cx="2543908" cy="38710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9333522" y="284308"/>
              <a:ext cx="2543908" cy="3871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prstClr val="white">
                      <a:lumMod val="85000"/>
                    </a:prstClr>
                  </a:solidFill>
                  <a:latin typeface="+mn-ea"/>
                </a:rPr>
                <a:t>pptbizcam.co.kr</a:t>
              </a:r>
              <a:endParaRPr lang="ko-KR" altLang="en-US" sz="1050" dirty="0">
                <a:solidFill>
                  <a:prstClr val="white">
                    <a:lumMod val="85000"/>
                  </a:prstClr>
                </a:solidFill>
                <a:latin typeface="+mn-ea"/>
              </a:endParaRPr>
            </a:p>
          </p:txBody>
        </p:sp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11485090" y="364411"/>
              <a:ext cx="227037" cy="226899"/>
              <a:chOff x="2198" y="519"/>
              <a:chExt cx="3279" cy="3277"/>
            </a:xfrm>
            <a:solidFill>
              <a:srgbClr val="7F6B60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2198" y="519"/>
                <a:ext cx="2460" cy="2459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4201" y="2520"/>
                <a:ext cx="1276" cy="1276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732745" y="3215282"/>
          <a:ext cx="11458957" cy="364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957"/>
              </a:tblGrid>
              <a:tr h="36427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" name="자유형 111"/>
          <p:cNvSpPr>
            <a:spLocks/>
          </p:cNvSpPr>
          <p:nvPr/>
        </p:nvSpPr>
        <p:spPr bwMode="auto">
          <a:xfrm>
            <a:off x="215262" y="4443426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3" name="Freeform 6"/>
          <p:cNvSpPr>
            <a:spLocks/>
          </p:cNvSpPr>
          <p:nvPr/>
        </p:nvSpPr>
        <p:spPr bwMode="auto">
          <a:xfrm>
            <a:off x="216669" y="3855575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4" name="자유형 113"/>
          <p:cNvSpPr>
            <a:spLocks/>
          </p:cNvSpPr>
          <p:nvPr/>
        </p:nvSpPr>
        <p:spPr bwMode="auto">
          <a:xfrm>
            <a:off x="205650" y="207729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15" name="Group 20"/>
          <p:cNvGrpSpPr>
            <a:grpSpLocks noChangeAspect="1"/>
          </p:cNvGrpSpPr>
          <p:nvPr/>
        </p:nvGrpSpPr>
        <p:grpSpPr bwMode="auto">
          <a:xfrm>
            <a:off x="259879" y="321292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11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0" name="Freeform 36"/>
          <p:cNvSpPr>
            <a:spLocks noEditPoints="1"/>
          </p:cNvSpPr>
          <p:nvPr/>
        </p:nvSpPr>
        <p:spPr bwMode="auto">
          <a:xfrm>
            <a:off x="270357" y="2640034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121" name="Group 39"/>
          <p:cNvGrpSpPr>
            <a:grpSpLocks noChangeAspect="1"/>
          </p:cNvGrpSpPr>
          <p:nvPr/>
        </p:nvGrpSpPr>
        <p:grpSpPr bwMode="auto">
          <a:xfrm>
            <a:off x="223077" y="823131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382997" y="1241464"/>
            <a:ext cx="3885903" cy="1225621"/>
            <a:chOff x="6095718" y="4693667"/>
            <a:chExt cx="5016485" cy="1582209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6095719" y="46936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095719" y="4693667"/>
              <a:ext cx="3636000" cy="362980"/>
            </a:xfrm>
            <a:prstGeom prst="roundRect">
              <a:avLst>
                <a:gd name="adj" fmla="val 18511"/>
              </a:avLst>
            </a:prstGeom>
            <a:solidFill>
              <a:srgbClr val="7FD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522014" y="4744352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86%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6095719" y="52905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095719" y="5290567"/>
              <a:ext cx="2340697" cy="362980"/>
            </a:xfrm>
            <a:prstGeom prst="roundRect">
              <a:avLst>
                <a:gd name="adj" fmla="val 18511"/>
              </a:avLst>
            </a:prstGeom>
            <a:solidFill>
              <a:srgbClr val="FF8A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0522014" y="5341251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63%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095719" y="58874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95718" y="5887467"/>
              <a:ext cx="4067897" cy="362980"/>
            </a:xfrm>
            <a:prstGeom prst="roundRect">
              <a:avLst>
                <a:gd name="adj" fmla="val 18511"/>
              </a:avLst>
            </a:prstGeom>
            <a:solidFill>
              <a:srgbClr val="706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522014" y="5938152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91%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7158690" y="1884668"/>
            <a:ext cx="4670985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PowerPoint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computer program created by Microsoft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Office.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 PowerPoint is the presentation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 used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in the world.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36432"/>
              </p:ext>
            </p:extLst>
          </p:nvPr>
        </p:nvGraphicFramePr>
        <p:xfrm>
          <a:off x="7815714" y="3392343"/>
          <a:ext cx="4013961" cy="325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23"/>
                <a:gridCol w="573423"/>
                <a:gridCol w="573423"/>
                <a:gridCol w="573423"/>
                <a:gridCol w="573423"/>
                <a:gridCol w="573423"/>
                <a:gridCol w="573423"/>
              </a:tblGrid>
              <a:tr h="465538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&lt;          September          &gt;</a:t>
                      </a:r>
                      <a:endParaRPr lang="ko-KR" altLang="en-US" sz="1800" b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  <a:tr h="465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7E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7E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7E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7E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7E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7E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7E6B"/>
                    </a:solidFill>
                  </a:tcPr>
                </a:tc>
              </a:tr>
              <a:tr h="46553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  <a:tr h="465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  <a:tr h="465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706866"/>
                          </a:solidFill>
                        </a:rPr>
                        <a:t>12</a:t>
                      </a:r>
                      <a:endParaRPr lang="ko-KR" altLang="en-US" sz="1100" dirty="0">
                        <a:solidFill>
                          <a:srgbClr val="706866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  <a:tr h="465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  <a:tr h="465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</a:tbl>
          </a:graphicData>
        </a:graphic>
      </p:graphicFrame>
      <p:sp>
        <p:nvSpPr>
          <p:cNvPr id="138" name="모서리가 둥근 사각형 설명선 137"/>
          <p:cNvSpPr/>
          <p:nvPr/>
        </p:nvSpPr>
        <p:spPr>
          <a:xfrm>
            <a:off x="6206840" y="5280028"/>
            <a:ext cx="1252007" cy="393684"/>
          </a:xfrm>
          <a:prstGeom prst="wedgeRoundRectCallout">
            <a:avLst>
              <a:gd name="adj1" fmla="val 157522"/>
              <a:gd name="adj2" fmla="val -4707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CONTENTS </a:t>
            </a:r>
            <a:r>
              <a:rPr lang="en-US" altLang="ko-KR" sz="1000" b="1" dirty="0">
                <a:solidFill>
                  <a:schemeClr val="bg1"/>
                </a:solidFill>
              </a:rPr>
              <a:t>50%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25849" y="3935361"/>
            <a:ext cx="911803" cy="911803"/>
            <a:chOff x="1225849" y="3649611"/>
            <a:chExt cx="1213018" cy="1213018"/>
          </a:xfrm>
        </p:grpSpPr>
        <p:sp>
          <p:nvSpPr>
            <p:cNvPr id="139" name="타원 138"/>
            <p:cNvSpPr/>
            <p:nvPr/>
          </p:nvSpPr>
          <p:spPr>
            <a:xfrm>
              <a:off x="1225849" y="364961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953" y="3815715"/>
              <a:ext cx="880809" cy="880809"/>
            </a:xfrm>
            <a:prstGeom prst="rect">
              <a:avLst/>
            </a:prstGeom>
          </p:spPr>
        </p:pic>
      </p:grpSp>
      <p:sp>
        <p:nvSpPr>
          <p:cNvPr id="141" name="직사각형 140"/>
          <p:cNvSpPr/>
          <p:nvPr/>
        </p:nvSpPr>
        <p:spPr>
          <a:xfrm>
            <a:off x="2433691" y="3889132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홍길동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PowerPoint is a computer program created by Microsoft Office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47014" y="1813034"/>
            <a:ext cx="912412" cy="912412"/>
            <a:chOff x="4162542" y="5915697"/>
            <a:chExt cx="1213018" cy="1213018"/>
          </a:xfrm>
        </p:grpSpPr>
        <p:sp>
          <p:nvSpPr>
            <p:cNvPr id="142" name="타원 141"/>
            <p:cNvSpPr/>
            <p:nvPr/>
          </p:nvSpPr>
          <p:spPr>
            <a:xfrm>
              <a:off x="4162542" y="5915697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336" y="6128492"/>
              <a:ext cx="787427" cy="787427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4886590" y="5208754"/>
            <a:ext cx="912412" cy="912412"/>
            <a:chOff x="1873263" y="5792398"/>
            <a:chExt cx="1213018" cy="1213018"/>
          </a:xfrm>
        </p:grpSpPr>
        <p:sp>
          <p:nvSpPr>
            <p:cNvPr id="143" name="타원 142"/>
            <p:cNvSpPr/>
            <p:nvPr/>
          </p:nvSpPr>
          <p:spPr>
            <a:xfrm>
              <a:off x="1873263" y="579239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821" y="5988956"/>
              <a:ext cx="819901" cy="819901"/>
            </a:xfrm>
            <a:prstGeom prst="rect">
              <a:avLst/>
            </a:prstGeom>
          </p:spPr>
        </p:pic>
      </p:grpSp>
      <p:sp>
        <p:nvSpPr>
          <p:cNvPr id="146" name="직사각형 145"/>
          <p:cNvSpPr/>
          <p:nvPr/>
        </p:nvSpPr>
        <p:spPr>
          <a:xfrm>
            <a:off x="1350706" y="5181663"/>
            <a:ext cx="3409783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홍길동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PowerPoint is a computer program created by Microsoft Office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sp>
        <p:nvSpPr>
          <p:cNvPr id="97" name="모서리가 둥근 사각형 설명선 96"/>
          <p:cNvSpPr/>
          <p:nvPr/>
        </p:nvSpPr>
        <p:spPr>
          <a:xfrm>
            <a:off x="6135763" y="1275686"/>
            <a:ext cx="1252007" cy="393684"/>
          </a:xfrm>
          <a:prstGeom prst="wedgeRoundRectCallout">
            <a:avLst>
              <a:gd name="adj1" fmla="val -116068"/>
              <a:gd name="adj2" fmla="val 89340"/>
              <a:gd name="adj3" fmla="val 16667"/>
            </a:avLst>
          </a:prstGeom>
          <a:solidFill>
            <a:srgbClr val="44A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CONTENTS </a:t>
            </a:r>
            <a:r>
              <a:rPr lang="en-US" altLang="ko-KR" sz="1000" b="1" dirty="0">
                <a:solidFill>
                  <a:schemeClr val="bg1"/>
                </a:solidFill>
              </a:rPr>
              <a:t>50%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5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214</Words>
  <Application>Microsoft Office PowerPoint</Application>
  <PresentationFormat>와이드스크린</PresentationFormat>
  <Paragraphs>90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63</cp:revision>
  <dcterms:created xsi:type="dcterms:W3CDTF">2017-08-31T07:23:31Z</dcterms:created>
  <dcterms:modified xsi:type="dcterms:W3CDTF">2017-09-11T07:43:02Z</dcterms:modified>
</cp:coreProperties>
</file>