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EB0"/>
    <a:srgbClr val="CCD8E4"/>
    <a:srgbClr val="74C5C3"/>
    <a:srgbClr val="FF9999"/>
    <a:srgbClr val="8392A5"/>
    <a:srgbClr val="FF6600"/>
    <a:srgbClr val="5FC5DC"/>
    <a:srgbClr val="FBDA3F"/>
    <a:srgbClr val="A0ACBA"/>
    <a:srgbClr val="2D2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6350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37328"/>
        <c:axId val="186137888"/>
      </c:lineChart>
      <c:catAx>
        <c:axId val="186137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137888"/>
        <c:crosses val="autoZero"/>
        <c:auto val="1"/>
        <c:lblAlgn val="ctr"/>
        <c:lblOffset val="100"/>
        <c:noMultiLvlLbl val="0"/>
      </c:catAx>
      <c:valAx>
        <c:axId val="1861378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13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965-AA62-4B11-8E21-BCC8B6B1C60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RGB</a:t>
            </a:r>
          </a:p>
          <a:p>
            <a:pPr algn="ctr"/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95, 197, </a:t>
            </a:r>
            <a:r>
              <a:rPr lang="en-US" altLang="ko-KR" sz="3600" dirty="0">
                <a:solidFill>
                  <a:schemeClr val="bg1"/>
                </a:solidFill>
              </a:rPr>
              <a:t>220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RGB</a:t>
            </a:r>
          </a:p>
          <a:p>
            <a:pPr algn="ctr"/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67, 63, </a:t>
            </a:r>
            <a:r>
              <a:rPr lang="en-US" altLang="ko-KR" sz="3600" dirty="0">
                <a:solidFill>
                  <a:schemeClr val="bg1"/>
                </a:solidFill>
              </a:rPr>
              <a:t>113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6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093" y="392603"/>
            <a:ext cx="11205815" cy="607279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</a:t>
            </a:r>
            <a:r>
              <a:rPr lang="en-US" altLang="ko-K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 Microsoft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Office. 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presentation program used the most in the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</a:p>
          <a:p>
            <a:pPr lvl="0" algn="ctr">
              <a:lnSpc>
                <a:spcPct val="150000"/>
              </a:lnSpc>
            </a:pPr>
            <a:endParaRPr lang="en-US" altLang="ko-KR" sz="1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○○대학교 경영학과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1234567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조땡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891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rgbClr val="393C43"/>
                </a:solidFill>
              </a:rPr>
              <a:t>POWER POINT </a:t>
            </a:r>
            <a:r>
              <a:rPr lang="en-US" altLang="ko-KR" sz="2800" b="1" i="1" dirty="0" smtClean="0">
                <a:solidFill>
                  <a:srgbClr val="393C43"/>
                </a:solidFill>
              </a:rPr>
              <a:t>PRESENTATION</a:t>
            </a:r>
            <a:endParaRPr lang="en-US" altLang="ko-KR" sz="2800" b="1" i="1" dirty="0">
              <a:solidFill>
                <a:srgbClr val="393C43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61206" y="4673600"/>
            <a:ext cx="3864894" cy="1686829"/>
          </a:xfrm>
          <a:prstGeom prst="roundRect">
            <a:avLst>
              <a:gd name="adj" fmla="val 1124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679" y="4673600"/>
            <a:ext cx="1162221" cy="1686829"/>
          </a:xfrm>
          <a:prstGeom prst="roundRect">
            <a:avLst>
              <a:gd name="adj" fmla="val 1538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827928585"/>
              </p:ext>
            </p:extLst>
          </p:nvPr>
        </p:nvGraphicFramePr>
        <p:xfrm>
          <a:off x="6680143" y="1467175"/>
          <a:ext cx="4976352" cy="232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모서리가 둥근 사각형 설명선 14"/>
          <p:cNvSpPr/>
          <p:nvPr/>
        </p:nvSpPr>
        <p:spPr>
          <a:xfrm>
            <a:off x="10052493" y="1705086"/>
            <a:ext cx="991312" cy="293463"/>
          </a:xfrm>
          <a:prstGeom prst="wedgeRoundRectCallout">
            <a:avLst>
              <a:gd name="adj1" fmla="val -66523"/>
              <a:gd name="adj2" fmla="val 6067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44494D"/>
                </a:solidFill>
              </a:rPr>
              <a:t>CONTENTS </a:t>
            </a:r>
            <a:r>
              <a:rPr lang="en-US" altLang="ko-KR" sz="800" b="1" dirty="0">
                <a:solidFill>
                  <a:srgbClr val="44494D"/>
                </a:solidFill>
              </a:rPr>
              <a:t>50% </a:t>
            </a:r>
            <a:endParaRPr lang="ko-KR" altLang="en-US" sz="800" b="1" dirty="0">
              <a:solidFill>
                <a:srgbClr val="44494D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580101" y="2024187"/>
            <a:ext cx="335659" cy="335659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84181" y="2821316"/>
            <a:ext cx="991312" cy="293463"/>
          </a:xfrm>
          <a:prstGeom prst="wedgeRoundRectCallout">
            <a:avLst>
              <a:gd name="adj1" fmla="val -68381"/>
              <a:gd name="adj2" fmla="val -6005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CONTENTS </a:t>
            </a:r>
            <a:r>
              <a:rPr lang="en-US" altLang="ko-KR" sz="800" b="1" dirty="0">
                <a:solidFill>
                  <a:schemeClr val="bg1"/>
                </a:solidFill>
              </a:rPr>
              <a:t>50%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619200" y="2457082"/>
            <a:ext cx="335659" cy="335659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14440" y="4671858"/>
            <a:ext cx="4593682" cy="1952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/>
                </a:solidFill>
                <a:latin typeface="+mn-ea"/>
              </a:rPr>
              <a:t>PowerPoint </a:t>
            </a:r>
            <a:r>
              <a:rPr lang="en-US" altLang="ko-KR" sz="1050" dirty="0">
                <a:solidFill>
                  <a:prstClr val="white"/>
                </a:solidFill>
                <a:latin typeface="+mn-ea"/>
              </a:rPr>
              <a:t>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+mn-ea"/>
              </a:rPr>
              <a:t>Microsoft Office PowerPoint is the presentation program used the most in the world</a:t>
            </a:r>
            <a:r>
              <a:rPr lang="en-US" altLang="ko-KR" sz="1050" dirty="0" smtClean="0">
                <a:solidFill>
                  <a:prstClr val="white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+mn-ea"/>
              </a:rPr>
              <a:t>You can use a </a:t>
            </a:r>
            <a:r>
              <a:rPr lang="en-US" altLang="ko-KR" sz="1050" dirty="0" smtClean="0">
                <a:solidFill>
                  <a:prstClr val="white"/>
                </a:solidFill>
                <a:latin typeface="+mn-ea"/>
              </a:rPr>
              <a:t>software </a:t>
            </a:r>
            <a:r>
              <a:rPr lang="en-US" altLang="ko-KR" sz="1050" dirty="0">
                <a:solidFill>
                  <a:prstClr val="white"/>
                </a:solidFill>
                <a:latin typeface="+mn-ea"/>
              </a:rPr>
              <a:t>program such as Microsoft Power Point to provide the audience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+mn-ea"/>
              </a:rPr>
              <a:t>with slides that contains your major points or essential information.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93586" y="4089023"/>
            <a:ext cx="1651228" cy="367419"/>
          </a:xfrm>
          <a:prstGeom prst="roundRect">
            <a:avLst>
              <a:gd name="adj" fmla="val 50000"/>
            </a:avLst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510563" y="1935509"/>
            <a:ext cx="1250643" cy="311151"/>
          </a:xfrm>
          <a:prstGeom prst="homePlate">
            <a:avLst/>
          </a:prstGeom>
          <a:solidFill>
            <a:schemeClr val="bg1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>
                <a:solidFill>
                  <a:srgbClr val="5FC5DC"/>
                </a:solidFill>
                <a:latin typeface="+mn-ea"/>
              </a:rPr>
              <a:t>CONTENTS</a:t>
            </a:r>
            <a:endParaRPr lang="ko-KR" altLang="en-US" sz="1100" b="1">
              <a:solidFill>
                <a:srgbClr val="5FC5DC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49222" y="1843527"/>
            <a:ext cx="3300763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컨텐츠에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대한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내용을 적어요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510563" y="2744780"/>
            <a:ext cx="1250643" cy="311151"/>
          </a:xfrm>
          <a:prstGeom prst="homePlate">
            <a:avLst/>
          </a:prstGeom>
          <a:solidFill>
            <a:schemeClr val="bg1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 dirty="0">
                <a:solidFill>
                  <a:srgbClr val="5FC5DC"/>
                </a:solidFill>
                <a:latin typeface="+mn-ea"/>
              </a:rPr>
              <a:t>CONTENTS</a:t>
            </a:r>
            <a:endParaRPr lang="ko-KR" altLang="en-US" sz="1100" b="1" dirty="0">
              <a:solidFill>
                <a:srgbClr val="5FC5DC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49222" y="2652182"/>
            <a:ext cx="3300763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컨텐츠에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대한 내용을 적어요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schemeClr val="bg1"/>
                </a:solidFill>
                <a:latin typeface="+mn-ea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schemeClr val="bg1"/>
                </a:solidFill>
                <a:latin typeface="+mn-ea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937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rgbClr val="393C43"/>
                </a:solidFill>
              </a:rPr>
              <a:t>POWER POINT </a:t>
            </a:r>
            <a:r>
              <a:rPr lang="en-US" altLang="ko-KR" sz="2800" b="1" i="1" dirty="0" smtClean="0">
                <a:solidFill>
                  <a:srgbClr val="393C43"/>
                </a:solidFill>
              </a:rPr>
              <a:t>PRESENTATION</a:t>
            </a:r>
            <a:endParaRPr lang="en-US" altLang="ko-KR" sz="2800" b="1" i="1" dirty="0">
              <a:solidFill>
                <a:srgbClr val="393C4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09987" y="1612447"/>
            <a:ext cx="1172028" cy="1172028"/>
            <a:chOff x="5207001" y="1660072"/>
            <a:chExt cx="1778000" cy="1778000"/>
          </a:xfrm>
        </p:grpSpPr>
        <p:sp>
          <p:nvSpPr>
            <p:cNvPr id="19" name="타원 18"/>
            <p:cNvSpPr/>
            <p:nvPr/>
          </p:nvSpPr>
          <p:spPr>
            <a:xfrm>
              <a:off x="5475736" y="1971222"/>
              <a:ext cx="1155699" cy="11556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3429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rgbClr val="204A5D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5207001" y="1660072"/>
              <a:ext cx="1778000" cy="1778000"/>
            </a:xfrm>
            <a:prstGeom prst="arc">
              <a:avLst>
                <a:gd name="adj1" fmla="val 16200000"/>
                <a:gd name="adj2" fmla="val 11077619"/>
              </a:avLst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627102" y="1573995"/>
            <a:ext cx="158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altLang="ko-KR" sz="3600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5953867" y="2071912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433F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1554481"/>
            <a:ext cx="35717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PowerPoint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is a computer program created by Microsoft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Office. 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Microsoft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Office PowerPoint is the presentation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program used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the most in the world.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768645" y="1705183"/>
            <a:ext cx="2" cy="86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77585" y="1631146"/>
            <a:ext cx="137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altLang="ko-KR" sz="3600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69421" y="1602778"/>
            <a:ext cx="36077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PowerPoint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is a computer program created by Microsoft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Office.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Microsoft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Office PowerPoint is the presentation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program used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the most in the world.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321782" y="1724776"/>
            <a:ext cx="2" cy="86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5529776" y="5268985"/>
            <a:ext cx="1172028" cy="1172028"/>
            <a:chOff x="5207001" y="1660072"/>
            <a:chExt cx="1778000" cy="1778000"/>
          </a:xfrm>
        </p:grpSpPr>
        <p:sp>
          <p:nvSpPr>
            <p:cNvPr id="52" name="타원 51"/>
            <p:cNvSpPr/>
            <p:nvPr/>
          </p:nvSpPr>
          <p:spPr>
            <a:xfrm>
              <a:off x="5475736" y="1971222"/>
              <a:ext cx="1155699" cy="11556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3429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rgbClr val="204A5D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53" name="원호 52"/>
            <p:cNvSpPr/>
            <p:nvPr/>
          </p:nvSpPr>
          <p:spPr>
            <a:xfrm>
              <a:off x="5207001" y="1660072"/>
              <a:ext cx="1778000" cy="1778000"/>
            </a:xfrm>
            <a:prstGeom prst="arc">
              <a:avLst>
                <a:gd name="adj1" fmla="val 16200000"/>
                <a:gd name="adj2" fmla="val 11077619"/>
              </a:avLst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46891" y="5230533"/>
            <a:ext cx="158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altLang="ko-KR" sz="3600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5" name="자유형 54"/>
          <p:cNvSpPr>
            <a:spLocks/>
          </p:cNvSpPr>
          <p:nvPr/>
        </p:nvSpPr>
        <p:spPr bwMode="auto">
          <a:xfrm>
            <a:off x="5973656" y="5728450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433F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790" y="5211019"/>
            <a:ext cx="35717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PowerPoint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is a computer program created by Microsoft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Office. 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Microsoft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Office PowerPoint is the presentation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program used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the most in the world.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3788434" y="5361721"/>
            <a:ext cx="2" cy="86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697374" y="5287684"/>
            <a:ext cx="137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altLang="ko-KR" sz="3600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589210" y="5259316"/>
            <a:ext cx="36077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PowerPoint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is a computer program created by Microsoft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Office.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Microsoft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Office PowerPoint is the presentation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program used 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the most in the world.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8341571" y="5381314"/>
            <a:ext cx="2" cy="86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8620222" y="3589148"/>
            <a:ext cx="2162078" cy="281174"/>
          </a:xfrm>
          <a:prstGeom prst="roundRect">
            <a:avLst>
              <a:gd name="adj" fmla="val 15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620222" y="3589148"/>
            <a:ext cx="1584000" cy="281174"/>
          </a:xfrm>
          <a:prstGeom prst="roundRect">
            <a:avLst>
              <a:gd name="adj" fmla="val 18511"/>
            </a:avLst>
          </a:prstGeom>
          <a:solidFill>
            <a:srgbClr val="FBD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94846" y="3095431"/>
            <a:ext cx="2461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CONTENTS. </a:t>
            </a:r>
            <a:r>
              <a:rPr lang="en-US" altLang="ko-KR" sz="1200" dirty="0" smtClean="0">
                <a:solidFill>
                  <a:schemeClr val="bg1"/>
                </a:solidFill>
                <a:cs typeface="Aharoni" panose="02010803020104030203" pitchFamily="2" charset="-79"/>
              </a:rPr>
              <a:t>A  </a:t>
            </a:r>
            <a:r>
              <a:rPr lang="en-US" altLang="ko-KR" sz="6000" dirty="0" smtClean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24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380856" y="3611776"/>
            <a:ext cx="2162078" cy="281174"/>
          </a:xfrm>
          <a:prstGeom prst="roundRect">
            <a:avLst>
              <a:gd name="adj" fmla="val 15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958934" y="3611776"/>
            <a:ext cx="1584000" cy="281174"/>
          </a:xfrm>
          <a:prstGeom prst="roundRect">
            <a:avLst>
              <a:gd name="adj" fmla="val 18511"/>
            </a:avLst>
          </a:prstGeom>
          <a:solidFill>
            <a:srgbClr val="FBD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6403" y="3131658"/>
            <a:ext cx="2461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6000" dirty="0" smtClean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2400" dirty="0" smtClean="0">
                <a:solidFill>
                  <a:schemeClr val="bg1"/>
                </a:solidFill>
                <a:cs typeface="Aharoni" panose="02010803020104030203" pitchFamily="2" charset="-79"/>
              </a:rPr>
              <a:t>% 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7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39" y="3476765"/>
            <a:ext cx="1456442" cy="96585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99" y="3476765"/>
            <a:ext cx="1424677" cy="94853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43" y="3450691"/>
            <a:ext cx="1452359" cy="9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rgbClr val="393C43"/>
                </a:solidFill>
              </a:rPr>
              <a:t>POWER POINT </a:t>
            </a:r>
            <a:r>
              <a:rPr lang="en-US" altLang="ko-KR" sz="2800" b="1" i="1" dirty="0" smtClean="0">
                <a:solidFill>
                  <a:srgbClr val="393C43"/>
                </a:solidFill>
              </a:rPr>
              <a:t>PRESENTATION</a:t>
            </a:r>
            <a:endParaRPr lang="en-US" altLang="ko-KR" sz="2800" b="1" i="1" dirty="0">
              <a:solidFill>
                <a:srgbClr val="393C43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937288" y="1288586"/>
            <a:ext cx="317426" cy="5248698"/>
            <a:chOff x="2535931" y="535982"/>
            <a:chExt cx="360000" cy="5952660"/>
          </a:xfrm>
          <a:solidFill>
            <a:schemeClr val="bg1"/>
          </a:solidFill>
        </p:grpSpPr>
        <p:cxnSp>
          <p:nvCxnSpPr>
            <p:cNvPr id="39" name="직선 연결선 38"/>
            <p:cNvCxnSpPr/>
            <p:nvPr/>
          </p:nvCxnSpPr>
          <p:spPr>
            <a:xfrm>
              <a:off x="2715931" y="535982"/>
              <a:ext cx="373" cy="595266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535931" y="1111366"/>
              <a:ext cx="360000" cy="36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535931" y="4016699"/>
              <a:ext cx="360000" cy="36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2535931" y="2626949"/>
              <a:ext cx="360000" cy="36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535931" y="5346461"/>
              <a:ext cx="360000" cy="36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625931" y="2078831"/>
              <a:ext cx="180000" cy="18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661931" y="4856618"/>
              <a:ext cx="108000" cy="108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457671" y="1456466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2001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57671" y="2823707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2001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57671" y="4033090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2001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53149" y="5145876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2001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194656" y="5020423"/>
            <a:ext cx="3604271" cy="134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used the most in the world.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6515701" y="5015710"/>
            <a:ext cx="1624999" cy="400093"/>
          </a:xfrm>
          <a:prstGeom prst="rect">
            <a:avLst/>
          </a:prstGeom>
          <a:pattFill prst="solidDmnd">
            <a:fgClr>
              <a:srgbClr val="FFC715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  <a:latin typeface="+mn-ea"/>
              </a:rPr>
              <a:t>CONTENTS B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181178" y="2552519"/>
            <a:ext cx="3604271" cy="134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used the most in the world.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502223" y="2547806"/>
            <a:ext cx="1624999" cy="400093"/>
          </a:xfrm>
          <a:prstGeom prst="rect">
            <a:avLst/>
          </a:prstGeom>
          <a:pattFill prst="solidDmnd">
            <a:fgClr>
              <a:srgbClr val="FFC715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  <a:latin typeface="+mn-ea"/>
              </a:rPr>
              <a:t>CONTENTS B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50679" y="1456466"/>
            <a:ext cx="2374202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50679" y="5818711"/>
            <a:ext cx="2374202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110" name="타원 109"/>
          <p:cNvSpPr/>
          <p:nvPr/>
        </p:nvSpPr>
        <p:spPr>
          <a:xfrm>
            <a:off x="2445389" y="1203647"/>
            <a:ext cx="608611" cy="60861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373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78</cp:revision>
  <dcterms:created xsi:type="dcterms:W3CDTF">2017-08-31T07:23:31Z</dcterms:created>
  <dcterms:modified xsi:type="dcterms:W3CDTF">2017-09-18T07:10:26Z</dcterms:modified>
</cp:coreProperties>
</file>