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55495357966982"/>
          <c:y val="5.9325570614162548E-2"/>
          <c:w val="0.69763151622586861"/>
          <c:h val="0.654187001149424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ln>
              <a:noFill/>
            </a:ln>
          </c:spPr>
          <c:explosion val="4"/>
          <c:dPt>
            <c:idx val="0"/>
            <c:bubble3D val="0"/>
            <c:spPr>
              <a:noFill/>
              <a:ln w="3175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동영상</c:v>
                </c:pt>
                <c:pt idx="1">
                  <c:v>이미지</c:v>
                </c:pt>
                <c:pt idx="2">
                  <c:v>문서 파일</c:v>
                </c:pt>
                <c:pt idx="3">
                  <c:v>설치 프로그램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0.49</c:v>
                </c:pt>
                <c:pt idx="1">
                  <c:v>0.08</c:v>
                </c:pt>
                <c:pt idx="2">
                  <c:v>0.06</c:v>
                </c:pt>
                <c:pt idx="3">
                  <c:v>0.06</c:v>
                </c:pt>
                <c:pt idx="4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9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637630502989159E-2"/>
          <c:y val="0.69122349813105444"/>
          <c:w val="0.91495169936853882"/>
          <c:h val="0.26407667453397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50000"/>
            </a:lnSpc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3420-FA4B-4FAB-A24B-2B32C217BD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5DE5-614D-4C29-A0CE-944AB91A3F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>
            <a:off x="4356555" y="731157"/>
            <a:ext cx="1375228" cy="2158092"/>
          </a:xfrm>
          <a:prstGeom prst="round2SameRect">
            <a:avLst>
              <a:gd name="adj1" fmla="val 465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  <a:effectLst>
            <a:outerShdw blurRad="101600" dist="88900" dir="19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98712" y="2540454"/>
            <a:ext cx="1690914" cy="3714750"/>
          </a:xfrm>
          <a:prstGeom prst="roundRect">
            <a:avLst>
              <a:gd name="adj" fmla="val 600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9000">
                <a:schemeClr val="bg1">
                  <a:shade val="100000"/>
                  <a:satMod val="115000"/>
                </a:schemeClr>
              </a:gs>
              <a:gs pos="91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8712" y="2957143"/>
            <a:ext cx="169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r>
            <a:r>
              <a:rPr lang="en-US" altLang="ko-KR" sz="6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r>
              <a:rPr lang="en-US" altLang="ko-KR" sz="4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USB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메모리로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그래프를 만들어 본다면 어떤 모습일까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재미있지 않을까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?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9853" y="1993900"/>
            <a:ext cx="208188" cy="546553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2860" y="962025"/>
            <a:ext cx="208188" cy="1578429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95867" y="1123951"/>
            <a:ext cx="208188" cy="1416504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8874" y="1666875"/>
            <a:ext cx="208188" cy="873579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56978" y="2309029"/>
            <a:ext cx="384924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856977" y="3775359"/>
            <a:ext cx="384924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56977" y="5241689"/>
            <a:ext cx="384924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856976" y="842699"/>
            <a:ext cx="384924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37486" y="1135601"/>
            <a:ext cx="341470" cy="36000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37486" y="2593027"/>
            <a:ext cx="341470" cy="36000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14713" y="4080103"/>
            <a:ext cx="341470" cy="36000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22951" y="5567179"/>
            <a:ext cx="341470" cy="36000"/>
          </a:xfrm>
          <a:prstGeom prst="rect">
            <a:avLst/>
          </a:prstGeom>
          <a:solidFill>
            <a:srgbClr val="EECB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꺾인 연결선 21"/>
          <p:cNvCxnSpPr>
            <a:stCxn id="12" idx="0"/>
            <a:endCxn id="20" idx="1"/>
          </p:cNvCxnSpPr>
          <p:nvPr/>
        </p:nvCxnSpPr>
        <p:spPr>
          <a:xfrm rot="16200000" flipH="1">
            <a:off x="4498807" y="2661036"/>
            <a:ext cx="3918304" cy="1929983"/>
          </a:xfrm>
          <a:prstGeom prst="bentConnector4">
            <a:avLst>
              <a:gd name="adj1" fmla="val -10670"/>
              <a:gd name="adj2" fmla="val 31355"/>
            </a:avLst>
          </a:prstGeom>
          <a:ln>
            <a:solidFill>
              <a:srgbClr val="EECB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0"/>
            <a:endCxn id="19" idx="1"/>
          </p:cNvCxnSpPr>
          <p:nvPr/>
        </p:nvCxnSpPr>
        <p:spPr>
          <a:xfrm rot="16200000" flipH="1">
            <a:off x="4820261" y="1503651"/>
            <a:ext cx="2974152" cy="2214752"/>
          </a:xfrm>
          <a:prstGeom prst="bentConnector4">
            <a:avLst>
              <a:gd name="adj1" fmla="val -4916"/>
              <a:gd name="adj2" fmla="val 52350"/>
            </a:avLst>
          </a:prstGeom>
          <a:ln>
            <a:solidFill>
              <a:srgbClr val="EECB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" idx="0"/>
            <a:endCxn id="18" idx="1"/>
          </p:cNvCxnSpPr>
          <p:nvPr/>
        </p:nvCxnSpPr>
        <p:spPr>
          <a:xfrm rot="16200000" flipH="1">
            <a:off x="5347719" y="521260"/>
            <a:ext cx="1649002" cy="2530532"/>
          </a:xfrm>
          <a:prstGeom prst="bentConnector4">
            <a:avLst>
              <a:gd name="adj1" fmla="val -13863"/>
              <a:gd name="adj2" fmla="val 69962"/>
            </a:avLst>
          </a:prstGeom>
          <a:ln>
            <a:solidFill>
              <a:srgbClr val="EECB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0"/>
            <a:endCxn id="17" idx="0"/>
          </p:cNvCxnSpPr>
          <p:nvPr/>
        </p:nvCxnSpPr>
        <p:spPr>
          <a:xfrm rot="5400000" flipH="1" flipV="1">
            <a:off x="5681935" y="67614"/>
            <a:ext cx="858299" cy="2994274"/>
          </a:xfrm>
          <a:prstGeom prst="bentConnector3">
            <a:avLst>
              <a:gd name="adj1" fmla="val 170284"/>
            </a:avLst>
          </a:prstGeom>
          <a:ln>
            <a:solidFill>
              <a:srgbClr val="EECB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656" y="724716"/>
            <a:ext cx="38639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prstClr val="white"/>
                </a:solidFill>
              </a:rPr>
              <a:t>POWER </a:t>
            </a:r>
            <a:r>
              <a:rPr lang="en-US" altLang="ko-KR" sz="1400" i="1" dirty="0">
                <a:solidFill>
                  <a:prstClr val="white"/>
                </a:solidFill>
              </a:rPr>
              <a:t>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PowerPoint </a:t>
            </a:r>
            <a:r>
              <a:rPr lang="en-US" altLang="ko-KR" sz="7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700" dirty="0">
                <a:solidFill>
                  <a:prstClr val="white"/>
                </a:solidFill>
              </a:rPr>
              <a:t> </a:t>
            </a:r>
          </a:p>
        </p:txBody>
      </p:sp>
      <p:graphicFrame>
        <p:nvGraphicFramePr>
          <p:cNvPr id="61" name="차트 60"/>
          <p:cNvGraphicFramePr/>
          <p:nvPr>
            <p:extLst/>
          </p:nvPr>
        </p:nvGraphicFramePr>
        <p:xfrm>
          <a:off x="0" y="2409007"/>
          <a:ext cx="3729939" cy="397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7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/>
          <p:cNvGrpSpPr/>
          <p:nvPr/>
        </p:nvGrpSpPr>
        <p:grpSpPr>
          <a:xfrm rot="5400000">
            <a:off x="5466780" y="999305"/>
            <a:ext cx="1375228" cy="2575604"/>
            <a:chOff x="4356555" y="731157"/>
            <a:chExt cx="1375228" cy="2158092"/>
          </a:xfrm>
        </p:grpSpPr>
        <p:sp>
          <p:nvSpPr>
            <p:cNvPr id="224" name="양쪽 모서리가 둥근 사각형 223"/>
            <p:cNvSpPr/>
            <p:nvPr/>
          </p:nvSpPr>
          <p:spPr>
            <a:xfrm>
              <a:off x="4356555" y="731157"/>
              <a:ext cx="1375228" cy="2158092"/>
            </a:xfrm>
            <a:prstGeom prst="round2SameRect">
              <a:avLst>
                <a:gd name="adj1" fmla="val 465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/>
              </a:solidFill>
            </a:ln>
            <a:effectLst>
              <a:outerShdw blurRad="101600" dist="88900" dir="19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509846" y="1416907"/>
              <a:ext cx="208188" cy="1447887"/>
            </a:xfrm>
            <a:prstGeom prst="rect">
              <a:avLst/>
            </a:prstGeom>
            <a:solidFill>
              <a:srgbClr val="EECB6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4802869" y="2238996"/>
              <a:ext cx="208188" cy="633450"/>
            </a:xfrm>
            <a:prstGeom prst="rect">
              <a:avLst/>
            </a:prstGeom>
            <a:solidFill>
              <a:srgbClr val="EECB6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5095871" y="2069855"/>
              <a:ext cx="208188" cy="814436"/>
            </a:xfrm>
            <a:prstGeom prst="rect">
              <a:avLst/>
            </a:prstGeom>
            <a:solidFill>
              <a:srgbClr val="EECB6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5388882" y="1752006"/>
              <a:ext cx="208188" cy="1116078"/>
            </a:xfrm>
            <a:prstGeom prst="rect">
              <a:avLst/>
            </a:prstGeom>
            <a:solidFill>
              <a:srgbClr val="EECB6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>
          <a:xfrm rot="5400000">
            <a:off x="2163764" y="429745"/>
            <a:ext cx="1690914" cy="3714750"/>
          </a:xfrm>
          <a:prstGeom prst="roundRect">
            <a:avLst>
              <a:gd name="adj" fmla="val 6007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9000">
                <a:schemeClr val="bg1">
                  <a:shade val="100000"/>
                  <a:satMod val="115000"/>
                </a:schemeClr>
              </a:gs>
              <a:gs pos="91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49748" y="0"/>
            <a:ext cx="24422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양쪽 모서리가 둥근 사각형 91"/>
          <p:cNvSpPr/>
          <p:nvPr/>
        </p:nvSpPr>
        <p:spPr>
          <a:xfrm rot="16200000">
            <a:off x="6176624" y="3284876"/>
            <a:ext cx="6858000" cy="2882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10800000" sx="94000" sy="9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양쪽 모서리가 둥근 사각형 92"/>
          <p:cNvSpPr/>
          <p:nvPr/>
        </p:nvSpPr>
        <p:spPr>
          <a:xfrm rot="16200000">
            <a:off x="8759624" y="2125079"/>
            <a:ext cx="1692000" cy="15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762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 rot="16200000">
            <a:off x="9508865" y="3414791"/>
            <a:ext cx="201199" cy="1447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FFC000"/>
            </a:solidFill>
          </a:ln>
          <a:effectLst>
            <a:innerShdw blurRad="63500" dist="762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 rot="16200000">
            <a:off x="9508866" y="3766762"/>
            <a:ext cx="201199" cy="1447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00B0F0"/>
            </a:solidFill>
          </a:ln>
          <a:effectLst>
            <a:innerShdw blurRad="63500" dist="762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양쪽 모서리가 둥근 사각형 95"/>
          <p:cNvSpPr/>
          <p:nvPr/>
        </p:nvSpPr>
        <p:spPr>
          <a:xfrm>
            <a:off x="10359348" y="0"/>
            <a:ext cx="1832652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151846" y="4097822"/>
            <a:ext cx="52743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</a:t>
            </a:r>
            <a:r>
              <a:rPr lang="en-US" altLang="ko-KR" i="1" dirty="0">
                <a:solidFill>
                  <a:prstClr val="white"/>
                </a:solidFill>
              </a:rPr>
              <a:t>POINT </a:t>
            </a:r>
            <a:r>
              <a:rPr lang="en-US" altLang="ko-KR" sz="3600" b="1" i="1" dirty="0">
                <a:solidFill>
                  <a:prstClr val="white"/>
                </a:solidFill>
              </a:rPr>
              <a:t>PRESENTATION</a:t>
            </a:r>
            <a:endParaRPr lang="en-US" altLang="ko-KR" sz="3600" b="1" i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PowerPoint </a:t>
            </a:r>
            <a:r>
              <a:rPr lang="en-US" altLang="ko-KR" sz="9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78266" y="2067377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조땡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897378" y="2056258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○○대학교 경영학과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685124" y="591852"/>
            <a:ext cx="1181100" cy="11811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685124" y="2017453"/>
            <a:ext cx="1181100" cy="11811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685124" y="3443054"/>
            <a:ext cx="1181100" cy="11811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685124" y="4868655"/>
            <a:ext cx="1181100" cy="11811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97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</cp:revision>
  <dcterms:created xsi:type="dcterms:W3CDTF">2017-09-19T05:13:27Z</dcterms:created>
  <dcterms:modified xsi:type="dcterms:W3CDTF">2017-09-19T05:13:41Z</dcterms:modified>
</cp:coreProperties>
</file>