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  <p:sldId id="292" r:id="rId4"/>
    <p:sldId id="29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799A"/>
    <a:srgbClr val="64CBDA"/>
    <a:srgbClr val="5CB4E4"/>
    <a:srgbClr val="8C8896"/>
    <a:srgbClr val="8C6D73"/>
    <a:srgbClr val="FB4959"/>
    <a:srgbClr val="F8732E"/>
    <a:srgbClr val="DDDDDD"/>
    <a:srgbClr val="D1D1D1"/>
    <a:srgbClr val="FF6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3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 21"/>
          <p:cNvSpPr/>
          <p:nvPr/>
        </p:nvSpPr>
        <p:spPr>
          <a:xfrm>
            <a:off x="0" y="4864796"/>
            <a:ext cx="12192000" cy="1993204"/>
          </a:xfrm>
          <a:custGeom>
            <a:avLst/>
            <a:gdLst>
              <a:gd name="connsiteX0" fmla="*/ 12053173 w 12192000"/>
              <a:gd name="connsiteY0" fmla="*/ 33073 h 1993204"/>
              <a:gd name="connsiteX1" fmla="*/ 12192000 w 12192000"/>
              <a:gd name="connsiteY1" fmla="*/ 40083 h 1993204"/>
              <a:gd name="connsiteX2" fmla="*/ 12192000 w 12192000"/>
              <a:gd name="connsiteY2" fmla="*/ 1993204 h 1993204"/>
              <a:gd name="connsiteX3" fmla="*/ 6600939 w 12192000"/>
              <a:gd name="connsiteY3" fmla="*/ 1993204 h 1993204"/>
              <a:gd name="connsiteX4" fmla="*/ 6610982 w 12192000"/>
              <a:gd name="connsiteY4" fmla="*/ 1981033 h 1993204"/>
              <a:gd name="connsiteX5" fmla="*/ 6985176 w 12192000"/>
              <a:gd name="connsiteY5" fmla="*/ 1826036 h 1993204"/>
              <a:gd name="connsiteX6" fmla="*/ 7068135 w 12192000"/>
              <a:gd name="connsiteY6" fmla="*/ 1834399 h 1993204"/>
              <a:gd name="connsiteX7" fmla="*/ 7072522 w 12192000"/>
              <a:gd name="connsiteY7" fmla="*/ 1829081 h 1993204"/>
              <a:gd name="connsiteX8" fmla="*/ 7514366 w 12192000"/>
              <a:gd name="connsiteY8" fmla="*/ 1646063 h 1993204"/>
              <a:gd name="connsiteX9" fmla="*/ 7640298 w 12192000"/>
              <a:gd name="connsiteY9" fmla="*/ 1658758 h 1993204"/>
              <a:gd name="connsiteX10" fmla="*/ 7694521 w 12192000"/>
              <a:gd name="connsiteY10" fmla="*/ 1675590 h 1993204"/>
              <a:gd name="connsiteX11" fmla="*/ 7736517 w 12192000"/>
              <a:gd name="connsiteY11" fmla="*/ 1598219 h 1993204"/>
              <a:gd name="connsiteX12" fmla="*/ 8269225 w 12192000"/>
              <a:gd name="connsiteY12" fmla="*/ 1314980 h 1993204"/>
              <a:gd name="connsiteX13" fmla="*/ 8861164 w 12192000"/>
              <a:gd name="connsiteY13" fmla="*/ 1707344 h 1993204"/>
              <a:gd name="connsiteX14" fmla="*/ 8891049 w 12192000"/>
              <a:gd name="connsiteY14" fmla="*/ 1803616 h 1993204"/>
              <a:gd name="connsiteX15" fmla="*/ 8921058 w 12192000"/>
              <a:gd name="connsiteY15" fmla="*/ 1794300 h 1993204"/>
              <a:gd name="connsiteX16" fmla="*/ 9050529 w 12192000"/>
              <a:gd name="connsiteY16" fmla="*/ 1781248 h 1993204"/>
              <a:gd name="connsiteX17" fmla="*/ 9300589 w 12192000"/>
              <a:gd name="connsiteY17" fmla="*/ 1831733 h 1993204"/>
              <a:gd name="connsiteX18" fmla="*/ 9343861 w 12192000"/>
              <a:gd name="connsiteY18" fmla="*/ 1855220 h 1993204"/>
              <a:gd name="connsiteX19" fmla="*/ 9388364 w 12192000"/>
              <a:gd name="connsiteY19" fmla="*/ 1711854 h 1993204"/>
              <a:gd name="connsiteX20" fmla="*/ 10196903 w 12192000"/>
              <a:gd name="connsiteY20" fmla="*/ 1175918 h 1993204"/>
              <a:gd name="connsiteX21" fmla="*/ 10538464 w 12192000"/>
              <a:gd name="connsiteY21" fmla="*/ 1244876 h 1993204"/>
              <a:gd name="connsiteX22" fmla="*/ 10623504 w 12192000"/>
              <a:gd name="connsiteY22" fmla="*/ 1291035 h 1993204"/>
              <a:gd name="connsiteX23" fmla="*/ 10633691 w 12192000"/>
              <a:gd name="connsiteY23" fmla="*/ 1189985 h 1993204"/>
              <a:gd name="connsiteX24" fmla="*/ 12053173 w 12192000"/>
              <a:gd name="connsiteY24" fmla="*/ 33073 h 1993204"/>
              <a:gd name="connsiteX25" fmla="*/ 0 w 12192000"/>
              <a:gd name="connsiteY25" fmla="*/ 0 h 1993204"/>
              <a:gd name="connsiteX26" fmla="*/ 132000 w 12192000"/>
              <a:gd name="connsiteY26" fmla="*/ 108909 h 1993204"/>
              <a:gd name="connsiteX27" fmla="*/ 195701 w 12192000"/>
              <a:gd name="connsiteY27" fmla="*/ 186117 h 1993204"/>
              <a:gd name="connsiteX28" fmla="*/ 215309 w 12192000"/>
              <a:gd name="connsiteY28" fmla="*/ 181075 h 1993204"/>
              <a:gd name="connsiteX29" fmla="*/ 478283 w 12192000"/>
              <a:gd name="connsiteY29" fmla="*/ 154565 h 1993204"/>
              <a:gd name="connsiteX30" fmla="*/ 1783136 w 12192000"/>
              <a:gd name="connsiteY30" fmla="*/ 1459418 h 1993204"/>
              <a:gd name="connsiteX31" fmla="*/ 1782838 w 12192000"/>
              <a:gd name="connsiteY31" fmla="*/ 1465311 h 1993204"/>
              <a:gd name="connsiteX32" fmla="*/ 1841294 w 12192000"/>
              <a:gd name="connsiteY32" fmla="*/ 1459418 h 1993204"/>
              <a:gd name="connsiteX33" fmla="*/ 1979853 w 12192000"/>
              <a:gd name="connsiteY33" fmla="*/ 1473386 h 1993204"/>
              <a:gd name="connsiteX34" fmla="*/ 2057491 w 12192000"/>
              <a:gd name="connsiteY34" fmla="*/ 1497486 h 1993204"/>
              <a:gd name="connsiteX35" fmla="*/ 2084969 w 12192000"/>
              <a:gd name="connsiteY35" fmla="*/ 1464183 h 1993204"/>
              <a:gd name="connsiteX36" fmla="*/ 2673248 w 12192000"/>
              <a:gd name="connsiteY36" fmla="*/ 1220509 h 1993204"/>
              <a:gd name="connsiteX37" fmla="*/ 2997082 w 12192000"/>
              <a:gd name="connsiteY37" fmla="*/ 1285888 h 1993204"/>
              <a:gd name="connsiteX38" fmla="*/ 3012183 w 12192000"/>
              <a:gd name="connsiteY38" fmla="*/ 1294085 h 1993204"/>
              <a:gd name="connsiteX39" fmla="*/ 3073615 w 12192000"/>
              <a:gd name="connsiteY39" fmla="*/ 1180910 h 1993204"/>
              <a:gd name="connsiteX40" fmla="*/ 3763483 w 12192000"/>
              <a:gd name="connsiteY40" fmla="*/ 814109 h 1993204"/>
              <a:gd name="connsiteX41" fmla="*/ 4530059 w 12192000"/>
              <a:gd name="connsiteY41" fmla="*/ 1322229 h 1993204"/>
              <a:gd name="connsiteX42" fmla="*/ 4536079 w 12192000"/>
              <a:gd name="connsiteY42" fmla="*/ 1341624 h 1993204"/>
              <a:gd name="connsiteX43" fmla="*/ 4610807 w 12192000"/>
              <a:gd name="connsiteY43" fmla="*/ 1364820 h 1993204"/>
              <a:gd name="connsiteX44" fmla="*/ 4969644 w 12192000"/>
              <a:gd name="connsiteY44" fmla="*/ 1760601 h 1993204"/>
              <a:gd name="connsiteX45" fmla="*/ 4973147 w 12192000"/>
              <a:gd name="connsiteY45" fmla="*/ 1783770 h 1993204"/>
              <a:gd name="connsiteX46" fmla="*/ 4998157 w 12192000"/>
              <a:gd name="connsiteY46" fmla="*/ 1781248 h 1993204"/>
              <a:gd name="connsiteX47" fmla="*/ 5372351 w 12192000"/>
              <a:gd name="connsiteY47" fmla="*/ 1936245 h 1993204"/>
              <a:gd name="connsiteX48" fmla="*/ 5419348 w 12192000"/>
              <a:gd name="connsiteY48" fmla="*/ 1993204 h 1993204"/>
              <a:gd name="connsiteX49" fmla="*/ 0 w 12192000"/>
              <a:gd name="connsiteY49" fmla="*/ 1993204 h 199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1993204">
                <a:moveTo>
                  <a:pt x="12053173" y="33073"/>
                </a:moveTo>
                <a:lnTo>
                  <a:pt x="12192000" y="40083"/>
                </a:lnTo>
                <a:lnTo>
                  <a:pt x="12192000" y="1993204"/>
                </a:lnTo>
                <a:lnTo>
                  <a:pt x="6600939" y="1993204"/>
                </a:lnTo>
                <a:lnTo>
                  <a:pt x="6610982" y="1981033"/>
                </a:lnTo>
                <a:cubicBezTo>
                  <a:pt x="6706747" y="1885268"/>
                  <a:pt x="6839045" y="1826036"/>
                  <a:pt x="6985176" y="1826036"/>
                </a:cubicBezTo>
                <a:lnTo>
                  <a:pt x="7068135" y="1834399"/>
                </a:lnTo>
                <a:lnTo>
                  <a:pt x="7072522" y="1829081"/>
                </a:lnTo>
                <a:cubicBezTo>
                  <a:pt x="7185600" y="1716003"/>
                  <a:pt x="7341815" y="1646063"/>
                  <a:pt x="7514366" y="1646063"/>
                </a:cubicBezTo>
                <a:cubicBezTo>
                  <a:pt x="7557504" y="1646063"/>
                  <a:pt x="7599620" y="1650434"/>
                  <a:pt x="7640298" y="1658758"/>
                </a:cubicBezTo>
                <a:lnTo>
                  <a:pt x="7694521" y="1675590"/>
                </a:lnTo>
                <a:lnTo>
                  <a:pt x="7736517" y="1598219"/>
                </a:lnTo>
                <a:cubicBezTo>
                  <a:pt x="7851965" y="1427333"/>
                  <a:pt x="8047474" y="1314980"/>
                  <a:pt x="8269225" y="1314980"/>
                </a:cubicBezTo>
                <a:cubicBezTo>
                  <a:pt x="8535326" y="1314980"/>
                  <a:pt x="8763639" y="1476768"/>
                  <a:pt x="8861164" y="1707344"/>
                </a:cubicBezTo>
                <a:lnTo>
                  <a:pt x="8891049" y="1803616"/>
                </a:lnTo>
                <a:lnTo>
                  <a:pt x="8921058" y="1794300"/>
                </a:lnTo>
                <a:cubicBezTo>
                  <a:pt x="8962878" y="1785742"/>
                  <a:pt x="9006179" y="1781248"/>
                  <a:pt x="9050529" y="1781248"/>
                </a:cubicBezTo>
                <a:cubicBezTo>
                  <a:pt x="9139229" y="1781248"/>
                  <a:pt x="9223731" y="1799225"/>
                  <a:pt x="9300589" y="1831733"/>
                </a:cubicBezTo>
                <a:lnTo>
                  <a:pt x="9343861" y="1855220"/>
                </a:lnTo>
                <a:lnTo>
                  <a:pt x="9388364" y="1711854"/>
                </a:lnTo>
                <a:cubicBezTo>
                  <a:pt x="9521575" y="1396907"/>
                  <a:pt x="9833432" y="1175918"/>
                  <a:pt x="10196903" y="1175918"/>
                </a:cubicBezTo>
                <a:cubicBezTo>
                  <a:pt x="10318060" y="1175918"/>
                  <a:pt x="10433482" y="1200473"/>
                  <a:pt x="10538464" y="1244876"/>
                </a:cubicBezTo>
                <a:lnTo>
                  <a:pt x="10623504" y="1291035"/>
                </a:lnTo>
                <a:lnTo>
                  <a:pt x="10633691" y="1189985"/>
                </a:lnTo>
                <a:cubicBezTo>
                  <a:pt x="10768797" y="529737"/>
                  <a:pt x="11352984" y="33073"/>
                  <a:pt x="12053173" y="33073"/>
                </a:cubicBezTo>
                <a:close/>
                <a:moveTo>
                  <a:pt x="0" y="0"/>
                </a:moveTo>
                <a:lnTo>
                  <a:pt x="132000" y="108909"/>
                </a:lnTo>
                <a:lnTo>
                  <a:pt x="195701" y="186117"/>
                </a:lnTo>
                <a:lnTo>
                  <a:pt x="215309" y="181075"/>
                </a:lnTo>
                <a:cubicBezTo>
                  <a:pt x="300252" y="163693"/>
                  <a:pt x="388201" y="154565"/>
                  <a:pt x="478283" y="154565"/>
                </a:cubicBezTo>
                <a:cubicBezTo>
                  <a:pt x="1198933" y="154565"/>
                  <a:pt x="1783136" y="738768"/>
                  <a:pt x="1783136" y="1459418"/>
                </a:cubicBezTo>
                <a:lnTo>
                  <a:pt x="1782838" y="1465311"/>
                </a:lnTo>
                <a:lnTo>
                  <a:pt x="1841294" y="1459418"/>
                </a:lnTo>
                <a:cubicBezTo>
                  <a:pt x="1888759" y="1459418"/>
                  <a:pt x="1935097" y="1464228"/>
                  <a:pt x="1979853" y="1473386"/>
                </a:cubicBezTo>
                <a:lnTo>
                  <a:pt x="2057491" y="1497486"/>
                </a:lnTo>
                <a:lnTo>
                  <a:pt x="2084969" y="1464183"/>
                </a:lnTo>
                <a:cubicBezTo>
                  <a:pt x="2235522" y="1313629"/>
                  <a:pt x="2443510" y="1220509"/>
                  <a:pt x="2673248" y="1220509"/>
                </a:cubicBezTo>
                <a:cubicBezTo>
                  <a:pt x="2788117" y="1220509"/>
                  <a:pt x="2897549" y="1243789"/>
                  <a:pt x="2997082" y="1285888"/>
                </a:cubicBezTo>
                <a:lnTo>
                  <a:pt x="3012183" y="1294085"/>
                </a:lnTo>
                <a:lnTo>
                  <a:pt x="3073615" y="1180910"/>
                </a:lnTo>
                <a:cubicBezTo>
                  <a:pt x="3223121" y="959609"/>
                  <a:pt x="3476311" y="814109"/>
                  <a:pt x="3763483" y="814109"/>
                </a:cubicBezTo>
                <a:cubicBezTo>
                  <a:pt x="4108090" y="814109"/>
                  <a:pt x="4403762" y="1023628"/>
                  <a:pt x="4530059" y="1322229"/>
                </a:cubicBezTo>
                <a:lnTo>
                  <a:pt x="4536079" y="1341624"/>
                </a:lnTo>
                <a:lnTo>
                  <a:pt x="4610807" y="1364820"/>
                </a:lnTo>
                <a:cubicBezTo>
                  <a:pt x="4781528" y="1437030"/>
                  <a:pt x="4914052" y="1581868"/>
                  <a:pt x="4969644" y="1760601"/>
                </a:cubicBezTo>
                <a:lnTo>
                  <a:pt x="4973147" y="1783770"/>
                </a:lnTo>
                <a:lnTo>
                  <a:pt x="4998157" y="1781248"/>
                </a:lnTo>
                <a:cubicBezTo>
                  <a:pt x="5144288" y="1781248"/>
                  <a:pt x="5276586" y="1840480"/>
                  <a:pt x="5372351" y="1936245"/>
                </a:cubicBezTo>
                <a:lnTo>
                  <a:pt x="5419348" y="1993204"/>
                </a:lnTo>
                <a:lnTo>
                  <a:pt x="0" y="19932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Freeform 14"/>
          <p:cNvSpPr>
            <a:spLocks/>
          </p:cNvSpPr>
          <p:nvPr/>
        </p:nvSpPr>
        <p:spPr bwMode="auto">
          <a:xfrm>
            <a:off x="1376388" y="770029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" name="Freeform 14"/>
          <p:cNvSpPr>
            <a:spLocks/>
          </p:cNvSpPr>
          <p:nvPr/>
        </p:nvSpPr>
        <p:spPr bwMode="auto">
          <a:xfrm>
            <a:off x="3164352" y="1944541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" name="Freeform 14"/>
          <p:cNvSpPr>
            <a:spLocks/>
          </p:cNvSpPr>
          <p:nvPr/>
        </p:nvSpPr>
        <p:spPr bwMode="auto">
          <a:xfrm>
            <a:off x="10019638" y="3247855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2" name="Freeform 14"/>
          <p:cNvSpPr>
            <a:spLocks/>
          </p:cNvSpPr>
          <p:nvPr/>
        </p:nvSpPr>
        <p:spPr bwMode="auto">
          <a:xfrm>
            <a:off x="2136884" y="4325507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3" name="Freeform 14"/>
          <p:cNvSpPr>
            <a:spLocks/>
          </p:cNvSpPr>
          <p:nvPr/>
        </p:nvSpPr>
        <p:spPr bwMode="auto">
          <a:xfrm>
            <a:off x="9386227" y="767264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5" name="그룹 74"/>
          <p:cNvGrpSpPr/>
          <p:nvPr/>
        </p:nvGrpSpPr>
        <p:grpSpPr>
          <a:xfrm rot="2700000">
            <a:off x="6070125" y="742633"/>
            <a:ext cx="721170" cy="1122769"/>
            <a:chOff x="6384480" y="983302"/>
            <a:chExt cx="1376517" cy="2143060"/>
          </a:xfrm>
        </p:grpSpPr>
        <p:sp>
          <p:nvSpPr>
            <p:cNvPr id="48" name="Freeform 26"/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2" name="Freeform 9"/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1"/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8"/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4" name="Freeform 8"/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3797707" y="1986793"/>
            <a:ext cx="482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prstClr val="white"/>
                </a:solidFill>
              </a:rPr>
              <a:t>POWER </a:t>
            </a:r>
            <a:r>
              <a:rPr lang="en-US" altLang="ko-KR" sz="2000" i="1" dirty="0" smtClean="0">
                <a:solidFill>
                  <a:prstClr val="white"/>
                </a:solidFill>
              </a:rPr>
              <a:t>POINT </a:t>
            </a:r>
            <a:r>
              <a:rPr lang="en-US" altLang="ko-KR" sz="2800" b="1" i="1" dirty="0" smtClean="0">
                <a:solidFill>
                  <a:prstClr val="white"/>
                </a:solidFill>
              </a:rPr>
              <a:t>PRESENTATION</a:t>
            </a:r>
            <a:endParaRPr lang="en-US" altLang="ko-KR" sz="2800" b="1" i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prstClr val="white"/>
                </a:solidFill>
              </a:rPr>
              <a:t>PowerPoint </a:t>
            </a:r>
            <a:r>
              <a:rPr lang="en-US" altLang="ko-KR" sz="1000" dirty="0">
                <a:solidFill>
                  <a:prstClr val="white"/>
                </a:solidFill>
              </a:rPr>
              <a:t>is a computer program created by Microsoft Office Microsoft Office PowerPoint is the presentation program used the most in the world.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6066566" y="3882061"/>
            <a:ext cx="7954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까칠한 </a:t>
            </a:r>
            <a:r>
              <a:rPr lang="ko-KR" altLang="en-US" sz="1400" dirty="0" err="1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조땡</a:t>
            </a:r>
            <a:endParaRPr lang="en-US" altLang="ko-KR" sz="1400" dirty="0">
              <a:solidFill>
                <a:schemeClr val="bg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066566" y="4536882"/>
            <a:ext cx="873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201234567</a:t>
            </a:r>
            <a:endParaRPr lang="en-US" altLang="ko-KR" sz="1400" dirty="0">
              <a:solidFill>
                <a:schemeClr val="bg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066636" y="4954673"/>
            <a:ext cx="1497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abc123@naver.com</a:t>
            </a:r>
            <a:endParaRPr lang="en-US" altLang="ko-KR" sz="1400" dirty="0">
              <a:solidFill>
                <a:schemeClr val="bg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062344" y="5421912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OO</a:t>
            </a:r>
            <a:r>
              <a:rPr lang="ko-KR" altLang="en-US" sz="1400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대학교 경영학과</a:t>
            </a:r>
            <a:endParaRPr lang="en-US" altLang="ko-KR" sz="1400" dirty="0">
              <a:solidFill>
                <a:schemeClr val="bg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2" name="직선 연결선 111"/>
          <p:cNvCxnSpPr>
            <a:stCxn id="23" idx="4"/>
            <a:endCxn id="106" idx="0"/>
          </p:cNvCxnSpPr>
          <p:nvPr/>
        </p:nvCxnSpPr>
        <p:spPr>
          <a:xfrm>
            <a:off x="5754730" y="4180741"/>
            <a:ext cx="0" cy="12768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5605774" y="3882829"/>
            <a:ext cx="297912" cy="297912"/>
            <a:chOff x="6032253" y="4354512"/>
            <a:chExt cx="510284" cy="510284"/>
          </a:xfrm>
        </p:grpSpPr>
        <p:sp>
          <p:nvSpPr>
            <p:cNvPr id="23" name="타원 22"/>
            <p:cNvSpPr/>
            <p:nvPr/>
          </p:nvSpPr>
          <p:spPr>
            <a:xfrm>
              <a:off x="6032253" y="4354512"/>
              <a:ext cx="510284" cy="51028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Group 20"/>
            <p:cNvGrpSpPr>
              <a:grpSpLocks noChangeAspect="1"/>
            </p:cNvGrpSpPr>
            <p:nvPr/>
          </p:nvGrpSpPr>
          <p:grpSpPr bwMode="auto">
            <a:xfrm>
              <a:off x="6186231" y="4443873"/>
              <a:ext cx="202327" cy="275984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78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9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80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81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grpSp>
        <p:nvGrpSpPr>
          <p:cNvPr id="108" name="그룹 107"/>
          <p:cNvGrpSpPr/>
          <p:nvPr/>
        </p:nvGrpSpPr>
        <p:grpSpPr>
          <a:xfrm>
            <a:off x="5605774" y="4597859"/>
            <a:ext cx="297912" cy="297912"/>
            <a:chOff x="5409599" y="4680591"/>
            <a:chExt cx="434396" cy="434396"/>
          </a:xfrm>
        </p:grpSpPr>
        <p:sp>
          <p:nvSpPr>
            <p:cNvPr id="85" name="타원 84"/>
            <p:cNvSpPr/>
            <p:nvPr/>
          </p:nvSpPr>
          <p:spPr>
            <a:xfrm>
              <a:off x="5409599" y="4680591"/>
              <a:ext cx="434396" cy="434396"/>
            </a:xfrm>
            <a:prstGeom prst="ellipse">
              <a:avLst/>
            </a:prstGeom>
            <a:solidFill>
              <a:srgbClr val="6A799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자유형 90"/>
            <p:cNvSpPr>
              <a:spLocks/>
            </p:cNvSpPr>
            <p:nvPr/>
          </p:nvSpPr>
          <p:spPr bwMode="auto">
            <a:xfrm>
              <a:off x="5518054" y="4820583"/>
              <a:ext cx="195951" cy="17149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5605774" y="5026093"/>
            <a:ext cx="297912" cy="297912"/>
            <a:chOff x="5409599" y="5291705"/>
            <a:chExt cx="434396" cy="434396"/>
          </a:xfrm>
        </p:grpSpPr>
        <p:sp>
          <p:nvSpPr>
            <p:cNvPr id="99" name="타원 98"/>
            <p:cNvSpPr/>
            <p:nvPr/>
          </p:nvSpPr>
          <p:spPr>
            <a:xfrm>
              <a:off x="5409599" y="5291705"/>
              <a:ext cx="434396" cy="43439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 36"/>
            <p:cNvSpPr>
              <a:spLocks noEditPoints="1"/>
            </p:cNvSpPr>
            <p:nvPr/>
          </p:nvSpPr>
          <p:spPr bwMode="auto">
            <a:xfrm>
              <a:off x="5555843" y="5401511"/>
              <a:ext cx="138798" cy="23344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5605774" y="5457622"/>
            <a:ext cx="297912" cy="297912"/>
            <a:chOff x="5424578" y="5936594"/>
            <a:chExt cx="434396" cy="434396"/>
          </a:xfrm>
        </p:grpSpPr>
        <p:sp>
          <p:nvSpPr>
            <p:cNvPr id="106" name="타원 105"/>
            <p:cNvSpPr/>
            <p:nvPr/>
          </p:nvSpPr>
          <p:spPr>
            <a:xfrm>
              <a:off x="5424578" y="5936594"/>
              <a:ext cx="434396" cy="434396"/>
            </a:xfrm>
            <a:prstGeom prst="ellipse">
              <a:avLst/>
            </a:prstGeom>
            <a:solidFill>
              <a:srgbClr val="6A799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Group 39"/>
            <p:cNvGrpSpPr>
              <a:grpSpLocks noChangeAspect="1"/>
            </p:cNvGrpSpPr>
            <p:nvPr/>
          </p:nvGrpSpPr>
          <p:grpSpPr bwMode="auto">
            <a:xfrm>
              <a:off x="5548340" y="6078235"/>
              <a:ext cx="186872" cy="151113"/>
              <a:chOff x="5919" y="4283"/>
              <a:chExt cx="324" cy="262"/>
            </a:xfrm>
            <a:solidFill>
              <a:schemeClr val="bg1"/>
            </a:solidFill>
          </p:grpSpPr>
          <p:sp>
            <p:nvSpPr>
              <p:cNvPr id="94" name="Freeform 41"/>
              <p:cNvSpPr>
                <a:spLocks/>
              </p:cNvSpPr>
              <p:nvPr/>
            </p:nvSpPr>
            <p:spPr bwMode="auto">
              <a:xfrm>
                <a:off x="6065" y="4421"/>
                <a:ext cx="32" cy="38"/>
              </a:xfrm>
              <a:custGeom>
                <a:avLst/>
                <a:gdLst>
                  <a:gd name="T0" fmla="*/ 175 w 349"/>
                  <a:gd name="T1" fmla="*/ 0 h 421"/>
                  <a:gd name="T2" fmla="*/ 206 w 349"/>
                  <a:gd name="T3" fmla="*/ 2 h 421"/>
                  <a:gd name="T4" fmla="*/ 235 w 349"/>
                  <a:gd name="T5" fmla="*/ 9 h 421"/>
                  <a:gd name="T6" fmla="*/ 263 w 349"/>
                  <a:gd name="T7" fmla="*/ 22 h 421"/>
                  <a:gd name="T8" fmla="*/ 287 w 349"/>
                  <a:gd name="T9" fmla="*/ 40 h 421"/>
                  <a:gd name="T10" fmla="*/ 308 w 349"/>
                  <a:gd name="T11" fmla="*/ 60 h 421"/>
                  <a:gd name="T12" fmla="*/ 326 w 349"/>
                  <a:gd name="T13" fmla="*/ 84 h 421"/>
                  <a:gd name="T14" fmla="*/ 338 w 349"/>
                  <a:gd name="T15" fmla="*/ 111 h 421"/>
                  <a:gd name="T16" fmla="*/ 346 w 349"/>
                  <a:gd name="T17" fmla="*/ 140 h 421"/>
                  <a:gd name="T18" fmla="*/ 349 w 349"/>
                  <a:gd name="T19" fmla="*/ 171 h 421"/>
                  <a:gd name="T20" fmla="*/ 349 w 349"/>
                  <a:gd name="T21" fmla="*/ 249 h 421"/>
                  <a:gd name="T22" fmla="*/ 346 w 349"/>
                  <a:gd name="T23" fmla="*/ 280 h 421"/>
                  <a:gd name="T24" fmla="*/ 338 w 349"/>
                  <a:gd name="T25" fmla="*/ 309 h 421"/>
                  <a:gd name="T26" fmla="*/ 326 w 349"/>
                  <a:gd name="T27" fmla="*/ 336 h 421"/>
                  <a:gd name="T28" fmla="*/ 308 w 349"/>
                  <a:gd name="T29" fmla="*/ 360 h 421"/>
                  <a:gd name="T30" fmla="*/ 287 w 349"/>
                  <a:gd name="T31" fmla="*/ 381 h 421"/>
                  <a:gd name="T32" fmla="*/ 263 w 349"/>
                  <a:gd name="T33" fmla="*/ 398 h 421"/>
                  <a:gd name="T34" fmla="*/ 235 w 349"/>
                  <a:gd name="T35" fmla="*/ 410 h 421"/>
                  <a:gd name="T36" fmla="*/ 206 w 349"/>
                  <a:gd name="T37" fmla="*/ 419 h 421"/>
                  <a:gd name="T38" fmla="*/ 175 w 349"/>
                  <a:gd name="T39" fmla="*/ 421 h 421"/>
                  <a:gd name="T40" fmla="*/ 143 w 349"/>
                  <a:gd name="T41" fmla="*/ 419 h 421"/>
                  <a:gd name="T42" fmla="*/ 113 w 349"/>
                  <a:gd name="T43" fmla="*/ 410 h 421"/>
                  <a:gd name="T44" fmla="*/ 87 w 349"/>
                  <a:gd name="T45" fmla="*/ 398 h 421"/>
                  <a:gd name="T46" fmla="*/ 62 w 349"/>
                  <a:gd name="T47" fmla="*/ 381 h 421"/>
                  <a:gd name="T48" fmla="*/ 41 w 349"/>
                  <a:gd name="T49" fmla="*/ 360 h 421"/>
                  <a:gd name="T50" fmla="*/ 24 w 349"/>
                  <a:gd name="T51" fmla="*/ 336 h 421"/>
                  <a:gd name="T52" fmla="*/ 11 w 349"/>
                  <a:gd name="T53" fmla="*/ 309 h 421"/>
                  <a:gd name="T54" fmla="*/ 3 w 349"/>
                  <a:gd name="T55" fmla="*/ 280 h 421"/>
                  <a:gd name="T56" fmla="*/ 0 w 349"/>
                  <a:gd name="T57" fmla="*/ 249 h 421"/>
                  <a:gd name="T58" fmla="*/ 0 w 349"/>
                  <a:gd name="T59" fmla="*/ 171 h 421"/>
                  <a:gd name="T60" fmla="*/ 3 w 349"/>
                  <a:gd name="T61" fmla="*/ 140 h 421"/>
                  <a:gd name="T62" fmla="*/ 11 w 349"/>
                  <a:gd name="T63" fmla="*/ 111 h 421"/>
                  <a:gd name="T64" fmla="*/ 24 w 349"/>
                  <a:gd name="T65" fmla="*/ 84 h 421"/>
                  <a:gd name="T66" fmla="*/ 41 w 349"/>
                  <a:gd name="T67" fmla="*/ 60 h 421"/>
                  <a:gd name="T68" fmla="*/ 62 w 349"/>
                  <a:gd name="T69" fmla="*/ 40 h 421"/>
                  <a:gd name="T70" fmla="*/ 87 w 349"/>
                  <a:gd name="T71" fmla="*/ 22 h 421"/>
                  <a:gd name="T72" fmla="*/ 113 w 349"/>
                  <a:gd name="T73" fmla="*/ 9 h 421"/>
                  <a:gd name="T74" fmla="*/ 143 w 349"/>
                  <a:gd name="T75" fmla="*/ 2 h 421"/>
                  <a:gd name="T76" fmla="*/ 175 w 349"/>
                  <a:gd name="T7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9" h="421">
                    <a:moveTo>
                      <a:pt x="175" y="0"/>
                    </a:moveTo>
                    <a:lnTo>
                      <a:pt x="206" y="2"/>
                    </a:lnTo>
                    <a:lnTo>
                      <a:pt x="235" y="9"/>
                    </a:lnTo>
                    <a:lnTo>
                      <a:pt x="263" y="22"/>
                    </a:lnTo>
                    <a:lnTo>
                      <a:pt x="287" y="40"/>
                    </a:lnTo>
                    <a:lnTo>
                      <a:pt x="308" y="60"/>
                    </a:lnTo>
                    <a:lnTo>
                      <a:pt x="326" y="84"/>
                    </a:lnTo>
                    <a:lnTo>
                      <a:pt x="338" y="111"/>
                    </a:lnTo>
                    <a:lnTo>
                      <a:pt x="346" y="140"/>
                    </a:lnTo>
                    <a:lnTo>
                      <a:pt x="349" y="171"/>
                    </a:lnTo>
                    <a:lnTo>
                      <a:pt x="349" y="249"/>
                    </a:lnTo>
                    <a:lnTo>
                      <a:pt x="346" y="280"/>
                    </a:lnTo>
                    <a:lnTo>
                      <a:pt x="338" y="309"/>
                    </a:lnTo>
                    <a:lnTo>
                      <a:pt x="326" y="336"/>
                    </a:lnTo>
                    <a:lnTo>
                      <a:pt x="308" y="360"/>
                    </a:lnTo>
                    <a:lnTo>
                      <a:pt x="287" y="381"/>
                    </a:lnTo>
                    <a:lnTo>
                      <a:pt x="263" y="398"/>
                    </a:lnTo>
                    <a:lnTo>
                      <a:pt x="235" y="410"/>
                    </a:lnTo>
                    <a:lnTo>
                      <a:pt x="206" y="419"/>
                    </a:lnTo>
                    <a:lnTo>
                      <a:pt x="175" y="421"/>
                    </a:lnTo>
                    <a:lnTo>
                      <a:pt x="143" y="419"/>
                    </a:lnTo>
                    <a:lnTo>
                      <a:pt x="113" y="410"/>
                    </a:lnTo>
                    <a:lnTo>
                      <a:pt x="87" y="398"/>
                    </a:lnTo>
                    <a:lnTo>
                      <a:pt x="62" y="381"/>
                    </a:lnTo>
                    <a:lnTo>
                      <a:pt x="41" y="360"/>
                    </a:lnTo>
                    <a:lnTo>
                      <a:pt x="24" y="336"/>
                    </a:lnTo>
                    <a:lnTo>
                      <a:pt x="11" y="309"/>
                    </a:lnTo>
                    <a:lnTo>
                      <a:pt x="3" y="280"/>
                    </a:lnTo>
                    <a:lnTo>
                      <a:pt x="0" y="249"/>
                    </a:lnTo>
                    <a:lnTo>
                      <a:pt x="0" y="171"/>
                    </a:lnTo>
                    <a:lnTo>
                      <a:pt x="3" y="140"/>
                    </a:lnTo>
                    <a:lnTo>
                      <a:pt x="11" y="111"/>
                    </a:lnTo>
                    <a:lnTo>
                      <a:pt x="24" y="84"/>
                    </a:lnTo>
                    <a:lnTo>
                      <a:pt x="41" y="60"/>
                    </a:lnTo>
                    <a:lnTo>
                      <a:pt x="62" y="40"/>
                    </a:lnTo>
                    <a:lnTo>
                      <a:pt x="87" y="22"/>
                    </a:lnTo>
                    <a:lnTo>
                      <a:pt x="113" y="9"/>
                    </a:lnTo>
                    <a:lnTo>
                      <a:pt x="143" y="2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95" name="Freeform 42"/>
              <p:cNvSpPr>
                <a:spLocks/>
              </p:cNvSpPr>
              <p:nvPr/>
            </p:nvSpPr>
            <p:spPr bwMode="auto">
              <a:xfrm>
                <a:off x="5926" y="4448"/>
                <a:ext cx="310" cy="97"/>
              </a:xfrm>
              <a:custGeom>
                <a:avLst/>
                <a:gdLst>
                  <a:gd name="T0" fmla="*/ 0 w 3415"/>
                  <a:gd name="T1" fmla="*/ 0 h 1067"/>
                  <a:gd name="T2" fmla="*/ 49 w 3415"/>
                  <a:gd name="T3" fmla="*/ 20 h 1067"/>
                  <a:gd name="T4" fmla="*/ 101 w 3415"/>
                  <a:gd name="T5" fmla="*/ 35 h 1067"/>
                  <a:gd name="T6" fmla="*/ 156 w 3415"/>
                  <a:gd name="T7" fmla="*/ 45 h 1067"/>
                  <a:gd name="T8" fmla="*/ 211 w 3415"/>
                  <a:gd name="T9" fmla="*/ 48 h 1067"/>
                  <a:gd name="T10" fmla="*/ 1413 w 3415"/>
                  <a:gd name="T11" fmla="*/ 48 h 1067"/>
                  <a:gd name="T12" fmla="*/ 1428 w 3415"/>
                  <a:gd name="T13" fmla="*/ 88 h 1067"/>
                  <a:gd name="T14" fmla="*/ 1449 w 3415"/>
                  <a:gd name="T15" fmla="*/ 125 h 1067"/>
                  <a:gd name="T16" fmla="*/ 1476 w 3415"/>
                  <a:gd name="T17" fmla="*/ 160 h 1067"/>
                  <a:gd name="T18" fmla="*/ 1507 w 3415"/>
                  <a:gd name="T19" fmla="*/ 189 h 1067"/>
                  <a:gd name="T20" fmla="*/ 1541 w 3415"/>
                  <a:gd name="T21" fmla="*/ 215 h 1067"/>
                  <a:gd name="T22" fmla="*/ 1578 w 3415"/>
                  <a:gd name="T23" fmla="*/ 236 h 1067"/>
                  <a:gd name="T24" fmla="*/ 1619 w 3415"/>
                  <a:gd name="T25" fmla="*/ 251 h 1067"/>
                  <a:gd name="T26" fmla="*/ 1662 w 3415"/>
                  <a:gd name="T27" fmla="*/ 261 h 1067"/>
                  <a:gd name="T28" fmla="*/ 1708 w 3415"/>
                  <a:gd name="T29" fmla="*/ 264 h 1067"/>
                  <a:gd name="T30" fmla="*/ 1753 w 3415"/>
                  <a:gd name="T31" fmla="*/ 261 h 1067"/>
                  <a:gd name="T32" fmla="*/ 1796 w 3415"/>
                  <a:gd name="T33" fmla="*/ 251 h 1067"/>
                  <a:gd name="T34" fmla="*/ 1837 w 3415"/>
                  <a:gd name="T35" fmla="*/ 236 h 1067"/>
                  <a:gd name="T36" fmla="*/ 1875 w 3415"/>
                  <a:gd name="T37" fmla="*/ 215 h 1067"/>
                  <a:gd name="T38" fmla="*/ 1909 w 3415"/>
                  <a:gd name="T39" fmla="*/ 189 h 1067"/>
                  <a:gd name="T40" fmla="*/ 1939 w 3415"/>
                  <a:gd name="T41" fmla="*/ 160 h 1067"/>
                  <a:gd name="T42" fmla="*/ 1965 w 3415"/>
                  <a:gd name="T43" fmla="*/ 125 h 1067"/>
                  <a:gd name="T44" fmla="*/ 1986 w 3415"/>
                  <a:gd name="T45" fmla="*/ 88 h 1067"/>
                  <a:gd name="T46" fmla="*/ 2002 w 3415"/>
                  <a:gd name="T47" fmla="*/ 48 h 1067"/>
                  <a:gd name="T48" fmla="*/ 3204 w 3415"/>
                  <a:gd name="T49" fmla="*/ 48 h 1067"/>
                  <a:gd name="T50" fmla="*/ 3260 w 3415"/>
                  <a:gd name="T51" fmla="*/ 45 h 1067"/>
                  <a:gd name="T52" fmla="*/ 3314 w 3415"/>
                  <a:gd name="T53" fmla="*/ 35 h 1067"/>
                  <a:gd name="T54" fmla="*/ 3366 w 3415"/>
                  <a:gd name="T55" fmla="*/ 20 h 1067"/>
                  <a:gd name="T56" fmla="*/ 3415 w 3415"/>
                  <a:gd name="T57" fmla="*/ 0 h 1067"/>
                  <a:gd name="T58" fmla="*/ 3415 w 3415"/>
                  <a:gd name="T59" fmla="*/ 787 h 1067"/>
                  <a:gd name="T60" fmla="*/ 3412 w 3415"/>
                  <a:gd name="T61" fmla="*/ 828 h 1067"/>
                  <a:gd name="T62" fmla="*/ 3403 w 3415"/>
                  <a:gd name="T63" fmla="*/ 867 h 1067"/>
                  <a:gd name="T64" fmla="*/ 3389 w 3415"/>
                  <a:gd name="T65" fmla="*/ 905 h 1067"/>
                  <a:gd name="T66" fmla="*/ 3370 w 3415"/>
                  <a:gd name="T67" fmla="*/ 939 h 1067"/>
                  <a:gd name="T68" fmla="*/ 3346 w 3415"/>
                  <a:gd name="T69" fmla="*/ 971 h 1067"/>
                  <a:gd name="T70" fmla="*/ 3317 w 3415"/>
                  <a:gd name="T71" fmla="*/ 998 h 1067"/>
                  <a:gd name="T72" fmla="*/ 3286 w 3415"/>
                  <a:gd name="T73" fmla="*/ 1022 h 1067"/>
                  <a:gd name="T74" fmla="*/ 3251 w 3415"/>
                  <a:gd name="T75" fmla="*/ 1041 h 1067"/>
                  <a:gd name="T76" fmla="*/ 3214 w 3415"/>
                  <a:gd name="T77" fmla="*/ 1055 h 1067"/>
                  <a:gd name="T78" fmla="*/ 3174 w 3415"/>
                  <a:gd name="T79" fmla="*/ 1064 h 1067"/>
                  <a:gd name="T80" fmla="*/ 3132 w 3415"/>
                  <a:gd name="T81" fmla="*/ 1067 h 1067"/>
                  <a:gd name="T82" fmla="*/ 283 w 3415"/>
                  <a:gd name="T83" fmla="*/ 1067 h 1067"/>
                  <a:gd name="T84" fmla="*/ 242 w 3415"/>
                  <a:gd name="T85" fmla="*/ 1064 h 1067"/>
                  <a:gd name="T86" fmla="*/ 201 w 3415"/>
                  <a:gd name="T87" fmla="*/ 1055 h 1067"/>
                  <a:gd name="T88" fmla="*/ 163 w 3415"/>
                  <a:gd name="T89" fmla="*/ 1041 h 1067"/>
                  <a:gd name="T90" fmla="*/ 129 w 3415"/>
                  <a:gd name="T91" fmla="*/ 1022 h 1067"/>
                  <a:gd name="T92" fmla="*/ 97 w 3415"/>
                  <a:gd name="T93" fmla="*/ 998 h 1067"/>
                  <a:gd name="T94" fmla="*/ 69 w 3415"/>
                  <a:gd name="T95" fmla="*/ 971 h 1067"/>
                  <a:gd name="T96" fmla="*/ 46 w 3415"/>
                  <a:gd name="T97" fmla="*/ 939 h 1067"/>
                  <a:gd name="T98" fmla="*/ 26 w 3415"/>
                  <a:gd name="T99" fmla="*/ 905 h 1067"/>
                  <a:gd name="T100" fmla="*/ 12 w 3415"/>
                  <a:gd name="T101" fmla="*/ 867 h 1067"/>
                  <a:gd name="T102" fmla="*/ 3 w 3415"/>
                  <a:gd name="T103" fmla="*/ 828 h 1067"/>
                  <a:gd name="T104" fmla="*/ 0 w 3415"/>
                  <a:gd name="T105" fmla="*/ 787 h 1067"/>
                  <a:gd name="T106" fmla="*/ 0 w 3415"/>
                  <a:gd name="T107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15" h="1067">
                    <a:moveTo>
                      <a:pt x="0" y="0"/>
                    </a:moveTo>
                    <a:lnTo>
                      <a:pt x="49" y="20"/>
                    </a:lnTo>
                    <a:lnTo>
                      <a:pt x="101" y="35"/>
                    </a:lnTo>
                    <a:lnTo>
                      <a:pt x="156" y="45"/>
                    </a:lnTo>
                    <a:lnTo>
                      <a:pt x="211" y="48"/>
                    </a:lnTo>
                    <a:lnTo>
                      <a:pt x="1413" y="48"/>
                    </a:lnTo>
                    <a:lnTo>
                      <a:pt x="1428" y="88"/>
                    </a:lnTo>
                    <a:lnTo>
                      <a:pt x="1449" y="125"/>
                    </a:lnTo>
                    <a:lnTo>
                      <a:pt x="1476" y="160"/>
                    </a:lnTo>
                    <a:lnTo>
                      <a:pt x="1507" y="189"/>
                    </a:lnTo>
                    <a:lnTo>
                      <a:pt x="1541" y="215"/>
                    </a:lnTo>
                    <a:lnTo>
                      <a:pt x="1578" y="236"/>
                    </a:lnTo>
                    <a:lnTo>
                      <a:pt x="1619" y="251"/>
                    </a:lnTo>
                    <a:lnTo>
                      <a:pt x="1662" y="261"/>
                    </a:lnTo>
                    <a:lnTo>
                      <a:pt x="1708" y="264"/>
                    </a:lnTo>
                    <a:lnTo>
                      <a:pt x="1753" y="261"/>
                    </a:lnTo>
                    <a:lnTo>
                      <a:pt x="1796" y="251"/>
                    </a:lnTo>
                    <a:lnTo>
                      <a:pt x="1837" y="236"/>
                    </a:lnTo>
                    <a:lnTo>
                      <a:pt x="1875" y="215"/>
                    </a:lnTo>
                    <a:lnTo>
                      <a:pt x="1909" y="189"/>
                    </a:lnTo>
                    <a:lnTo>
                      <a:pt x="1939" y="160"/>
                    </a:lnTo>
                    <a:lnTo>
                      <a:pt x="1965" y="125"/>
                    </a:lnTo>
                    <a:lnTo>
                      <a:pt x="1986" y="88"/>
                    </a:lnTo>
                    <a:lnTo>
                      <a:pt x="2002" y="48"/>
                    </a:lnTo>
                    <a:lnTo>
                      <a:pt x="3204" y="48"/>
                    </a:lnTo>
                    <a:lnTo>
                      <a:pt x="3260" y="45"/>
                    </a:lnTo>
                    <a:lnTo>
                      <a:pt x="3314" y="35"/>
                    </a:lnTo>
                    <a:lnTo>
                      <a:pt x="3366" y="20"/>
                    </a:lnTo>
                    <a:lnTo>
                      <a:pt x="3415" y="0"/>
                    </a:lnTo>
                    <a:lnTo>
                      <a:pt x="3415" y="787"/>
                    </a:lnTo>
                    <a:lnTo>
                      <a:pt x="3412" y="828"/>
                    </a:lnTo>
                    <a:lnTo>
                      <a:pt x="3403" y="867"/>
                    </a:lnTo>
                    <a:lnTo>
                      <a:pt x="3389" y="905"/>
                    </a:lnTo>
                    <a:lnTo>
                      <a:pt x="3370" y="939"/>
                    </a:lnTo>
                    <a:lnTo>
                      <a:pt x="3346" y="971"/>
                    </a:lnTo>
                    <a:lnTo>
                      <a:pt x="3317" y="998"/>
                    </a:lnTo>
                    <a:lnTo>
                      <a:pt x="3286" y="1022"/>
                    </a:lnTo>
                    <a:lnTo>
                      <a:pt x="3251" y="1041"/>
                    </a:lnTo>
                    <a:lnTo>
                      <a:pt x="3214" y="1055"/>
                    </a:lnTo>
                    <a:lnTo>
                      <a:pt x="3174" y="1064"/>
                    </a:lnTo>
                    <a:lnTo>
                      <a:pt x="3132" y="1067"/>
                    </a:lnTo>
                    <a:lnTo>
                      <a:pt x="283" y="1067"/>
                    </a:lnTo>
                    <a:lnTo>
                      <a:pt x="242" y="1064"/>
                    </a:lnTo>
                    <a:lnTo>
                      <a:pt x="201" y="1055"/>
                    </a:lnTo>
                    <a:lnTo>
                      <a:pt x="163" y="1041"/>
                    </a:lnTo>
                    <a:lnTo>
                      <a:pt x="129" y="1022"/>
                    </a:lnTo>
                    <a:lnTo>
                      <a:pt x="97" y="998"/>
                    </a:lnTo>
                    <a:lnTo>
                      <a:pt x="69" y="971"/>
                    </a:lnTo>
                    <a:lnTo>
                      <a:pt x="46" y="939"/>
                    </a:lnTo>
                    <a:lnTo>
                      <a:pt x="26" y="905"/>
                    </a:lnTo>
                    <a:lnTo>
                      <a:pt x="12" y="867"/>
                    </a:lnTo>
                    <a:lnTo>
                      <a:pt x="3" y="828"/>
                    </a:lnTo>
                    <a:lnTo>
                      <a:pt x="0" y="7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96" name="Freeform 43"/>
              <p:cNvSpPr>
                <a:spLocks noEditPoints="1"/>
              </p:cNvSpPr>
              <p:nvPr/>
            </p:nvSpPr>
            <p:spPr bwMode="auto">
              <a:xfrm>
                <a:off x="5919" y="4283"/>
                <a:ext cx="324" cy="150"/>
              </a:xfrm>
              <a:custGeom>
                <a:avLst/>
                <a:gdLst>
                  <a:gd name="T0" fmla="*/ 1430 w 3559"/>
                  <a:gd name="T1" fmla="*/ 274 h 1653"/>
                  <a:gd name="T2" fmla="*/ 1331 w 3559"/>
                  <a:gd name="T3" fmla="*/ 327 h 1653"/>
                  <a:gd name="T4" fmla="*/ 1263 w 3559"/>
                  <a:gd name="T5" fmla="*/ 414 h 1653"/>
                  <a:gd name="T6" fmla="*/ 2297 w 3559"/>
                  <a:gd name="T7" fmla="*/ 414 h 1653"/>
                  <a:gd name="T8" fmla="*/ 2228 w 3559"/>
                  <a:gd name="T9" fmla="*/ 327 h 1653"/>
                  <a:gd name="T10" fmla="*/ 2130 w 3559"/>
                  <a:gd name="T11" fmla="*/ 274 h 1653"/>
                  <a:gd name="T12" fmla="*/ 1507 w 3559"/>
                  <a:gd name="T13" fmla="*/ 262 h 1653"/>
                  <a:gd name="T14" fmla="*/ 2113 w 3559"/>
                  <a:gd name="T15" fmla="*/ 3 h 1653"/>
                  <a:gd name="T16" fmla="*/ 2283 w 3559"/>
                  <a:gd name="T17" fmla="*/ 51 h 1653"/>
                  <a:gd name="T18" fmla="*/ 2424 w 3559"/>
                  <a:gd name="T19" fmla="*/ 149 h 1653"/>
                  <a:gd name="T20" fmla="*/ 2528 w 3559"/>
                  <a:gd name="T21" fmla="*/ 283 h 1653"/>
                  <a:gd name="T22" fmla="*/ 2584 w 3559"/>
                  <a:gd name="T23" fmla="*/ 448 h 1653"/>
                  <a:gd name="T24" fmla="*/ 3348 w 3559"/>
                  <a:gd name="T25" fmla="*/ 460 h 1653"/>
                  <a:gd name="T26" fmla="*/ 3457 w 3559"/>
                  <a:gd name="T27" fmla="*/ 517 h 1653"/>
                  <a:gd name="T28" fmla="*/ 3531 w 3559"/>
                  <a:gd name="T29" fmla="*/ 610 h 1653"/>
                  <a:gd name="T30" fmla="*/ 3559 w 3559"/>
                  <a:gd name="T31" fmla="*/ 728 h 1653"/>
                  <a:gd name="T32" fmla="*/ 3546 w 3559"/>
                  <a:gd name="T33" fmla="*/ 1454 h 1653"/>
                  <a:gd name="T34" fmla="*/ 3489 w 3559"/>
                  <a:gd name="T35" fmla="*/ 1557 h 1653"/>
                  <a:gd name="T36" fmla="*/ 3395 w 3559"/>
                  <a:gd name="T37" fmla="*/ 1627 h 1653"/>
                  <a:gd name="T38" fmla="*/ 3276 w 3559"/>
                  <a:gd name="T39" fmla="*/ 1653 h 1653"/>
                  <a:gd name="T40" fmla="*/ 2072 w 3559"/>
                  <a:gd name="T41" fmla="*/ 1575 h 1653"/>
                  <a:gd name="T42" fmla="*/ 2019 w 3559"/>
                  <a:gd name="T43" fmla="*/ 1475 h 1653"/>
                  <a:gd name="T44" fmla="*/ 1987 w 3559"/>
                  <a:gd name="T45" fmla="*/ 1444 h 1653"/>
                  <a:gd name="T46" fmla="*/ 1933 w 3559"/>
                  <a:gd name="T47" fmla="*/ 1404 h 1653"/>
                  <a:gd name="T48" fmla="*/ 1882 w 3559"/>
                  <a:gd name="T49" fmla="*/ 1381 h 1653"/>
                  <a:gd name="T50" fmla="*/ 1840 w 3559"/>
                  <a:gd name="T51" fmla="*/ 1369 h 1653"/>
                  <a:gd name="T52" fmla="*/ 1748 w 3559"/>
                  <a:gd name="T53" fmla="*/ 1365 h 1653"/>
                  <a:gd name="T54" fmla="*/ 1692 w 3559"/>
                  <a:gd name="T55" fmla="*/ 1377 h 1653"/>
                  <a:gd name="T56" fmla="*/ 1643 w 3559"/>
                  <a:gd name="T57" fmla="*/ 1394 h 1653"/>
                  <a:gd name="T58" fmla="*/ 1616 w 3559"/>
                  <a:gd name="T59" fmla="*/ 1410 h 1653"/>
                  <a:gd name="T60" fmla="*/ 1572 w 3559"/>
                  <a:gd name="T61" fmla="*/ 1444 h 1653"/>
                  <a:gd name="T62" fmla="*/ 1540 w 3559"/>
                  <a:gd name="T63" fmla="*/ 1475 h 1653"/>
                  <a:gd name="T64" fmla="*/ 1486 w 3559"/>
                  <a:gd name="T65" fmla="*/ 1575 h 1653"/>
                  <a:gd name="T66" fmla="*/ 283 w 3559"/>
                  <a:gd name="T67" fmla="*/ 1653 h 1653"/>
                  <a:gd name="T68" fmla="*/ 164 w 3559"/>
                  <a:gd name="T69" fmla="*/ 1627 h 1653"/>
                  <a:gd name="T70" fmla="*/ 69 w 3559"/>
                  <a:gd name="T71" fmla="*/ 1557 h 1653"/>
                  <a:gd name="T72" fmla="*/ 12 w 3559"/>
                  <a:gd name="T73" fmla="*/ 1454 h 1653"/>
                  <a:gd name="T74" fmla="*/ 0 w 3559"/>
                  <a:gd name="T75" fmla="*/ 728 h 1653"/>
                  <a:gd name="T76" fmla="*/ 28 w 3559"/>
                  <a:gd name="T77" fmla="*/ 610 h 1653"/>
                  <a:gd name="T78" fmla="*/ 102 w 3559"/>
                  <a:gd name="T79" fmla="*/ 517 h 1653"/>
                  <a:gd name="T80" fmla="*/ 210 w 3559"/>
                  <a:gd name="T81" fmla="*/ 460 h 1653"/>
                  <a:gd name="T82" fmla="*/ 975 w 3559"/>
                  <a:gd name="T83" fmla="*/ 448 h 1653"/>
                  <a:gd name="T84" fmla="*/ 1031 w 3559"/>
                  <a:gd name="T85" fmla="*/ 283 h 1653"/>
                  <a:gd name="T86" fmla="*/ 1134 w 3559"/>
                  <a:gd name="T87" fmla="*/ 149 h 1653"/>
                  <a:gd name="T88" fmla="*/ 1276 w 3559"/>
                  <a:gd name="T89" fmla="*/ 51 h 1653"/>
                  <a:gd name="T90" fmla="*/ 1445 w 3559"/>
                  <a:gd name="T91" fmla="*/ 3 h 1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59" h="1653">
                    <a:moveTo>
                      <a:pt x="1507" y="262"/>
                    </a:moveTo>
                    <a:lnTo>
                      <a:pt x="1467" y="265"/>
                    </a:lnTo>
                    <a:lnTo>
                      <a:pt x="1430" y="274"/>
                    </a:lnTo>
                    <a:lnTo>
                      <a:pt x="1394" y="287"/>
                    </a:lnTo>
                    <a:lnTo>
                      <a:pt x="1361" y="304"/>
                    </a:lnTo>
                    <a:lnTo>
                      <a:pt x="1331" y="327"/>
                    </a:lnTo>
                    <a:lnTo>
                      <a:pt x="1305" y="352"/>
                    </a:lnTo>
                    <a:lnTo>
                      <a:pt x="1282" y="381"/>
                    </a:lnTo>
                    <a:lnTo>
                      <a:pt x="1263" y="414"/>
                    </a:lnTo>
                    <a:lnTo>
                      <a:pt x="1247" y="448"/>
                    </a:lnTo>
                    <a:lnTo>
                      <a:pt x="2311" y="448"/>
                    </a:lnTo>
                    <a:lnTo>
                      <a:pt x="2297" y="414"/>
                    </a:lnTo>
                    <a:lnTo>
                      <a:pt x="2278" y="381"/>
                    </a:lnTo>
                    <a:lnTo>
                      <a:pt x="2255" y="352"/>
                    </a:lnTo>
                    <a:lnTo>
                      <a:pt x="2228" y="327"/>
                    </a:lnTo>
                    <a:lnTo>
                      <a:pt x="2198" y="304"/>
                    </a:lnTo>
                    <a:lnTo>
                      <a:pt x="2165" y="287"/>
                    </a:lnTo>
                    <a:lnTo>
                      <a:pt x="2130" y="274"/>
                    </a:lnTo>
                    <a:lnTo>
                      <a:pt x="2091" y="265"/>
                    </a:lnTo>
                    <a:lnTo>
                      <a:pt x="2052" y="262"/>
                    </a:lnTo>
                    <a:lnTo>
                      <a:pt x="1507" y="262"/>
                    </a:lnTo>
                    <a:close/>
                    <a:moveTo>
                      <a:pt x="1507" y="0"/>
                    </a:moveTo>
                    <a:lnTo>
                      <a:pt x="2052" y="0"/>
                    </a:lnTo>
                    <a:lnTo>
                      <a:pt x="2113" y="3"/>
                    </a:lnTo>
                    <a:lnTo>
                      <a:pt x="2171" y="14"/>
                    </a:lnTo>
                    <a:lnTo>
                      <a:pt x="2229" y="29"/>
                    </a:lnTo>
                    <a:lnTo>
                      <a:pt x="2283" y="51"/>
                    </a:lnTo>
                    <a:lnTo>
                      <a:pt x="2333" y="79"/>
                    </a:lnTo>
                    <a:lnTo>
                      <a:pt x="2380" y="111"/>
                    </a:lnTo>
                    <a:lnTo>
                      <a:pt x="2424" y="149"/>
                    </a:lnTo>
                    <a:lnTo>
                      <a:pt x="2463" y="190"/>
                    </a:lnTo>
                    <a:lnTo>
                      <a:pt x="2498" y="235"/>
                    </a:lnTo>
                    <a:lnTo>
                      <a:pt x="2528" y="283"/>
                    </a:lnTo>
                    <a:lnTo>
                      <a:pt x="2552" y="336"/>
                    </a:lnTo>
                    <a:lnTo>
                      <a:pt x="2571" y="391"/>
                    </a:lnTo>
                    <a:lnTo>
                      <a:pt x="2584" y="448"/>
                    </a:lnTo>
                    <a:lnTo>
                      <a:pt x="3264" y="448"/>
                    </a:lnTo>
                    <a:lnTo>
                      <a:pt x="3308" y="452"/>
                    </a:lnTo>
                    <a:lnTo>
                      <a:pt x="3348" y="460"/>
                    </a:lnTo>
                    <a:lnTo>
                      <a:pt x="3388" y="474"/>
                    </a:lnTo>
                    <a:lnTo>
                      <a:pt x="3424" y="493"/>
                    </a:lnTo>
                    <a:lnTo>
                      <a:pt x="3457" y="517"/>
                    </a:lnTo>
                    <a:lnTo>
                      <a:pt x="3486" y="545"/>
                    </a:lnTo>
                    <a:lnTo>
                      <a:pt x="3511" y="575"/>
                    </a:lnTo>
                    <a:lnTo>
                      <a:pt x="3531" y="610"/>
                    </a:lnTo>
                    <a:lnTo>
                      <a:pt x="3546" y="647"/>
                    </a:lnTo>
                    <a:lnTo>
                      <a:pt x="3555" y="687"/>
                    </a:lnTo>
                    <a:lnTo>
                      <a:pt x="3559" y="728"/>
                    </a:lnTo>
                    <a:lnTo>
                      <a:pt x="3559" y="1373"/>
                    </a:lnTo>
                    <a:lnTo>
                      <a:pt x="3555" y="1415"/>
                    </a:lnTo>
                    <a:lnTo>
                      <a:pt x="3546" y="1454"/>
                    </a:lnTo>
                    <a:lnTo>
                      <a:pt x="3532" y="1492"/>
                    </a:lnTo>
                    <a:lnTo>
                      <a:pt x="3513" y="1525"/>
                    </a:lnTo>
                    <a:lnTo>
                      <a:pt x="3489" y="1557"/>
                    </a:lnTo>
                    <a:lnTo>
                      <a:pt x="3462" y="1584"/>
                    </a:lnTo>
                    <a:lnTo>
                      <a:pt x="3430" y="1608"/>
                    </a:lnTo>
                    <a:lnTo>
                      <a:pt x="3395" y="1627"/>
                    </a:lnTo>
                    <a:lnTo>
                      <a:pt x="3357" y="1641"/>
                    </a:lnTo>
                    <a:lnTo>
                      <a:pt x="3318" y="1650"/>
                    </a:lnTo>
                    <a:lnTo>
                      <a:pt x="3276" y="1653"/>
                    </a:lnTo>
                    <a:lnTo>
                      <a:pt x="2087" y="1653"/>
                    </a:lnTo>
                    <a:lnTo>
                      <a:pt x="2082" y="1613"/>
                    </a:lnTo>
                    <a:lnTo>
                      <a:pt x="2072" y="1575"/>
                    </a:lnTo>
                    <a:lnTo>
                      <a:pt x="2059" y="1539"/>
                    </a:lnTo>
                    <a:lnTo>
                      <a:pt x="2041" y="1507"/>
                    </a:lnTo>
                    <a:lnTo>
                      <a:pt x="2019" y="1475"/>
                    </a:lnTo>
                    <a:lnTo>
                      <a:pt x="1992" y="1448"/>
                    </a:lnTo>
                    <a:lnTo>
                      <a:pt x="1990" y="1446"/>
                    </a:lnTo>
                    <a:lnTo>
                      <a:pt x="1987" y="1444"/>
                    </a:lnTo>
                    <a:lnTo>
                      <a:pt x="1968" y="1428"/>
                    </a:lnTo>
                    <a:lnTo>
                      <a:pt x="1948" y="1412"/>
                    </a:lnTo>
                    <a:lnTo>
                      <a:pt x="1933" y="1404"/>
                    </a:lnTo>
                    <a:lnTo>
                      <a:pt x="1915" y="1395"/>
                    </a:lnTo>
                    <a:lnTo>
                      <a:pt x="1898" y="1386"/>
                    </a:lnTo>
                    <a:lnTo>
                      <a:pt x="1882" y="1381"/>
                    </a:lnTo>
                    <a:lnTo>
                      <a:pt x="1867" y="1377"/>
                    </a:lnTo>
                    <a:lnTo>
                      <a:pt x="1854" y="1372"/>
                    </a:lnTo>
                    <a:lnTo>
                      <a:pt x="1840" y="1369"/>
                    </a:lnTo>
                    <a:lnTo>
                      <a:pt x="1811" y="1365"/>
                    </a:lnTo>
                    <a:lnTo>
                      <a:pt x="1780" y="1362"/>
                    </a:lnTo>
                    <a:lnTo>
                      <a:pt x="1748" y="1365"/>
                    </a:lnTo>
                    <a:lnTo>
                      <a:pt x="1718" y="1369"/>
                    </a:lnTo>
                    <a:lnTo>
                      <a:pt x="1705" y="1372"/>
                    </a:lnTo>
                    <a:lnTo>
                      <a:pt x="1692" y="1377"/>
                    </a:lnTo>
                    <a:lnTo>
                      <a:pt x="1676" y="1381"/>
                    </a:lnTo>
                    <a:lnTo>
                      <a:pt x="1661" y="1386"/>
                    </a:lnTo>
                    <a:lnTo>
                      <a:pt x="1643" y="1394"/>
                    </a:lnTo>
                    <a:lnTo>
                      <a:pt x="1627" y="1404"/>
                    </a:lnTo>
                    <a:lnTo>
                      <a:pt x="1621" y="1407"/>
                    </a:lnTo>
                    <a:lnTo>
                      <a:pt x="1616" y="1410"/>
                    </a:lnTo>
                    <a:lnTo>
                      <a:pt x="1610" y="1412"/>
                    </a:lnTo>
                    <a:lnTo>
                      <a:pt x="1591" y="1428"/>
                    </a:lnTo>
                    <a:lnTo>
                      <a:pt x="1572" y="1444"/>
                    </a:lnTo>
                    <a:lnTo>
                      <a:pt x="1569" y="1446"/>
                    </a:lnTo>
                    <a:lnTo>
                      <a:pt x="1566" y="1448"/>
                    </a:lnTo>
                    <a:lnTo>
                      <a:pt x="1540" y="1475"/>
                    </a:lnTo>
                    <a:lnTo>
                      <a:pt x="1518" y="1507"/>
                    </a:lnTo>
                    <a:lnTo>
                      <a:pt x="1499" y="1539"/>
                    </a:lnTo>
                    <a:lnTo>
                      <a:pt x="1486" y="1575"/>
                    </a:lnTo>
                    <a:lnTo>
                      <a:pt x="1476" y="1613"/>
                    </a:lnTo>
                    <a:lnTo>
                      <a:pt x="1472" y="1653"/>
                    </a:lnTo>
                    <a:lnTo>
                      <a:pt x="283" y="1653"/>
                    </a:lnTo>
                    <a:lnTo>
                      <a:pt x="241" y="1650"/>
                    </a:lnTo>
                    <a:lnTo>
                      <a:pt x="201" y="1641"/>
                    </a:lnTo>
                    <a:lnTo>
                      <a:pt x="164" y="1627"/>
                    </a:lnTo>
                    <a:lnTo>
                      <a:pt x="129" y="1608"/>
                    </a:lnTo>
                    <a:lnTo>
                      <a:pt x="98" y="1584"/>
                    </a:lnTo>
                    <a:lnTo>
                      <a:pt x="69" y="1557"/>
                    </a:lnTo>
                    <a:lnTo>
                      <a:pt x="46" y="1525"/>
                    </a:lnTo>
                    <a:lnTo>
                      <a:pt x="26" y="1491"/>
                    </a:lnTo>
                    <a:lnTo>
                      <a:pt x="12" y="1454"/>
                    </a:lnTo>
                    <a:lnTo>
                      <a:pt x="3" y="1415"/>
                    </a:lnTo>
                    <a:lnTo>
                      <a:pt x="0" y="1373"/>
                    </a:lnTo>
                    <a:lnTo>
                      <a:pt x="0" y="728"/>
                    </a:lnTo>
                    <a:lnTo>
                      <a:pt x="3" y="687"/>
                    </a:lnTo>
                    <a:lnTo>
                      <a:pt x="12" y="647"/>
                    </a:lnTo>
                    <a:lnTo>
                      <a:pt x="28" y="610"/>
                    </a:lnTo>
                    <a:lnTo>
                      <a:pt x="47" y="575"/>
                    </a:lnTo>
                    <a:lnTo>
                      <a:pt x="73" y="545"/>
                    </a:lnTo>
                    <a:lnTo>
                      <a:pt x="102" y="517"/>
                    </a:lnTo>
                    <a:lnTo>
                      <a:pt x="134" y="493"/>
                    </a:lnTo>
                    <a:lnTo>
                      <a:pt x="171" y="474"/>
                    </a:lnTo>
                    <a:lnTo>
                      <a:pt x="210" y="460"/>
                    </a:lnTo>
                    <a:lnTo>
                      <a:pt x="252" y="452"/>
                    </a:lnTo>
                    <a:lnTo>
                      <a:pt x="295" y="448"/>
                    </a:lnTo>
                    <a:lnTo>
                      <a:pt x="975" y="448"/>
                    </a:lnTo>
                    <a:lnTo>
                      <a:pt x="988" y="391"/>
                    </a:lnTo>
                    <a:lnTo>
                      <a:pt x="1007" y="336"/>
                    </a:lnTo>
                    <a:lnTo>
                      <a:pt x="1031" y="283"/>
                    </a:lnTo>
                    <a:lnTo>
                      <a:pt x="1060" y="235"/>
                    </a:lnTo>
                    <a:lnTo>
                      <a:pt x="1096" y="190"/>
                    </a:lnTo>
                    <a:lnTo>
                      <a:pt x="1134" y="149"/>
                    </a:lnTo>
                    <a:lnTo>
                      <a:pt x="1178" y="111"/>
                    </a:lnTo>
                    <a:lnTo>
                      <a:pt x="1225" y="79"/>
                    </a:lnTo>
                    <a:lnTo>
                      <a:pt x="1276" y="51"/>
                    </a:lnTo>
                    <a:lnTo>
                      <a:pt x="1330" y="29"/>
                    </a:lnTo>
                    <a:lnTo>
                      <a:pt x="1387" y="14"/>
                    </a:lnTo>
                    <a:lnTo>
                      <a:pt x="1445" y="3"/>
                    </a:lnTo>
                    <a:lnTo>
                      <a:pt x="15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grpSp>
        <p:nvGrpSpPr>
          <p:cNvPr id="123" name="그룹 122"/>
          <p:cNvGrpSpPr/>
          <p:nvPr/>
        </p:nvGrpSpPr>
        <p:grpSpPr>
          <a:xfrm>
            <a:off x="10556571" y="-8775"/>
            <a:ext cx="1635429" cy="1516654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236778" y="310156"/>
              <a:ext cx="305928" cy="305928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11720583" y="351861"/>
              <a:ext cx="152964" cy="15296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11478734" y="749552"/>
              <a:ext cx="152964" cy="15296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11867407" y="67523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57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4"/>
          <p:cNvSpPr>
            <a:spLocks/>
          </p:cNvSpPr>
          <p:nvPr/>
        </p:nvSpPr>
        <p:spPr bwMode="auto">
          <a:xfrm>
            <a:off x="6353315" y="61341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 rot="20700000">
            <a:off x="541943" y="1419195"/>
            <a:ext cx="410511" cy="639113"/>
            <a:chOff x="6384480" y="983302"/>
            <a:chExt cx="1376517" cy="2143060"/>
          </a:xfrm>
        </p:grpSpPr>
        <p:sp>
          <p:nvSpPr>
            <p:cNvPr id="48" name="Freeform 26"/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2" name="Freeform 9"/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1"/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8"/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4" name="Freeform 8"/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1416107" y="61341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prstClr val="white"/>
                </a:solidFill>
              </a:rPr>
              <a:t>POWER </a:t>
            </a:r>
            <a:r>
              <a:rPr lang="en-US" altLang="ko-KR" sz="2000" i="1" dirty="0" smtClean="0">
                <a:solidFill>
                  <a:prstClr val="white"/>
                </a:solidFill>
              </a:rPr>
              <a:t>POINT </a:t>
            </a:r>
            <a:r>
              <a:rPr lang="en-US" altLang="ko-KR" sz="2800" b="1" i="1" dirty="0" smtClean="0">
                <a:solidFill>
                  <a:prstClr val="white"/>
                </a:solidFill>
              </a:rPr>
              <a:t>PRESENTATION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267046" y="2770922"/>
            <a:ext cx="7954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까칠한 </a:t>
            </a:r>
            <a:r>
              <a:rPr lang="ko-KR" altLang="en-US" sz="1400" dirty="0" err="1" smtClean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조땡</a:t>
            </a:r>
            <a:endParaRPr lang="en-US" altLang="ko-KR" sz="14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267046" y="3425743"/>
            <a:ext cx="873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201234567</a:t>
            </a:r>
            <a:endParaRPr lang="en-US" altLang="ko-KR" sz="14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267116" y="3843534"/>
            <a:ext cx="1497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abc123@naver.com</a:t>
            </a:r>
            <a:endParaRPr lang="en-US" altLang="ko-KR" sz="14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262824" y="4310773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OO</a:t>
            </a:r>
            <a:r>
              <a:rPr lang="ko-KR" altLang="en-US" sz="1400" dirty="0" smtClean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대학교 경영학과</a:t>
            </a:r>
            <a:endParaRPr lang="en-US" altLang="ko-KR" sz="14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2" name="직선 연결선 111"/>
          <p:cNvCxnSpPr>
            <a:stCxn id="23" idx="4"/>
            <a:endCxn id="106" idx="0"/>
          </p:cNvCxnSpPr>
          <p:nvPr/>
        </p:nvCxnSpPr>
        <p:spPr>
          <a:xfrm>
            <a:off x="955210" y="3069602"/>
            <a:ext cx="0" cy="12768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806254" y="2771690"/>
            <a:ext cx="297912" cy="297912"/>
            <a:chOff x="6032253" y="4354512"/>
            <a:chExt cx="510284" cy="510284"/>
          </a:xfrm>
        </p:grpSpPr>
        <p:sp>
          <p:nvSpPr>
            <p:cNvPr id="23" name="타원 22"/>
            <p:cNvSpPr/>
            <p:nvPr/>
          </p:nvSpPr>
          <p:spPr>
            <a:xfrm>
              <a:off x="6032253" y="4354512"/>
              <a:ext cx="510284" cy="51028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7" name="Group 20"/>
            <p:cNvGrpSpPr>
              <a:grpSpLocks noChangeAspect="1"/>
            </p:cNvGrpSpPr>
            <p:nvPr/>
          </p:nvGrpSpPr>
          <p:grpSpPr bwMode="auto">
            <a:xfrm>
              <a:off x="6186231" y="4443873"/>
              <a:ext cx="202327" cy="275984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78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8" name="그룹 107"/>
          <p:cNvGrpSpPr/>
          <p:nvPr/>
        </p:nvGrpSpPr>
        <p:grpSpPr>
          <a:xfrm>
            <a:off x="806254" y="3486720"/>
            <a:ext cx="297912" cy="297912"/>
            <a:chOff x="5409599" y="4680591"/>
            <a:chExt cx="434396" cy="434396"/>
          </a:xfrm>
        </p:grpSpPr>
        <p:sp>
          <p:nvSpPr>
            <p:cNvPr id="85" name="타원 84"/>
            <p:cNvSpPr/>
            <p:nvPr/>
          </p:nvSpPr>
          <p:spPr>
            <a:xfrm>
              <a:off x="5409599" y="4680591"/>
              <a:ext cx="434396" cy="434396"/>
            </a:xfrm>
            <a:prstGeom prst="ellipse">
              <a:avLst/>
            </a:prstGeom>
            <a:solidFill>
              <a:srgbClr val="6A799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>
              <a:spLocks/>
            </p:cNvSpPr>
            <p:nvPr/>
          </p:nvSpPr>
          <p:spPr bwMode="auto">
            <a:xfrm>
              <a:off x="5518054" y="4820583"/>
              <a:ext cx="195951" cy="17149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806254" y="3914954"/>
            <a:ext cx="297912" cy="297912"/>
            <a:chOff x="5409599" y="5291705"/>
            <a:chExt cx="434396" cy="434396"/>
          </a:xfrm>
        </p:grpSpPr>
        <p:sp>
          <p:nvSpPr>
            <p:cNvPr id="99" name="타원 98"/>
            <p:cNvSpPr/>
            <p:nvPr/>
          </p:nvSpPr>
          <p:spPr>
            <a:xfrm>
              <a:off x="5409599" y="5291705"/>
              <a:ext cx="434396" cy="43439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Freeform 36"/>
            <p:cNvSpPr>
              <a:spLocks noEditPoints="1"/>
            </p:cNvSpPr>
            <p:nvPr/>
          </p:nvSpPr>
          <p:spPr bwMode="auto">
            <a:xfrm>
              <a:off x="5555843" y="5401511"/>
              <a:ext cx="138798" cy="23344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806254" y="4346483"/>
            <a:ext cx="297912" cy="297912"/>
            <a:chOff x="5424578" y="5936594"/>
            <a:chExt cx="434396" cy="434396"/>
          </a:xfrm>
        </p:grpSpPr>
        <p:sp>
          <p:nvSpPr>
            <p:cNvPr id="106" name="타원 105"/>
            <p:cNvSpPr/>
            <p:nvPr/>
          </p:nvSpPr>
          <p:spPr>
            <a:xfrm>
              <a:off x="5424578" y="5936594"/>
              <a:ext cx="434396" cy="434396"/>
            </a:xfrm>
            <a:prstGeom prst="ellipse">
              <a:avLst/>
            </a:prstGeom>
            <a:solidFill>
              <a:srgbClr val="6A799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3" name="Group 39"/>
            <p:cNvGrpSpPr>
              <a:grpSpLocks noChangeAspect="1"/>
            </p:cNvGrpSpPr>
            <p:nvPr/>
          </p:nvGrpSpPr>
          <p:grpSpPr bwMode="auto">
            <a:xfrm>
              <a:off x="5548340" y="6078235"/>
              <a:ext cx="186872" cy="151113"/>
              <a:chOff x="5919" y="4283"/>
              <a:chExt cx="324" cy="262"/>
            </a:xfrm>
            <a:solidFill>
              <a:schemeClr val="bg1"/>
            </a:solidFill>
          </p:grpSpPr>
          <p:sp>
            <p:nvSpPr>
              <p:cNvPr id="94" name="Freeform 41"/>
              <p:cNvSpPr>
                <a:spLocks/>
              </p:cNvSpPr>
              <p:nvPr/>
            </p:nvSpPr>
            <p:spPr bwMode="auto">
              <a:xfrm>
                <a:off x="6065" y="4421"/>
                <a:ext cx="32" cy="38"/>
              </a:xfrm>
              <a:custGeom>
                <a:avLst/>
                <a:gdLst>
                  <a:gd name="T0" fmla="*/ 175 w 349"/>
                  <a:gd name="T1" fmla="*/ 0 h 421"/>
                  <a:gd name="T2" fmla="*/ 206 w 349"/>
                  <a:gd name="T3" fmla="*/ 2 h 421"/>
                  <a:gd name="T4" fmla="*/ 235 w 349"/>
                  <a:gd name="T5" fmla="*/ 9 h 421"/>
                  <a:gd name="T6" fmla="*/ 263 w 349"/>
                  <a:gd name="T7" fmla="*/ 22 h 421"/>
                  <a:gd name="T8" fmla="*/ 287 w 349"/>
                  <a:gd name="T9" fmla="*/ 40 h 421"/>
                  <a:gd name="T10" fmla="*/ 308 w 349"/>
                  <a:gd name="T11" fmla="*/ 60 h 421"/>
                  <a:gd name="T12" fmla="*/ 326 w 349"/>
                  <a:gd name="T13" fmla="*/ 84 h 421"/>
                  <a:gd name="T14" fmla="*/ 338 w 349"/>
                  <a:gd name="T15" fmla="*/ 111 h 421"/>
                  <a:gd name="T16" fmla="*/ 346 w 349"/>
                  <a:gd name="T17" fmla="*/ 140 h 421"/>
                  <a:gd name="T18" fmla="*/ 349 w 349"/>
                  <a:gd name="T19" fmla="*/ 171 h 421"/>
                  <a:gd name="T20" fmla="*/ 349 w 349"/>
                  <a:gd name="T21" fmla="*/ 249 h 421"/>
                  <a:gd name="T22" fmla="*/ 346 w 349"/>
                  <a:gd name="T23" fmla="*/ 280 h 421"/>
                  <a:gd name="T24" fmla="*/ 338 w 349"/>
                  <a:gd name="T25" fmla="*/ 309 h 421"/>
                  <a:gd name="T26" fmla="*/ 326 w 349"/>
                  <a:gd name="T27" fmla="*/ 336 h 421"/>
                  <a:gd name="T28" fmla="*/ 308 w 349"/>
                  <a:gd name="T29" fmla="*/ 360 h 421"/>
                  <a:gd name="T30" fmla="*/ 287 w 349"/>
                  <a:gd name="T31" fmla="*/ 381 h 421"/>
                  <a:gd name="T32" fmla="*/ 263 w 349"/>
                  <a:gd name="T33" fmla="*/ 398 h 421"/>
                  <a:gd name="T34" fmla="*/ 235 w 349"/>
                  <a:gd name="T35" fmla="*/ 410 h 421"/>
                  <a:gd name="T36" fmla="*/ 206 w 349"/>
                  <a:gd name="T37" fmla="*/ 419 h 421"/>
                  <a:gd name="T38" fmla="*/ 175 w 349"/>
                  <a:gd name="T39" fmla="*/ 421 h 421"/>
                  <a:gd name="T40" fmla="*/ 143 w 349"/>
                  <a:gd name="T41" fmla="*/ 419 h 421"/>
                  <a:gd name="T42" fmla="*/ 113 w 349"/>
                  <a:gd name="T43" fmla="*/ 410 h 421"/>
                  <a:gd name="T44" fmla="*/ 87 w 349"/>
                  <a:gd name="T45" fmla="*/ 398 h 421"/>
                  <a:gd name="T46" fmla="*/ 62 w 349"/>
                  <a:gd name="T47" fmla="*/ 381 h 421"/>
                  <a:gd name="T48" fmla="*/ 41 w 349"/>
                  <a:gd name="T49" fmla="*/ 360 h 421"/>
                  <a:gd name="T50" fmla="*/ 24 w 349"/>
                  <a:gd name="T51" fmla="*/ 336 h 421"/>
                  <a:gd name="T52" fmla="*/ 11 w 349"/>
                  <a:gd name="T53" fmla="*/ 309 h 421"/>
                  <a:gd name="T54" fmla="*/ 3 w 349"/>
                  <a:gd name="T55" fmla="*/ 280 h 421"/>
                  <a:gd name="T56" fmla="*/ 0 w 349"/>
                  <a:gd name="T57" fmla="*/ 249 h 421"/>
                  <a:gd name="T58" fmla="*/ 0 w 349"/>
                  <a:gd name="T59" fmla="*/ 171 h 421"/>
                  <a:gd name="T60" fmla="*/ 3 w 349"/>
                  <a:gd name="T61" fmla="*/ 140 h 421"/>
                  <a:gd name="T62" fmla="*/ 11 w 349"/>
                  <a:gd name="T63" fmla="*/ 111 h 421"/>
                  <a:gd name="T64" fmla="*/ 24 w 349"/>
                  <a:gd name="T65" fmla="*/ 84 h 421"/>
                  <a:gd name="T66" fmla="*/ 41 w 349"/>
                  <a:gd name="T67" fmla="*/ 60 h 421"/>
                  <a:gd name="T68" fmla="*/ 62 w 349"/>
                  <a:gd name="T69" fmla="*/ 40 h 421"/>
                  <a:gd name="T70" fmla="*/ 87 w 349"/>
                  <a:gd name="T71" fmla="*/ 22 h 421"/>
                  <a:gd name="T72" fmla="*/ 113 w 349"/>
                  <a:gd name="T73" fmla="*/ 9 h 421"/>
                  <a:gd name="T74" fmla="*/ 143 w 349"/>
                  <a:gd name="T75" fmla="*/ 2 h 421"/>
                  <a:gd name="T76" fmla="*/ 175 w 349"/>
                  <a:gd name="T7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9" h="421">
                    <a:moveTo>
                      <a:pt x="175" y="0"/>
                    </a:moveTo>
                    <a:lnTo>
                      <a:pt x="206" y="2"/>
                    </a:lnTo>
                    <a:lnTo>
                      <a:pt x="235" y="9"/>
                    </a:lnTo>
                    <a:lnTo>
                      <a:pt x="263" y="22"/>
                    </a:lnTo>
                    <a:lnTo>
                      <a:pt x="287" y="40"/>
                    </a:lnTo>
                    <a:lnTo>
                      <a:pt x="308" y="60"/>
                    </a:lnTo>
                    <a:lnTo>
                      <a:pt x="326" y="84"/>
                    </a:lnTo>
                    <a:lnTo>
                      <a:pt x="338" y="111"/>
                    </a:lnTo>
                    <a:lnTo>
                      <a:pt x="346" y="140"/>
                    </a:lnTo>
                    <a:lnTo>
                      <a:pt x="349" y="171"/>
                    </a:lnTo>
                    <a:lnTo>
                      <a:pt x="349" y="249"/>
                    </a:lnTo>
                    <a:lnTo>
                      <a:pt x="346" y="280"/>
                    </a:lnTo>
                    <a:lnTo>
                      <a:pt x="338" y="309"/>
                    </a:lnTo>
                    <a:lnTo>
                      <a:pt x="326" y="336"/>
                    </a:lnTo>
                    <a:lnTo>
                      <a:pt x="308" y="360"/>
                    </a:lnTo>
                    <a:lnTo>
                      <a:pt x="287" y="381"/>
                    </a:lnTo>
                    <a:lnTo>
                      <a:pt x="263" y="398"/>
                    </a:lnTo>
                    <a:lnTo>
                      <a:pt x="235" y="410"/>
                    </a:lnTo>
                    <a:lnTo>
                      <a:pt x="206" y="419"/>
                    </a:lnTo>
                    <a:lnTo>
                      <a:pt x="175" y="421"/>
                    </a:lnTo>
                    <a:lnTo>
                      <a:pt x="143" y="419"/>
                    </a:lnTo>
                    <a:lnTo>
                      <a:pt x="113" y="410"/>
                    </a:lnTo>
                    <a:lnTo>
                      <a:pt x="87" y="398"/>
                    </a:lnTo>
                    <a:lnTo>
                      <a:pt x="62" y="381"/>
                    </a:lnTo>
                    <a:lnTo>
                      <a:pt x="41" y="360"/>
                    </a:lnTo>
                    <a:lnTo>
                      <a:pt x="24" y="336"/>
                    </a:lnTo>
                    <a:lnTo>
                      <a:pt x="11" y="309"/>
                    </a:lnTo>
                    <a:lnTo>
                      <a:pt x="3" y="280"/>
                    </a:lnTo>
                    <a:lnTo>
                      <a:pt x="0" y="249"/>
                    </a:lnTo>
                    <a:lnTo>
                      <a:pt x="0" y="171"/>
                    </a:lnTo>
                    <a:lnTo>
                      <a:pt x="3" y="140"/>
                    </a:lnTo>
                    <a:lnTo>
                      <a:pt x="11" y="111"/>
                    </a:lnTo>
                    <a:lnTo>
                      <a:pt x="24" y="84"/>
                    </a:lnTo>
                    <a:lnTo>
                      <a:pt x="41" y="60"/>
                    </a:lnTo>
                    <a:lnTo>
                      <a:pt x="62" y="40"/>
                    </a:lnTo>
                    <a:lnTo>
                      <a:pt x="87" y="22"/>
                    </a:lnTo>
                    <a:lnTo>
                      <a:pt x="113" y="9"/>
                    </a:lnTo>
                    <a:lnTo>
                      <a:pt x="143" y="2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42"/>
              <p:cNvSpPr>
                <a:spLocks/>
              </p:cNvSpPr>
              <p:nvPr/>
            </p:nvSpPr>
            <p:spPr bwMode="auto">
              <a:xfrm>
                <a:off x="5926" y="4448"/>
                <a:ext cx="310" cy="97"/>
              </a:xfrm>
              <a:custGeom>
                <a:avLst/>
                <a:gdLst>
                  <a:gd name="T0" fmla="*/ 0 w 3415"/>
                  <a:gd name="T1" fmla="*/ 0 h 1067"/>
                  <a:gd name="T2" fmla="*/ 49 w 3415"/>
                  <a:gd name="T3" fmla="*/ 20 h 1067"/>
                  <a:gd name="T4" fmla="*/ 101 w 3415"/>
                  <a:gd name="T5" fmla="*/ 35 h 1067"/>
                  <a:gd name="T6" fmla="*/ 156 w 3415"/>
                  <a:gd name="T7" fmla="*/ 45 h 1067"/>
                  <a:gd name="T8" fmla="*/ 211 w 3415"/>
                  <a:gd name="T9" fmla="*/ 48 h 1067"/>
                  <a:gd name="T10" fmla="*/ 1413 w 3415"/>
                  <a:gd name="T11" fmla="*/ 48 h 1067"/>
                  <a:gd name="T12" fmla="*/ 1428 w 3415"/>
                  <a:gd name="T13" fmla="*/ 88 h 1067"/>
                  <a:gd name="T14" fmla="*/ 1449 w 3415"/>
                  <a:gd name="T15" fmla="*/ 125 h 1067"/>
                  <a:gd name="T16" fmla="*/ 1476 w 3415"/>
                  <a:gd name="T17" fmla="*/ 160 h 1067"/>
                  <a:gd name="T18" fmla="*/ 1507 w 3415"/>
                  <a:gd name="T19" fmla="*/ 189 h 1067"/>
                  <a:gd name="T20" fmla="*/ 1541 w 3415"/>
                  <a:gd name="T21" fmla="*/ 215 h 1067"/>
                  <a:gd name="T22" fmla="*/ 1578 w 3415"/>
                  <a:gd name="T23" fmla="*/ 236 h 1067"/>
                  <a:gd name="T24" fmla="*/ 1619 w 3415"/>
                  <a:gd name="T25" fmla="*/ 251 h 1067"/>
                  <a:gd name="T26" fmla="*/ 1662 w 3415"/>
                  <a:gd name="T27" fmla="*/ 261 h 1067"/>
                  <a:gd name="T28" fmla="*/ 1708 w 3415"/>
                  <a:gd name="T29" fmla="*/ 264 h 1067"/>
                  <a:gd name="T30" fmla="*/ 1753 w 3415"/>
                  <a:gd name="T31" fmla="*/ 261 h 1067"/>
                  <a:gd name="T32" fmla="*/ 1796 w 3415"/>
                  <a:gd name="T33" fmla="*/ 251 h 1067"/>
                  <a:gd name="T34" fmla="*/ 1837 w 3415"/>
                  <a:gd name="T35" fmla="*/ 236 h 1067"/>
                  <a:gd name="T36" fmla="*/ 1875 w 3415"/>
                  <a:gd name="T37" fmla="*/ 215 h 1067"/>
                  <a:gd name="T38" fmla="*/ 1909 w 3415"/>
                  <a:gd name="T39" fmla="*/ 189 h 1067"/>
                  <a:gd name="T40" fmla="*/ 1939 w 3415"/>
                  <a:gd name="T41" fmla="*/ 160 h 1067"/>
                  <a:gd name="T42" fmla="*/ 1965 w 3415"/>
                  <a:gd name="T43" fmla="*/ 125 h 1067"/>
                  <a:gd name="T44" fmla="*/ 1986 w 3415"/>
                  <a:gd name="T45" fmla="*/ 88 h 1067"/>
                  <a:gd name="T46" fmla="*/ 2002 w 3415"/>
                  <a:gd name="T47" fmla="*/ 48 h 1067"/>
                  <a:gd name="T48" fmla="*/ 3204 w 3415"/>
                  <a:gd name="T49" fmla="*/ 48 h 1067"/>
                  <a:gd name="T50" fmla="*/ 3260 w 3415"/>
                  <a:gd name="T51" fmla="*/ 45 h 1067"/>
                  <a:gd name="T52" fmla="*/ 3314 w 3415"/>
                  <a:gd name="T53" fmla="*/ 35 h 1067"/>
                  <a:gd name="T54" fmla="*/ 3366 w 3415"/>
                  <a:gd name="T55" fmla="*/ 20 h 1067"/>
                  <a:gd name="T56" fmla="*/ 3415 w 3415"/>
                  <a:gd name="T57" fmla="*/ 0 h 1067"/>
                  <a:gd name="T58" fmla="*/ 3415 w 3415"/>
                  <a:gd name="T59" fmla="*/ 787 h 1067"/>
                  <a:gd name="T60" fmla="*/ 3412 w 3415"/>
                  <a:gd name="T61" fmla="*/ 828 h 1067"/>
                  <a:gd name="T62" fmla="*/ 3403 w 3415"/>
                  <a:gd name="T63" fmla="*/ 867 h 1067"/>
                  <a:gd name="T64" fmla="*/ 3389 w 3415"/>
                  <a:gd name="T65" fmla="*/ 905 h 1067"/>
                  <a:gd name="T66" fmla="*/ 3370 w 3415"/>
                  <a:gd name="T67" fmla="*/ 939 h 1067"/>
                  <a:gd name="T68" fmla="*/ 3346 w 3415"/>
                  <a:gd name="T69" fmla="*/ 971 h 1067"/>
                  <a:gd name="T70" fmla="*/ 3317 w 3415"/>
                  <a:gd name="T71" fmla="*/ 998 h 1067"/>
                  <a:gd name="T72" fmla="*/ 3286 w 3415"/>
                  <a:gd name="T73" fmla="*/ 1022 h 1067"/>
                  <a:gd name="T74" fmla="*/ 3251 w 3415"/>
                  <a:gd name="T75" fmla="*/ 1041 h 1067"/>
                  <a:gd name="T76" fmla="*/ 3214 w 3415"/>
                  <a:gd name="T77" fmla="*/ 1055 h 1067"/>
                  <a:gd name="T78" fmla="*/ 3174 w 3415"/>
                  <a:gd name="T79" fmla="*/ 1064 h 1067"/>
                  <a:gd name="T80" fmla="*/ 3132 w 3415"/>
                  <a:gd name="T81" fmla="*/ 1067 h 1067"/>
                  <a:gd name="T82" fmla="*/ 283 w 3415"/>
                  <a:gd name="T83" fmla="*/ 1067 h 1067"/>
                  <a:gd name="T84" fmla="*/ 242 w 3415"/>
                  <a:gd name="T85" fmla="*/ 1064 h 1067"/>
                  <a:gd name="T86" fmla="*/ 201 w 3415"/>
                  <a:gd name="T87" fmla="*/ 1055 h 1067"/>
                  <a:gd name="T88" fmla="*/ 163 w 3415"/>
                  <a:gd name="T89" fmla="*/ 1041 h 1067"/>
                  <a:gd name="T90" fmla="*/ 129 w 3415"/>
                  <a:gd name="T91" fmla="*/ 1022 h 1067"/>
                  <a:gd name="T92" fmla="*/ 97 w 3415"/>
                  <a:gd name="T93" fmla="*/ 998 h 1067"/>
                  <a:gd name="T94" fmla="*/ 69 w 3415"/>
                  <a:gd name="T95" fmla="*/ 971 h 1067"/>
                  <a:gd name="T96" fmla="*/ 46 w 3415"/>
                  <a:gd name="T97" fmla="*/ 939 h 1067"/>
                  <a:gd name="T98" fmla="*/ 26 w 3415"/>
                  <a:gd name="T99" fmla="*/ 905 h 1067"/>
                  <a:gd name="T100" fmla="*/ 12 w 3415"/>
                  <a:gd name="T101" fmla="*/ 867 h 1067"/>
                  <a:gd name="T102" fmla="*/ 3 w 3415"/>
                  <a:gd name="T103" fmla="*/ 828 h 1067"/>
                  <a:gd name="T104" fmla="*/ 0 w 3415"/>
                  <a:gd name="T105" fmla="*/ 787 h 1067"/>
                  <a:gd name="T106" fmla="*/ 0 w 3415"/>
                  <a:gd name="T107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15" h="1067">
                    <a:moveTo>
                      <a:pt x="0" y="0"/>
                    </a:moveTo>
                    <a:lnTo>
                      <a:pt x="49" y="20"/>
                    </a:lnTo>
                    <a:lnTo>
                      <a:pt x="101" y="35"/>
                    </a:lnTo>
                    <a:lnTo>
                      <a:pt x="156" y="45"/>
                    </a:lnTo>
                    <a:lnTo>
                      <a:pt x="211" y="48"/>
                    </a:lnTo>
                    <a:lnTo>
                      <a:pt x="1413" y="48"/>
                    </a:lnTo>
                    <a:lnTo>
                      <a:pt x="1428" y="88"/>
                    </a:lnTo>
                    <a:lnTo>
                      <a:pt x="1449" y="125"/>
                    </a:lnTo>
                    <a:lnTo>
                      <a:pt x="1476" y="160"/>
                    </a:lnTo>
                    <a:lnTo>
                      <a:pt x="1507" y="189"/>
                    </a:lnTo>
                    <a:lnTo>
                      <a:pt x="1541" y="215"/>
                    </a:lnTo>
                    <a:lnTo>
                      <a:pt x="1578" y="236"/>
                    </a:lnTo>
                    <a:lnTo>
                      <a:pt x="1619" y="251"/>
                    </a:lnTo>
                    <a:lnTo>
                      <a:pt x="1662" y="261"/>
                    </a:lnTo>
                    <a:lnTo>
                      <a:pt x="1708" y="264"/>
                    </a:lnTo>
                    <a:lnTo>
                      <a:pt x="1753" y="261"/>
                    </a:lnTo>
                    <a:lnTo>
                      <a:pt x="1796" y="251"/>
                    </a:lnTo>
                    <a:lnTo>
                      <a:pt x="1837" y="236"/>
                    </a:lnTo>
                    <a:lnTo>
                      <a:pt x="1875" y="215"/>
                    </a:lnTo>
                    <a:lnTo>
                      <a:pt x="1909" y="189"/>
                    </a:lnTo>
                    <a:lnTo>
                      <a:pt x="1939" y="160"/>
                    </a:lnTo>
                    <a:lnTo>
                      <a:pt x="1965" y="125"/>
                    </a:lnTo>
                    <a:lnTo>
                      <a:pt x="1986" y="88"/>
                    </a:lnTo>
                    <a:lnTo>
                      <a:pt x="2002" y="48"/>
                    </a:lnTo>
                    <a:lnTo>
                      <a:pt x="3204" y="48"/>
                    </a:lnTo>
                    <a:lnTo>
                      <a:pt x="3260" y="45"/>
                    </a:lnTo>
                    <a:lnTo>
                      <a:pt x="3314" y="35"/>
                    </a:lnTo>
                    <a:lnTo>
                      <a:pt x="3366" y="20"/>
                    </a:lnTo>
                    <a:lnTo>
                      <a:pt x="3415" y="0"/>
                    </a:lnTo>
                    <a:lnTo>
                      <a:pt x="3415" y="787"/>
                    </a:lnTo>
                    <a:lnTo>
                      <a:pt x="3412" y="828"/>
                    </a:lnTo>
                    <a:lnTo>
                      <a:pt x="3403" y="867"/>
                    </a:lnTo>
                    <a:lnTo>
                      <a:pt x="3389" y="905"/>
                    </a:lnTo>
                    <a:lnTo>
                      <a:pt x="3370" y="939"/>
                    </a:lnTo>
                    <a:lnTo>
                      <a:pt x="3346" y="971"/>
                    </a:lnTo>
                    <a:lnTo>
                      <a:pt x="3317" y="998"/>
                    </a:lnTo>
                    <a:lnTo>
                      <a:pt x="3286" y="1022"/>
                    </a:lnTo>
                    <a:lnTo>
                      <a:pt x="3251" y="1041"/>
                    </a:lnTo>
                    <a:lnTo>
                      <a:pt x="3214" y="1055"/>
                    </a:lnTo>
                    <a:lnTo>
                      <a:pt x="3174" y="1064"/>
                    </a:lnTo>
                    <a:lnTo>
                      <a:pt x="3132" y="1067"/>
                    </a:lnTo>
                    <a:lnTo>
                      <a:pt x="283" y="1067"/>
                    </a:lnTo>
                    <a:lnTo>
                      <a:pt x="242" y="1064"/>
                    </a:lnTo>
                    <a:lnTo>
                      <a:pt x="201" y="1055"/>
                    </a:lnTo>
                    <a:lnTo>
                      <a:pt x="163" y="1041"/>
                    </a:lnTo>
                    <a:lnTo>
                      <a:pt x="129" y="1022"/>
                    </a:lnTo>
                    <a:lnTo>
                      <a:pt x="97" y="998"/>
                    </a:lnTo>
                    <a:lnTo>
                      <a:pt x="69" y="971"/>
                    </a:lnTo>
                    <a:lnTo>
                      <a:pt x="46" y="939"/>
                    </a:lnTo>
                    <a:lnTo>
                      <a:pt x="26" y="905"/>
                    </a:lnTo>
                    <a:lnTo>
                      <a:pt x="12" y="867"/>
                    </a:lnTo>
                    <a:lnTo>
                      <a:pt x="3" y="828"/>
                    </a:lnTo>
                    <a:lnTo>
                      <a:pt x="0" y="7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43"/>
              <p:cNvSpPr>
                <a:spLocks noEditPoints="1"/>
              </p:cNvSpPr>
              <p:nvPr/>
            </p:nvSpPr>
            <p:spPr bwMode="auto">
              <a:xfrm>
                <a:off x="5919" y="4283"/>
                <a:ext cx="324" cy="150"/>
              </a:xfrm>
              <a:custGeom>
                <a:avLst/>
                <a:gdLst>
                  <a:gd name="T0" fmla="*/ 1430 w 3559"/>
                  <a:gd name="T1" fmla="*/ 274 h 1653"/>
                  <a:gd name="T2" fmla="*/ 1331 w 3559"/>
                  <a:gd name="T3" fmla="*/ 327 h 1653"/>
                  <a:gd name="T4" fmla="*/ 1263 w 3559"/>
                  <a:gd name="T5" fmla="*/ 414 h 1653"/>
                  <a:gd name="T6" fmla="*/ 2297 w 3559"/>
                  <a:gd name="T7" fmla="*/ 414 h 1653"/>
                  <a:gd name="T8" fmla="*/ 2228 w 3559"/>
                  <a:gd name="T9" fmla="*/ 327 h 1653"/>
                  <a:gd name="T10" fmla="*/ 2130 w 3559"/>
                  <a:gd name="T11" fmla="*/ 274 h 1653"/>
                  <a:gd name="T12" fmla="*/ 1507 w 3559"/>
                  <a:gd name="T13" fmla="*/ 262 h 1653"/>
                  <a:gd name="T14" fmla="*/ 2113 w 3559"/>
                  <a:gd name="T15" fmla="*/ 3 h 1653"/>
                  <a:gd name="T16" fmla="*/ 2283 w 3559"/>
                  <a:gd name="T17" fmla="*/ 51 h 1653"/>
                  <a:gd name="T18" fmla="*/ 2424 w 3559"/>
                  <a:gd name="T19" fmla="*/ 149 h 1653"/>
                  <a:gd name="T20" fmla="*/ 2528 w 3559"/>
                  <a:gd name="T21" fmla="*/ 283 h 1653"/>
                  <a:gd name="T22" fmla="*/ 2584 w 3559"/>
                  <a:gd name="T23" fmla="*/ 448 h 1653"/>
                  <a:gd name="T24" fmla="*/ 3348 w 3559"/>
                  <a:gd name="T25" fmla="*/ 460 h 1653"/>
                  <a:gd name="T26" fmla="*/ 3457 w 3559"/>
                  <a:gd name="T27" fmla="*/ 517 h 1653"/>
                  <a:gd name="T28" fmla="*/ 3531 w 3559"/>
                  <a:gd name="T29" fmla="*/ 610 h 1653"/>
                  <a:gd name="T30" fmla="*/ 3559 w 3559"/>
                  <a:gd name="T31" fmla="*/ 728 h 1653"/>
                  <a:gd name="T32" fmla="*/ 3546 w 3559"/>
                  <a:gd name="T33" fmla="*/ 1454 h 1653"/>
                  <a:gd name="T34" fmla="*/ 3489 w 3559"/>
                  <a:gd name="T35" fmla="*/ 1557 h 1653"/>
                  <a:gd name="T36" fmla="*/ 3395 w 3559"/>
                  <a:gd name="T37" fmla="*/ 1627 h 1653"/>
                  <a:gd name="T38" fmla="*/ 3276 w 3559"/>
                  <a:gd name="T39" fmla="*/ 1653 h 1653"/>
                  <a:gd name="T40" fmla="*/ 2072 w 3559"/>
                  <a:gd name="T41" fmla="*/ 1575 h 1653"/>
                  <a:gd name="T42" fmla="*/ 2019 w 3559"/>
                  <a:gd name="T43" fmla="*/ 1475 h 1653"/>
                  <a:gd name="T44" fmla="*/ 1987 w 3559"/>
                  <a:gd name="T45" fmla="*/ 1444 h 1653"/>
                  <a:gd name="T46" fmla="*/ 1933 w 3559"/>
                  <a:gd name="T47" fmla="*/ 1404 h 1653"/>
                  <a:gd name="T48" fmla="*/ 1882 w 3559"/>
                  <a:gd name="T49" fmla="*/ 1381 h 1653"/>
                  <a:gd name="T50" fmla="*/ 1840 w 3559"/>
                  <a:gd name="T51" fmla="*/ 1369 h 1653"/>
                  <a:gd name="T52" fmla="*/ 1748 w 3559"/>
                  <a:gd name="T53" fmla="*/ 1365 h 1653"/>
                  <a:gd name="T54" fmla="*/ 1692 w 3559"/>
                  <a:gd name="T55" fmla="*/ 1377 h 1653"/>
                  <a:gd name="T56" fmla="*/ 1643 w 3559"/>
                  <a:gd name="T57" fmla="*/ 1394 h 1653"/>
                  <a:gd name="T58" fmla="*/ 1616 w 3559"/>
                  <a:gd name="T59" fmla="*/ 1410 h 1653"/>
                  <a:gd name="T60" fmla="*/ 1572 w 3559"/>
                  <a:gd name="T61" fmla="*/ 1444 h 1653"/>
                  <a:gd name="T62" fmla="*/ 1540 w 3559"/>
                  <a:gd name="T63" fmla="*/ 1475 h 1653"/>
                  <a:gd name="T64" fmla="*/ 1486 w 3559"/>
                  <a:gd name="T65" fmla="*/ 1575 h 1653"/>
                  <a:gd name="T66" fmla="*/ 283 w 3559"/>
                  <a:gd name="T67" fmla="*/ 1653 h 1653"/>
                  <a:gd name="T68" fmla="*/ 164 w 3559"/>
                  <a:gd name="T69" fmla="*/ 1627 h 1653"/>
                  <a:gd name="T70" fmla="*/ 69 w 3559"/>
                  <a:gd name="T71" fmla="*/ 1557 h 1653"/>
                  <a:gd name="T72" fmla="*/ 12 w 3559"/>
                  <a:gd name="T73" fmla="*/ 1454 h 1653"/>
                  <a:gd name="T74" fmla="*/ 0 w 3559"/>
                  <a:gd name="T75" fmla="*/ 728 h 1653"/>
                  <a:gd name="T76" fmla="*/ 28 w 3559"/>
                  <a:gd name="T77" fmla="*/ 610 h 1653"/>
                  <a:gd name="T78" fmla="*/ 102 w 3559"/>
                  <a:gd name="T79" fmla="*/ 517 h 1653"/>
                  <a:gd name="T80" fmla="*/ 210 w 3559"/>
                  <a:gd name="T81" fmla="*/ 460 h 1653"/>
                  <a:gd name="T82" fmla="*/ 975 w 3559"/>
                  <a:gd name="T83" fmla="*/ 448 h 1653"/>
                  <a:gd name="T84" fmla="*/ 1031 w 3559"/>
                  <a:gd name="T85" fmla="*/ 283 h 1653"/>
                  <a:gd name="T86" fmla="*/ 1134 w 3559"/>
                  <a:gd name="T87" fmla="*/ 149 h 1653"/>
                  <a:gd name="T88" fmla="*/ 1276 w 3559"/>
                  <a:gd name="T89" fmla="*/ 51 h 1653"/>
                  <a:gd name="T90" fmla="*/ 1445 w 3559"/>
                  <a:gd name="T91" fmla="*/ 3 h 1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59" h="1653">
                    <a:moveTo>
                      <a:pt x="1507" y="262"/>
                    </a:moveTo>
                    <a:lnTo>
                      <a:pt x="1467" y="265"/>
                    </a:lnTo>
                    <a:lnTo>
                      <a:pt x="1430" y="274"/>
                    </a:lnTo>
                    <a:lnTo>
                      <a:pt x="1394" y="287"/>
                    </a:lnTo>
                    <a:lnTo>
                      <a:pt x="1361" y="304"/>
                    </a:lnTo>
                    <a:lnTo>
                      <a:pt x="1331" y="327"/>
                    </a:lnTo>
                    <a:lnTo>
                      <a:pt x="1305" y="352"/>
                    </a:lnTo>
                    <a:lnTo>
                      <a:pt x="1282" y="381"/>
                    </a:lnTo>
                    <a:lnTo>
                      <a:pt x="1263" y="414"/>
                    </a:lnTo>
                    <a:lnTo>
                      <a:pt x="1247" y="448"/>
                    </a:lnTo>
                    <a:lnTo>
                      <a:pt x="2311" y="448"/>
                    </a:lnTo>
                    <a:lnTo>
                      <a:pt x="2297" y="414"/>
                    </a:lnTo>
                    <a:lnTo>
                      <a:pt x="2278" y="381"/>
                    </a:lnTo>
                    <a:lnTo>
                      <a:pt x="2255" y="352"/>
                    </a:lnTo>
                    <a:lnTo>
                      <a:pt x="2228" y="327"/>
                    </a:lnTo>
                    <a:lnTo>
                      <a:pt x="2198" y="304"/>
                    </a:lnTo>
                    <a:lnTo>
                      <a:pt x="2165" y="287"/>
                    </a:lnTo>
                    <a:lnTo>
                      <a:pt x="2130" y="274"/>
                    </a:lnTo>
                    <a:lnTo>
                      <a:pt x="2091" y="265"/>
                    </a:lnTo>
                    <a:lnTo>
                      <a:pt x="2052" y="262"/>
                    </a:lnTo>
                    <a:lnTo>
                      <a:pt x="1507" y="262"/>
                    </a:lnTo>
                    <a:close/>
                    <a:moveTo>
                      <a:pt x="1507" y="0"/>
                    </a:moveTo>
                    <a:lnTo>
                      <a:pt x="2052" y="0"/>
                    </a:lnTo>
                    <a:lnTo>
                      <a:pt x="2113" y="3"/>
                    </a:lnTo>
                    <a:lnTo>
                      <a:pt x="2171" y="14"/>
                    </a:lnTo>
                    <a:lnTo>
                      <a:pt x="2229" y="29"/>
                    </a:lnTo>
                    <a:lnTo>
                      <a:pt x="2283" y="51"/>
                    </a:lnTo>
                    <a:lnTo>
                      <a:pt x="2333" y="79"/>
                    </a:lnTo>
                    <a:lnTo>
                      <a:pt x="2380" y="111"/>
                    </a:lnTo>
                    <a:lnTo>
                      <a:pt x="2424" y="149"/>
                    </a:lnTo>
                    <a:lnTo>
                      <a:pt x="2463" y="190"/>
                    </a:lnTo>
                    <a:lnTo>
                      <a:pt x="2498" y="235"/>
                    </a:lnTo>
                    <a:lnTo>
                      <a:pt x="2528" y="283"/>
                    </a:lnTo>
                    <a:lnTo>
                      <a:pt x="2552" y="336"/>
                    </a:lnTo>
                    <a:lnTo>
                      <a:pt x="2571" y="391"/>
                    </a:lnTo>
                    <a:lnTo>
                      <a:pt x="2584" y="448"/>
                    </a:lnTo>
                    <a:lnTo>
                      <a:pt x="3264" y="448"/>
                    </a:lnTo>
                    <a:lnTo>
                      <a:pt x="3308" y="452"/>
                    </a:lnTo>
                    <a:lnTo>
                      <a:pt x="3348" y="460"/>
                    </a:lnTo>
                    <a:lnTo>
                      <a:pt x="3388" y="474"/>
                    </a:lnTo>
                    <a:lnTo>
                      <a:pt x="3424" y="493"/>
                    </a:lnTo>
                    <a:lnTo>
                      <a:pt x="3457" y="517"/>
                    </a:lnTo>
                    <a:lnTo>
                      <a:pt x="3486" y="545"/>
                    </a:lnTo>
                    <a:lnTo>
                      <a:pt x="3511" y="575"/>
                    </a:lnTo>
                    <a:lnTo>
                      <a:pt x="3531" y="610"/>
                    </a:lnTo>
                    <a:lnTo>
                      <a:pt x="3546" y="647"/>
                    </a:lnTo>
                    <a:lnTo>
                      <a:pt x="3555" y="687"/>
                    </a:lnTo>
                    <a:lnTo>
                      <a:pt x="3559" y="728"/>
                    </a:lnTo>
                    <a:lnTo>
                      <a:pt x="3559" y="1373"/>
                    </a:lnTo>
                    <a:lnTo>
                      <a:pt x="3555" y="1415"/>
                    </a:lnTo>
                    <a:lnTo>
                      <a:pt x="3546" y="1454"/>
                    </a:lnTo>
                    <a:lnTo>
                      <a:pt x="3532" y="1492"/>
                    </a:lnTo>
                    <a:lnTo>
                      <a:pt x="3513" y="1525"/>
                    </a:lnTo>
                    <a:lnTo>
                      <a:pt x="3489" y="1557"/>
                    </a:lnTo>
                    <a:lnTo>
                      <a:pt x="3462" y="1584"/>
                    </a:lnTo>
                    <a:lnTo>
                      <a:pt x="3430" y="1608"/>
                    </a:lnTo>
                    <a:lnTo>
                      <a:pt x="3395" y="1627"/>
                    </a:lnTo>
                    <a:lnTo>
                      <a:pt x="3357" y="1641"/>
                    </a:lnTo>
                    <a:lnTo>
                      <a:pt x="3318" y="1650"/>
                    </a:lnTo>
                    <a:lnTo>
                      <a:pt x="3276" y="1653"/>
                    </a:lnTo>
                    <a:lnTo>
                      <a:pt x="2087" y="1653"/>
                    </a:lnTo>
                    <a:lnTo>
                      <a:pt x="2082" y="1613"/>
                    </a:lnTo>
                    <a:lnTo>
                      <a:pt x="2072" y="1575"/>
                    </a:lnTo>
                    <a:lnTo>
                      <a:pt x="2059" y="1539"/>
                    </a:lnTo>
                    <a:lnTo>
                      <a:pt x="2041" y="1507"/>
                    </a:lnTo>
                    <a:lnTo>
                      <a:pt x="2019" y="1475"/>
                    </a:lnTo>
                    <a:lnTo>
                      <a:pt x="1992" y="1448"/>
                    </a:lnTo>
                    <a:lnTo>
                      <a:pt x="1990" y="1446"/>
                    </a:lnTo>
                    <a:lnTo>
                      <a:pt x="1987" y="1444"/>
                    </a:lnTo>
                    <a:lnTo>
                      <a:pt x="1968" y="1428"/>
                    </a:lnTo>
                    <a:lnTo>
                      <a:pt x="1948" y="1412"/>
                    </a:lnTo>
                    <a:lnTo>
                      <a:pt x="1933" y="1404"/>
                    </a:lnTo>
                    <a:lnTo>
                      <a:pt x="1915" y="1395"/>
                    </a:lnTo>
                    <a:lnTo>
                      <a:pt x="1898" y="1386"/>
                    </a:lnTo>
                    <a:lnTo>
                      <a:pt x="1882" y="1381"/>
                    </a:lnTo>
                    <a:lnTo>
                      <a:pt x="1867" y="1377"/>
                    </a:lnTo>
                    <a:lnTo>
                      <a:pt x="1854" y="1372"/>
                    </a:lnTo>
                    <a:lnTo>
                      <a:pt x="1840" y="1369"/>
                    </a:lnTo>
                    <a:lnTo>
                      <a:pt x="1811" y="1365"/>
                    </a:lnTo>
                    <a:lnTo>
                      <a:pt x="1780" y="1362"/>
                    </a:lnTo>
                    <a:lnTo>
                      <a:pt x="1748" y="1365"/>
                    </a:lnTo>
                    <a:lnTo>
                      <a:pt x="1718" y="1369"/>
                    </a:lnTo>
                    <a:lnTo>
                      <a:pt x="1705" y="1372"/>
                    </a:lnTo>
                    <a:lnTo>
                      <a:pt x="1692" y="1377"/>
                    </a:lnTo>
                    <a:lnTo>
                      <a:pt x="1676" y="1381"/>
                    </a:lnTo>
                    <a:lnTo>
                      <a:pt x="1661" y="1386"/>
                    </a:lnTo>
                    <a:lnTo>
                      <a:pt x="1643" y="1394"/>
                    </a:lnTo>
                    <a:lnTo>
                      <a:pt x="1627" y="1404"/>
                    </a:lnTo>
                    <a:lnTo>
                      <a:pt x="1621" y="1407"/>
                    </a:lnTo>
                    <a:lnTo>
                      <a:pt x="1616" y="1410"/>
                    </a:lnTo>
                    <a:lnTo>
                      <a:pt x="1610" y="1412"/>
                    </a:lnTo>
                    <a:lnTo>
                      <a:pt x="1591" y="1428"/>
                    </a:lnTo>
                    <a:lnTo>
                      <a:pt x="1572" y="1444"/>
                    </a:lnTo>
                    <a:lnTo>
                      <a:pt x="1569" y="1446"/>
                    </a:lnTo>
                    <a:lnTo>
                      <a:pt x="1566" y="1448"/>
                    </a:lnTo>
                    <a:lnTo>
                      <a:pt x="1540" y="1475"/>
                    </a:lnTo>
                    <a:lnTo>
                      <a:pt x="1518" y="1507"/>
                    </a:lnTo>
                    <a:lnTo>
                      <a:pt x="1499" y="1539"/>
                    </a:lnTo>
                    <a:lnTo>
                      <a:pt x="1486" y="1575"/>
                    </a:lnTo>
                    <a:lnTo>
                      <a:pt x="1476" y="1613"/>
                    </a:lnTo>
                    <a:lnTo>
                      <a:pt x="1472" y="1653"/>
                    </a:lnTo>
                    <a:lnTo>
                      <a:pt x="283" y="1653"/>
                    </a:lnTo>
                    <a:lnTo>
                      <a:pt x="241" y="1650"/>
                    </a:lnTo>
                    <a:lnTo>
                      <a:pt x="201" y="1641"/>
                    </a:lnTo>
                    <a:lnTo>
                      <a:pt x="164" y="1627"/>
                    </a:lnTo>
                    <a:lnTo>
                      <a:pt x="129" y="1608"/>
                    </a:lnTo>
                    <a:lnTo>
                      <a:pt x="98" y="1584"/>
                    </a:lnTo>
                    <a:lnTo>
                      <a:pt x="69" y="1557"/>
                    </a:lnTo>
                    <a:lnTo>
                      <a:pt x="46" y="1525"/>
                    </a:lnTo>
                    <a:lnTo>
                      <a:pt x="26" y="1491"/>
                    </a:lnTo>
                    <a:lnTo>
                      <a:pt x="12" y="1454"/>
                    </a:lnTo>
                    <a:lnTo>
                      <a:pt x="3" y="1415"/>
                    </a:lnTo>
                    <a:lnTo>
                      <a:pt x="0" y="1373"/>
                    </a:lnTo>
                    <a:lnTo>
                      <a:pt x="0" y="728"/>
                    </a:lnTo>
                    <a:lnTo>
                      <a:pt x="3" y="687"/>
                    </a:lnTo>
                    <a:lnTo>
                      <a:pt x="12" y="647"/>
                    </a:lnTo>
                    <a:lnTo>
                      <a:pt x="28" y="610"/>
                    </a:lnTo>
                    <a:lnTo>
                      <a:pt x="47" y="575"/>
                    </a:lnTo>
                    <a:lnTo>
                      <a:pt x="73" y="545"/>
                    </a:lnTo>
                    <a:lnTo>
                      <a:pt x="102" y="517"/>
                    </a:lnTo>
                    <a:lnTo>
                      <a:pt x="134" y="493"/>
                    </a:lnTo>
                    <a:lnTo>
                      <a:pt x="171" y="474"/>
                    </a:lnTo>
                    <a:lnTo>
                      <a:pt x="210" y="460"/>
                    </a:lnTo>
                    <a:lnTo>
                      <a:pt x="252" y="452"/>
                    </a:lnTo>
                    <a:lnTo>
                      <a:pt x="295" y="448"/>
                    </a:lnTo>
                    <a:lnTo>
                      <a:pt x="975" y="448"/>
                    </a:lnTo>
                    <a:lnTo>
                      <a:pt x="988" y="391"/>
                    </a:lnTo>
                    <a:lnTo>
                      <a:pt x="1007" y="336"/>
                    </a:lnTo>
                    <a:lnTo>
                      <a:pt x="1031" y="283"/>
                    </a:lnTo>
                    <a:lnTo>
                      <a:pt x="1060" y="235"/>
                    </a:lnTo>
                    <a:lnTo>
                      <a:pt x="1096" y="190"/>
                    </a:lnTo>
                    <a:lnTo>
                      <a:pt x="1134" y="149"/>
                    </a:lnTo>
                    <a:lnTo>
                      <a:pt x="1178" y="111"/>
                    </a:lnTo>
                    <a:lnTo>
                      <a:pt x="1225" y="79"/>
                    </a:lnTo>
                    <a:lnTo>
                      <a:pt x="1276" y="51"/>
                    </a:lnTo>
                    <a:lnTo>
                      <a:pt x="1330" y="29"/>
                    </a:lnTo>
                    <a:lnTo>
                      <a:pt x="1387" y="14"/>
                    </a:lnTo>
                    <a:lnTo>
                      <a:pt x="1445" y="3"/>
                    </a:lnTo>
                    <a:lnTo>
                      <a:pt x="15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23" name="그룹 122"/>
          <p:cNvGrpSpPr/>
          <p:nvPr/>
        </p:nvGrpSpPr>
        <p:grpSpPr>
          <a:xfrm flipH="1">
            <a:off x="0" y="0"/>
            <a:ext cx="1047750" cy="971656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151274" y="211672"/>
              <a:ext cx="775283" cy="775283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smtClean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1</a:t>
              </a:r>
              <a:endParaRPr lang="ko-KR" altLang="en-US" sz="3600" b="1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5552914"/>
            <a:ext cx="1567157" cy="1305085"/>
            <a:chOff x="0" y="5552914"/>
            <a:chExt cx="1567157" cy="1305085"/>
          </a:xfrm>
        </p:grpSpPr>
        <p:sp>
          <p:nvSpPr>
            <p:cNvPr id="49" name="자유형 48"/>
            <p:cNvSpPr/>
            <p:nvPr/>
          </p:nvSpPr>
          <p:spPr>
            <a:xfrm>
              <a:off x="0" y="6281608"/>
              <a:ext cx="1567157" cy="576391"/>
            </a:xfrm>
            <a:custGeom>
              <a:avLst/>
              <a:gdLst>
                <a:gd name="connsiteX0" fmla="*/ 0 w 5419348"/>
                <a:gd name="connsiteY0" fmla="*/ 0 h 1993204"/>
                <a:gd name="connsiteX1" fmla="*/ 132000 w 5419348"/>
                <a:gd name="connsiteY1" fmla="*/ 108909 h 1993204"/>
                <a:gd name="connsiteX2" fmla="*/ 195701 w 5419348"/>
                <a:gd name="connsiteY2" fmla="*/ 186117 h 1993204"/>
                <a:gd name="connsiteX3" fmla="*/ 215309 w 5419348"/>
                <a:gd name="connsiteY3" fmla="*/ 181075 h 1993204"/>
                <a:gd name="connsiteX4" fmla="*/ 478283 w 5419348"/>
                <a:gd name="connsiteY4" fmla="*/ 154565 h 1993204"/>
                <a:gd name="connsiteX5" fmla="*/ 1783136 w 5419348"/>
                <a:gd name="connsiteY5" fmla="*/ 1459418 h 1993204"/>
                <a:gd name="connsiteX6" fmla="*/ 1782838 w 5419348"/>
                <a:gd name="connsiteY6" fmla="*/ 1465311 h 1993204"/>
                <a:gd name="connsiteX7" fmla="*/ 1841294 w 5419348"/>
                <a:gd name="connsiteY7" fmla="*/ 1459418 h 1993204"/>
                <a:gd name="connsiteX8" fmla="*/ 1979853 w 5419348"/>
                <a:gd name="connsiteY8" fmla="*/ 1473386 h 1993204"/>
                <a:gd name="connsiteX9" fmla="*/ 2057491 w 5419348"/>
                <a:gd name="connsiteY9" fmla="*/ 1497486 h 1993204"/>
                <a:gd name="connsiteX10" fmla="*/ 2084969 w 5419348"/>
                <a:gd name="connsiteY10" fmla="*/ 1464183 h 1993204"/>
                <a:gd name="connsiteX11" fmla="*/ 2673248 w 5419348"/>
                <a:gd name="connsiteY11" fmla="*/ 1220509 h 1993204"/>
                <a:gd name="connsiteX12" fmla="*/ 2997082 w 5419348"/>
                <a:gd name="connsiteY12" fmla="*/ 1285888 h 1993204"/>
                <a:gd name="connsiteX13" fmla="*/ 3012183 w 5419348"/>
                <a:gd name="connsiteY13" fmla="*/ 1294085 h 1993204"/>
                <a:gd name="connsiteX14" fmla="*/ 3073615 w 5419348"/>
                <a:gd name="connsiteY14" fmla="*/ 1180910 h 1993204"/>
                <a:gd name="connsiteX15" fmla="*/ 3763483 w 5419348"/>
                <a:gd name="connsiteY15" fmla="*/ 814109 h 1993204"/>
                <a:gd name="connsiteX16" fmla="*/ 4530059 w 5419348"/>
                <a:gd name="connsiteY16" fmla="*/ 1322229 h 1993204"/>
                <a:gd name="connsiteX17" fmla="*/ 4536079 w 5419348"/>
                <a:gd name="connsiteY17" fmla="*/ 1341624 h 1993204"/>
                <a:gd name="connsiteX18" fmla="*/ 4610807 w 5419348"/>
                <a:gd name="connsiteY18" fmla="*/ 1364820 h 1993204"/>
                <a:gd name="connsiteX19" fmla="*/ 4969644 w 5419348"/>
                <a:gd name="connsiteY19" fmla="*/ 1760601 h 1993204"/>
                <a:gd name="connsiteX20" fmla="*/ 4973148 w 5419348"/>
                <a:gd name="connsiteY20" fmla="*/ 1783770 h 1993204"/>
                <a:gd name="connsiteX21" fmla="*/ 4998157 w 5419348"/>
                <a:gd name="connsiteY21" fmla="*/ 1781248 h 1993204"/>
                <a:gd name="connsiteX22" fmla="*/ 5372351 w 5419348"/>
                <a:gd name="connsiteY22" fmla="*/ 1936245 h 1993204"/>
                <a:gd name="connsiteX23" fmla="*/ 5419348 w 5419348"/>
                <a:gd name="connsiteY23" fmla="*/ 1993204 h 1993204"/>
                <a:gd name="connsiteX24" fmla="*/ 0 w 5419348"/>
                <a:gd name="connsiteY24" fmla="*/ 1993204 h 199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19348" h="1993204">
                  <a:moveTo>
                    <a:pt x="0" y="0"/>
                  </a:moveTo>
                  <a:lnTo>
                    <a:pt x="132000" y="108909"/>
                  </a:lnTo>
                  <a:lnTo>
                    <a:pt x="195701" y="186117"/>
                  </a:lnTo>
                  <a:lnTo>
                    <a:pt x="215309" y="181075"/>
                  </a:lnTo>
                  <a:cubicBezTo>
                    <a:pt x="300252" y="163693"/>
                    <a:pt x="388201" y="154565"/>
                    <a:pt x="478283" y="154565"/>
                  </a:cubicBezTo>
                  <a:cubicBezTo>
                    <a:pt x="1198933" y="154565"/>
                    <a:pt x="1783136" y="738768"/>
                    <a:pt x="1783136" y="1459418"/>
                  </a:cubicBezTo>
                  <a:lnTo>
                    <a:pt x="1782838" y="1465311"/>
                  </a:lnTo>
                  <a:lnTo>
                    <a:pt x="1841294" y="1459418"/>
                  </a:lnTo>
                  <a:cubicBezTo>
                    <a:pt x="1888759" y="1459418"/>
                    <a:pt x="1935097" y="1464228"/>
                    <a:pt x="1979853" y="1473386"/>
                  </a:cubicBezTo>
                  <a:lnTo>
                    <a:pt x="2057491" y="1497486"/>
                  </a:lnTo>
                  <a:lnTo>
                    <a:pt x="2084969" y="1464183"/>
                  </a:lnTo>
                  <a:cubicBezTo>
                    <a:pt x="2235522" y="1313629"/>
                    <a:pt x="2443510" y="1220509"/>
                    <a:pt x="2673248" y="1220509"/>
                  </a:cubicBezTo>
                  <a:cubicBezTo>
                    <a:pt x="2788117" y="1220509"/>
                    <a:pt x="2897549" y="1243789"/>
                    <a:pt x="2997082" y="1285888"/>
                  </a:cubicBezTo>
                  <a:lnTo>
                    <a:pt x="3012183" y="1294085"/>
                  </a:lnTo>
                  <a:lnTo>
                    <a:pt x="3073615" y="1180910"/>
                  </a:lnTo>
                  <a:cubicBezTo>
                    <a:pt x="3223121" y="959609"/>
                    <a:pt x="3476311" y="814109"/>
                    <a:pt x="3763483" y="814109"/>
                  </a:cubicBezTo>
                  <a:cubicBezTo>
                    <a:pt x="4108090" y="814109"/>
                    <a:pt x="4403762" y="1023628"/>
                    <a:pt x="4530059" y="1322229"/>
                  </a:cubicBezTo>
                  <a:lnTo>
                    <a:pt x="4536079" y="1341624"/>
                  </a:lnTo>
                  <a:lnTo>
                    <a:pt x="4610807" y="1364820"/>
                  </a:lnTo>
                  <a:cubicBezTo>
                    <a:pt x="4781528" y="1437030"/>
                    <a:pt x="4914053" y="1581868"/>
                    <a:pt x="4969644" y="1760601"/>
                  </a:cubicBezTo>
                  <a:lnTo>
                    <a:pt x="4973148" y="1783770"/>
                  </a:lnTo>
                  <a:lnTo>
                    <a:pt x="4998157" y="1781248"/>
                  </a:lnTo>
                  <a:cubicBezTo>
                    <a:pt x="5144288" y="1781248"/>
                    <a:pt x="5276586" y="1840480"/>
                    <a:pt x="5372351" y="1936245"/>
                  </a:cubicBezTo>
                  <a:lnTo>
                    <a:pt x="5419348" y="1993204"/>
                  </a:lnTo>
                  <a:lnTo>
                    <a:pt x="0" y="1993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 rot="1071966" flipH="1">
              <a:off x="795156" y="5552914"/>
              <a:ext cx="266143" cy="890588"/>
            </a:xfrm>
            <a:custGeom>
              <a:avLst/>
              <a:gdLst>
                <a:gd name="T0" fmla="*/ 467 w 925"/>
                <a:gd name="T1" fmla="*/ 0 h 3103"/>
                <a:gd name="T2" fmla="*/ 432 w 925"/>
                <a:gd name="T3" fmla="*/ 28 h 3103"/>
                <a:gd name="T4" fmla="*/ 358 w 925"/>
                <a:gd name="T5" fmla="*/ 114 h 3103"/>
                <a:gd name="T6" fmla="*/ 283 w 925"/>
                <a:gd name="T7" fmla="*/ 231 h 3103"/>
                <a:gd name="T8" fmla="*/ 209 w 925"/>
                <a:gd name="T9" fmla="*/ 376 h 3103"/>
                <a:gd name="T10" fmla="*/ 142 w 925"/>
                <a:gd name="T11" fmla="*/ 546 h 3103"/>
                <a:gd name="T12" fmla="*/ 84 w 925"/>
                <a:gd name="T13" fmla="*/ 738 h 3103"/>
                <a:gd name="T14" fmla="*/ 38 w 925"/>
                <a:gd name="T15" fmla="*/ 946 h 3103"/>
                <a:gd name="T16" fmla="*/ 9 w 925"/>
                <a:gd name="T17" fmla="*/ 1168 h 3103"/>
                <a:gd name="T18" fmla="*/ 0 w 925"/>
                <a:gd name="T19" fmla="*/ 1400 h 3103"/>
                <a:gd name="T20" fmla="*/ 15 w 925"/>
                <a:gd name="T21" fmla="*/ 1639 h 3103"/>
                <a:gd name="T22" fmla="*/ 44 w 925"/>
                <a:gd name="T23" fmla="*/ 1820 h 3103"/>
                <a:gd name="T24" fmla="*/ 72 w 925"/>
                <a:gd name="T25" fmla="*/ 1941 h 3103"/>
                <a:gd name="T26" fmla="*/ 108 w 925"/>
                <a:gd name="T27" fmla="*/ 2062 h 3103"/>
                <a:gd name="T28" fmla="*/ 152 w 925"/>
                <a:gd name="T29" fmla="*/ 2182 h 3103"/>
                <a:gd name="T30" fmla="*/ 205 w 925"/>
                <a:gd name="T31" fmla="*/ 2301 h 3103"/>
                <a:gd name="T32" fmla="*/ 267 w 925"/>
                <a:gd name="T33" fmla="*/ 2418 h 3103"/>
                <a:gd name="T34" fmla="*/ 339 w 925"/>
                <a:gd name="T35" fmla="*/ 2532 h 3103"/>
                <a:gd name="T36" fmla="*/ 421 w 925"/>
                <a:gd name="T37" fmla="*/ 2644 h 3103"/>
                <a:gd name="T38" fmla="*/ 513 w 925"/>
                <a:gd name="T39" fmla="*/ 2753 h 3103"/>
                <a:gd name="T40" fmla="*/ 615 w 925"/>
                <a:gd name="T41" fmla="*/ 2859 h 3103"/>
                <a:gd name="T42" fmla="*/ 730 w 925"/>
                <a:gd name="T43" fmla="*/ 2959 h 3103"/>
                <a:gd name="T44" fmla="*/ 857 w 925"/>
                <a:gd name="T45" fmla="*/ 3057 h 3103"/>
                <a:gd name="T46" fmla="*/ 925 w 925"/>
                <a:gd name="T47" fmla="*/ 3103 h 3103"/>
                <a:gd name="T48" fmla="*/ 916 w 925"/>
                <a:gd name="T49" fmla="*/ 3093 h 3103"/>
                <a:gd name="T50" fmla="*/ 830 w 925"/>
                <a:gd name="T51" fmla="*/ 2978 h 3103"/>
                <a:gd name="T52" fmla="*/ 730 w 925"/>
                <a:gd name="T53" fmla="*/ 2823 h 3103"/>
                <a:gd name="T54" fmla="*/ 660 w 925"/>
                <a:gd name="T55" fmla="*/ 2694 h 3103"/>
                <a:gd name="T56" fmla="*/ 588 w 925"/>
                <a:gd name="T57" fmla="*/ 2545 h 3103"/>
                <a:gd name="T58" fmla="*/ 523 w 925"/>
                <a:gd name="T59" fmla="*/ 2379 h 3103"/>
                <a:gd name="T60" fmla="*/ 467 w 925"/>
                <a:gd name="T61" fmla="*/ 2196 h 3103"/>
                <a:gd name="T62" fmla="*/ 427 w 925"/>
                <a:gd name="T63" fmla="*/ 2000 h 3103"/>
                <a:gd name="T64" fmla="*/ 405 w 925"/>
                <a:gd name="T65" fmla="*/ 1793 h 3103"/>
                <a:gd name="T66" fmla="*/ 405 w 925"/>
                <a:gd name="T67" fmla="*/ 1630 h 3103"/>
                <a:gd name="T68" fmla="*/ 415 w 925"/>
                <a:gd name="T69" fmla="*/ 1520 h 3103"/>
                <a:gd name="T70" fmla="*/ 431 w 925"/>
                <a:gd name="T71" fmla="*/ 1407 h 3103"/>
                <a:gd name="T72" fmla="*/ 455 w 925"/>
                <a:gd name="T73" fmla="*/ 1293 h 3103"/>
                <a:gd name="T74" fmla="*/ 490 w 925"/>
                <a:gd name="T75" fmla="*/ 1177 h 3103"/>
                <a:gd name="T76" fmla="*/ 533 w 925"/>
                <a:gd name="T77" fmla="*/ 1060 h 3103"/>
                <a:gd name="T78" fmla="*/ 586 w 925"/>
                <a:gd name="T79" fmla="*/ 944 h 3103"/>
                <a:gd name="T80" fmla="*/ 650 w 925"/>
                <a:gd name="T81" fmla="*/ 825 h 3103"/>
                <a:gd name="T82" fmla="*/ 725 w 925"/>
                <a:gd name="T83" fmla="*/ 707 h 3103"/>
                <a:gd name="T84" fmla="*/ 813 w 925"/>
                <a:gd name="T85" fmla="*/ 589 h 3103"/>
                <a:gd name="T86" fmla="*/ 861 w 925"/>
                <a:gd name="T87" fmla="*/ 530 h 3103"/>
                <a:gd name="T88" fmla="*/ 787 w 925"/>
                <a:gd name="T89" fmla="*/ 568 h 3103"/>
                <a:gd name="T90" fmla="*/ 658 w 925"/>
                <a:gd name="T91" fmla="*/ 628 h 3103"/>
                <a:gd name="T92" fmla="*/ 597 w 925"/>
                <a:gd name="T93" fmla="*/ 644 h 3103"/>
                <a:gd name="T94" fmla="*/ 559 w 925"/>
                <a:gd name="T95" fmla="*/ 644 h 3103"/>
                <a:gd name="T96" fmla="*/ 523 w 925"/>
                <a:gd name="T97" fmla="*/ 633 h 3103"/>
                <a:gd name="T98" fmla="*/ 493 w 925"/>
                <a:gd name="T99" fmla="*/ 610 h 3103"/>
                <a:gd name="T100" fmla="*/ 468 w 925"/>
                <a:gd name="T101" fmla="*/ 572 h 3103"/>
                <a:gd name="T102" fmla="*/ 450 w 925"/>
                <a:gd name="T103" fmla="*/ 517 h 3103"/>
                <a:gd name="T104" fmla="*/ 438 w 925"/>
                <a:gd name="T105" fmla="*/ 442 h 3103"/>
                <a:gd name="T106" fmla="*/ 434 w 925"/>
                <a:gd name="T107" fmla="*/ 347 h 3103"/>
                <a:gd name="T108" fmla="*/ 440 w 925"/>
                <a:gd name="T109" fmla="*/ 228 h 3103"/>
                <a:gd name="T110" fmla="*/ 455 w 925"/>
                <a:gd name="T111" fmla="*/ 84 h 3103"/>
                <a:gd name="T112" fmla="*/ 467 w 925"/>
                <a:gd name="T113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3103">
                  <a:moveTo>
                    <a:pt x="467" y="0"/>
                  </a:moveTo>
                  <a:lnTo>
                    <a:pt x="432" y="28"/>
                  </a:lnTo>
                  <a:lnTo>
                    <a:pt x="358" y="114"/>
                  </a:lnTo>
                  <a:lnTo>
                    <a:pt x="283" y="231"/>
                  </a:lnTo>
                  <a:lnTo>
                    <a:pt x="209" y="376"/>
                  </a:lnTo>
                  <a:lnTo>
                    <a:pt x="142" y="546"/>
                  </a:lnTo>
                  <a:lnTo>
                    <a:pt x="84" y="738"/>
                  </a:lnTo>
                  <a:lnTo>
                    <a:pt x="38" y="946"/>
                  </a:lnTo>
                  <a:lnTo>
                    <a:pt x="9" y="1168"/>
                  </a:lnTo>
                  <a:lnTo>
                    <a:pt x="0" y="1400"/>
                  </a:lnTo>
                  <a:lnTo>
                    <a:pt x="15" y="1639"/>
                  </a:lnTo>
                  <a:lnTo>
                    <a:pt x="44" y="1820"/>
                  </a:lnTo>
                  <a:lnTo>
                    <a:pt x="72" y="1941"/>
                  </a:lnTo>
                  <a:lnTo>
                    <a:pt x="108" y="2062"/>
                  </a:lnTo>
                  <a:lnTo>
                    <a:pt x="152" y="2182"/>
                  </a:lnTo>
                  <a:lnTo>
                    <a:pt x="205" y="2301"/>
                  </a:lnTo>
                  <a:lnTo>
                    <a:pt x="267" y="2418"/>
                  </a:lnTo>
                  <a:lnTo>
                    <a:pt x="339" y="2532"/>
                  </a:lnTo>
                  <a:lnTo>
                    <a:pt x="421" y="2644"/>
                  </a:lnTo>
                  <a:lnTo>
                    <a:pt x="513" y="2753"/>
                  </a:lnTo>
                  <a:lnTo>
                    <a:pt x="615" y="2859"/>
                  </a:lnTo>
                  <a:lnTo>
                    <a:pt x="730" y="2959"/>
                  </a:lnTo>
                  <a:lnTo>
                    <a:pt x="857" y="3057"/>
                  </a:lnTo>
                  <a:lnTo>
                    <a:pt x="925" y="3103"/>
                  </a:lnTo>
                  <a:lnTo>
                    <a:pt x="916" y="3093"/>
                  </a:lnTo>
                  <a:lnTo>
                    <a:pt x="830" y="2978"/>
                  </a:lnTo>
                  <a:lnTo>
                    <a:pt x="730" y="2823"/>
                  </a:lnTo>
                  <a:lnTo>
                    <a:pt x="660" y="2694"/>
                  </a:lnTo>
                  <a:lnTo>
                    <a:pt x="588" y="2545"/>
                  </a:lnTo>
                  <a:lnTo>
                    <a:pt x="523" y="2379"/>
                  </a:lnTo>
                  <a:lnTo>
                    <a:pt x="467" y="2196"/>
                  </a:lnTo>
                  <a:lnTo>
                    <a:pt x="427" y="2000"/>
                  </a:lnTo>
                  <a:lnTo>
                    <a:pt x="405" y="1793"/>
                  </a:lnTo>
                  <a:lnTo>
                    <a:pt x="405" y="1630"/>
                  </a:lnTo>
                  <a:lnTo>
                    <a:pt x="415" y="1520"/>
                  </a:lnTo>
                  <a:lnTo>
                    <a:pt x="431" y="1407"/>
                  </a:lnTo>
                  <a:lnTo>
                    <a:pt x="455" y="1293"/>
                  </a:lnTo>
                  <a:lnTo>
                    <a:pt x="490" y="1177"/>
                  </a:lnTo>
                  <a:lnTo>
                    <a:pt x="533" y="1060"/>
                  </a:lnTo>
                  <a:lnTo>
                    <a:pt x="586" y="944"/>
                  </a:lnTo>
                  <a:lnTo>
                    <a:pt x="650" y="825"/>
                  </a:lnTo>
                  <a:lnTo>
                    <a:pt x="725" y="707"/>
                  </a:lnTo>
                  <a:lnTo>
                    <a:pt x="813" y="589"/>
                  </a:lnTo>
                  <a:lnTo>
                    <a:pt x="861" y="530"/>
                  </a:lnTo>
                  <a:lnTo>
                    <a:pt x="787" y="568"/>
                  </a:lnTo>
                  <a:lnTo>
                    <a:pt x="658" y="628"/>
                  </a:lnTo>
                  <a:lnTo>
                    <a:pt x="597" y="644"/>
                  </a:lnTo>
                  <a:lnTo>
                    <a:pt x="559" y="644"/>
                  </a:lnTo>
                  <a:lnTo>
                    <a:pt x="523" y="633"/>
                  </a:lnTo>
                  <a:lnTo>
                    <a:pt x="493" y="610"/>
                  </a:lnTo>
                  <a:lnTo>
                    <a:pt x="468" y="572"/>
                  </a:lnTo>
                  <a:lnTo>
                    <a:pt x="450" y="517"/>
                  </a:lnTo>
                  <a:lnTo>
                    <a:pt x="438" y="442"/>
                  </a:lnTo>
                  <a:lnTo>
                    <a:pt x="434" y="347"/>
                  </a:lnTo>
                  <a:lnTo>
                    <a:pt x="440" y="228"/>
                  </a:lnTo>
                  <a:lnTo>
                    <a:pt x="455" y="8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 rot="1071966" flipH="1">
              <a:off x="992357" y="6296278"/>
              <a:ext cx="124028" cy="123166"/>
            </a:xfrm>
            <a:custGeom>
              <a:avLst/>
              <a:gdLst>
                <a:gd name="T0" fmla="*/ 216 w 430"/>
                <a:gd name="T1" fmla="*/ 0 h 430"/>
                <a:gd name="T2" fmla="*/ 237 w 430"/>
                <a:gd name="T3" fmla="*/ 0 h 430"/>
                <a:gd name="T4" fmla="*/ 279 w 430"/>
                <a:gd name="T5" fmla="*/ 8 h 430"/>
                <a:gd name="T6" fmla="*/ 318 w 430"/>
                <a:gd name="T7" fmla="*/ 25 h 430"/>
                <a:gd name="T8" fmla="*/ 352 w 430"/>
                <a:gd name="T9" fmla="*/ 48 h 430"/>
                <a:gd name="T10" fmla="*/ 381 w 430"/>
                <a:gd name="T11" fmla="*/ 77 h 430"/>
                <a:gd name="T12" fmla="*/ 404 w 430"/>
                <a:gd name="T13" fmla="*/ 112 h 430"/>
                <a:gd name="T14" fmla="*/ 422 w 430"/>
                <a:gd name="T15" fmla="*/ 151 h 430"/>
                <a:gd name="T16" fmla="*/ 430 w 430"/>
                <a:gd name="T17" fmla="*/ 192 h 430"/>
                <a:gd name="T18" fmla="*/ 430 w 430"/>
                <a:gd name="T19" fmla="*/ 214 h 430"/>
                <a:gd name="T20" fmla="*/ 430 w 430"/>
                <a:gd name="T21" fmla="*/ 237 h 430"/>
                <a:gd name="T22" fmla="*/ 422 w 430"/>
                <a:gd name="T23" fmla="*/ 279 h 430"/>
                <a:gd name="T24" fmla="*/ 404 w 430"/>
                <a:gd name="T25" fmla="*/ 318 h 430"/>
                <a:gd name="T26" fmla="*/ 381 w 430"/>
                <a:gd name="T27" fmla="*/ 351 h 430"/>
                <a:gd name="T28" fmla="*/ 352 w 430"/>
                <a:gd name="T29" fmla="*/ 381 h 430"/>
                <a:gd name="T30" fmla="*/ 318 w 430"/>
                <a:gd name="T31" fmla="*/ 404 h 430"/>
                <a:gd name="T32" fmla="*/ 279 w 430"/>
                <a:gd name="T33" fmla="*/ 420 h 430"/>
                <a:gd name="T34" fmla="*/ 237 w 430"/>
                <a:gd name="T35" fmla="*/ 429 h 430"/>
                <a:gd name="T36" fmla="*/ 216 w 430"/>
                <a:gd name="T37" fmla="*/ 430 h 430"/>
                <a:gd name="T38" fmla="*/ 193 w 430"/>
                <a:gd name="T39" fmla="*/ 429 h 430"/>
                <a:gd name="T40" fmla="*/ 151 w 430"/>
                <a:gd name="T41" fmla="*/ 420 h 430"/>
                <a:gd name="T42" fmla="*/ 112 w 430"/>
                <a:gd name="T43" fmla="*/ 404 h 430"/>
                <a:gd name="T44" fmla="*/ 79 w 430"/>
                <a:gd name="T45" fmla="*/ 381 h 430"/>
                <a:gd name="T46" fmla="*/ 49 w 430"/>
                <a:gd name="T47" fmla="*/ 351 h 430"/>
                <a:gd name="T48" fmla="*/ 26 w 430"/>
                <a:gd name="T49" fmla="*/ 318 h 430"/>
                <a:gd name="T50" fmla="*/ 10 w 430"/>
                <a:gd name="T51" fmla="*/ 279 h 430"/>
                <a:gd name="T52" fmla="*/ 1 w 430"/>
                <a:gd name="T53" fmla="*/ 237 h 430"/>
                <a:gd name="T54" fmla="*/ 0 w 430"/>
                <a:gd name="T55" fmla="*/ 214 h 430"/>
                <a:gd name="T56" fmla="*/ 1 w 430"/>
                <a:gd name="T57" fmla="*/ 192 h 430"/>
                <a:gd name="T58" fmla="*/ 10 w 430"/>
                <a:gd name="T59" fmla="*/ 151 h 430"/>
                <a:gd name="T60" fmla="*/ 26 w 430"/>
                <a:gd name="T61" fmla="*/ 112 h 430"/>
                <a:gd name="T62" fmla="*/ 49 w 430"/>
                <a:gd name="T63" fmla="*/ 77 h 430"/>
                <a:gd name="T64" fmla="*/ 79 w 430"/>
                <a:gd name="T65" fmla="*/ 48 h 430"/>
                <a:gd name="T66" fmla="*/ 112 w 430"/>
                <a:gd name="T67" fmla="*/ 25 h 430"/>
                <a:gd name="T68" fmla="*/ 151 w 430"/>
                <a:gd name="T69" fmla="*/ 8 h 430"/>
                <a:gd name="T70" fmla="*/ 193 w 430"/>
                <a:gd name="T71" fmla="*/ 0 h 430"/>
                <a:gd name="T72" fmla="*/ 216 w 430"/>
                <a:gd name="T7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30">
                  <a:moveTo>
                    <a:pt x="216" y="0"/>
                  </a:moveTo>
                  <a:lnTo>
                    <a:pt x="237" y="0"/>
                  </a:lnTo>
                  <a:lnTo>
                    <a:pt x="279" y="8"/>
                  </a:lnTo>
                  <a:lnTo>
                    <a:pt x="318" y="25"/>
                  </a:lnTo>
                  <a:lnTo>
                    <a:pt x="352" y="48"/>
                  </a:lnTo>
                  <a:lnTo>
                    <a:pt x="381" y="77"/>
                  </a:lnTo>
                  <a:lnTo>
                    <a:pt x="404" y="112"/>
                  </a:lnTo>
                  <a:lnTo>
                    <a:pt x="422" y="151"/>
                  </a:lnTo>
                  <a:lnTo>
                    <a:pt x="430" y="192"/>
                  </a:lnTo>
                  <a:lnTo>
                    <a:pt x="430" y="214"/>
                  </a:lnTo>
                  <a:lnTo>
                    <a:pt x="430" y="237"/>
                  </a:lnTo>
                  <a:lnTo>
                    <a:pt x="422" y="279"/>
                  </a:lnTo>
                  <a:lnTo>
                    <a:pt x="404" y="318"/>
                  </a:lnTo>
                  <a:lnTo>
                    <a:pt x="381" y="351"/>
                  </a:lnTo>
                  <a:lnTo>
                    <a:pt x="352" y="381"/>
                  </a:lnTo>
                  <a:lnTo>
                    <a:pt x="318" y="404"/>
                  </a:lnTo>
                  <a:lnTo>
                    <a:pt x="279" y="420"/>
                  </a:lnTo>
                  <a:lnTo>
                    <a:pt x="237" y="429"/>
                  </a:lnTo>
                  <a:lnTo>
                    <a:pt x="216" y="430"/>
                  </a:lnTo>
                  <a:lnTo>
                    <a:pt x="193" y="429"/>
                  </a:lnTo>
                  <a:lnTo>
                    <a:pt x="151" y="420"/>
                  </a:lnTo>
                  <a:lnTo>
                    <a:pt x="112" y="404"/>
                  </a:lnTo>
                  <a:lnTo>
                    <a:pt x="79" y="381"/>
                  </a:lnTo>
                  <a:lnTo>
                    <a:pt x="49" y="351"/>
                  </a:lnTo>
                  <a:lnTo>
                    <a:pt x="26" y="318"/>
                  </a:lnTo>
                  <a:lnTo>
                    <a:pt x="10" y="279"/>
                  </a:lnTo>
                  <a:lnTo>
                    <a:pt x="1" y="237"/>
                  </a:lnTo>
                  <a:lnTo>
                    <a:pt x="0" y="214"/>
                  </a:lnTo>
                  <a:lnTo>
                    <a:pt x="1" y="192"/>
                  </a:lnTo>
                  <a:lnTo>
                    <a:pt x="10" y="151"/>
                  </a:lnTo>
                  <a:lnTo>
                    <a:pt x="26" y="112"/>
                  </a:lnTo>
                  <a:lnTo>
                    <a:pt x="49" y="77"/>
                  </a:lnTo>
                  <a:lnTo>
                    <a:pt x="79" y="48"/>
                  </a:lnTo>
                  <a:lnTo>
                    <a:pt x="112" y="25"/>
                  </a:lnTo>
                  <a:lnTo>
                    <a:pt x="151" y="8"/>
                  </a:lnTo>
                  <a:lnTo>
                    <a:pt x="193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 rot="1071966" flipH="1">
              <a:off x="802989" y="6141670"/>
              <a:ext cx="39620" cy="38758"/>
            </a:xfrm>
            <a:custGeom>
              <a:avLst/>
              <a:gdLst>
                <a:gd name="T0" fmla="*/ 69 w 137"/>
                <a:gd name="T1" fmla="*/ 0 h 137"/>
                <a:gd name="T2" fmla="*/ 84 w 137"/>
                <a:gd name="T3" fmla="*/ 0 h 137"/>
                <a:gd name="T4" fmla="*/ 108 w 137"/>
                <a:gd name="T5" fmla="*/ 10 h 137"/>
                <a:gd name="T6" fmla="*/ 127 w 137"/>
                <a:gd name="T7" fmla="*/ 29 h 137"/>
                <a:gd name="T8" fmla="*/ 137 w 137"/>
                <a:gd name="T9" fmla="*/ 53 h 137"/>
                <a:gd name="T10" fmla="*/ 137 w 137"/>
                <a:gd name="T11" fmla="*/ 67 h 137"/>
                <a:gd name="T12" fmla="*/ 137 w 137"/>
                <a:gd name="T13" fmla="*/ 82 h 137"/>
                <a:gd name="T14" fmla="*/ 127 w 137"/>
                <a:gd name="T15" fmla="*/ 106 h 137"/>
                <a:gd name="T16" fmla="*/ 108 w 137"/>
                <a:gd name="T17" fmla="*/ 125 h 137"/>
                <a:gd name="T18" fmla="*/ 84 w 137"/>
                <a:gd name="T19" fmla="*/ 135 h 137"/>
                <a:gd name="T20" fmla="*/ 69 w 137"/>
                <a:gd name="T21" fmla="*/ 137 h 137"/>
                <a:gd name="T22" fmla="*/ 55 w 137"/>
                <a:gd name="T23" fmla="*/ 135 h 137"/>
                <a:gd name="T24" fmla="*/ 30 w 137"/>
                <a:gd name="T25" fmla="*/ 125 h 137"/>
                <a:gd name="T26" fmla="*/ 12 w 137"/>
                <a:gd name="T27" fmla="*/ 106 h 137"/>
                <a:gd name="T28" fmla="*/ 2 w 137"/>
                <a:gd name="T29" fmla="*/ 82 h 137"/>
                <a:gd name="T30" fmla="*/ 0 w 137"/>
                <a:gd name="T31" fmla="*/ 67 h 137"/>
                <a:gd name="T32" fmla="*/ 2 w 137"/>
                <a:gd name="T33" fmla="*/ 53 h 137"/>
                <a:gd name="T34" fmla="*/ 12 w 137"/>
                <a:gd name="T35" fmla="*/ 29 h 137"/>
                <a:gd name="T36" fmla="*/ 30 w 137"/>
                <a:gd name="T37" fmla="*/ 10 h 137"/>
                <a:gd name="T38" fmla="*/ 55 w 137"/>
                <a:gd name="T39" fmla="*/ 0 h 137"/>
                <a:gd name="T40" fmla="*/ 69 w 137"/>
                <a:gd name="T4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lnTo>
                    <a:pt x="84" y="0"/>
                  </a:lnTo>
                  <a:lnTo>
                    <a:pt x="108" y="10"/>
                  </a:lnTo>
                  <a:lnTo>
                    <a:pt x="127" y="29"/>
                  </a:lnTo>
                  <a:lnTo>
                    <a:pt x="137" y="53"/>
                  </a:lnTo>
                  <a:lnTo>
                    <a:pt x="137" y="67"/>
                  </a:lnTo>
                  <a:lnTo>
                    <a:pt x="137" y="82"/>
                  </a:lnTo>
                  <a:lnTo>
                    <a:pt x="127" y="106"/>
                  </a:lnTo>
                  <a:lnTo>
                    <a:pt x="108" y="125"/>
                  </a:lnTo>
                  <a:lnTo>
                    <a:pt x="84" y="135"/>
                  </a:lnTo>
                  <a:lnTo>
                    <a:pt x="69" y="137"/>
                  </a:lnTo>
                  <a:lnTo>
                    <a:pt x="55" y="135"/>
                  </a:lnTo>
                  <a:lnTo>
                    <a:pt x="30" y="125"/>
                  </a:lnTo>
                  <a:lnTo>
                    <a:pt x="12" y="106"/>
                  </a:lnTo>
                  <a:lnTo>
                    <a:pt x="2" y="82"/>
                  </a:lnTo>
                  <a:lnTo>
                    <a:pt x="0" y="67"/>
                  </a:lnTo>
                  <a:lnTo>
                    <a:pt x="2" y="53"/>
                  </a:lnTo>
                  <a:lnTo>
                    <a:pt x="12" y="29"/>
                  </a:lnTo>
                  <a:lnTo>
                    <a:pt x="30" y="10"/>
                  </a:lnTo>
                  <a:lnTo>
                    <a:pt x="55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 rot="1071966" flipH="1">
              <a:off x="1043944" y="6145916"/>
              <a:ext cx="53401" cy="53401"/>
            </a:xfrm>
            <a:custGeom>
              <a:avLst/>
              <a:gdLst>
                <a:gd name="T0" fmla="*/ 93 w 187"/>
                <a:gd name="T1" fmla="*/ 0 h 187"/>
                <a:gd name="T2" fmla="*/ 112 w 187"/>
                <a:gd name="T3" fmla="*/ 1 h 187"/>
                <a:gd name="T4" fmla="*/ 146 w 187"/>
                <a:gd name="T5" fmla="*/ 14 h 187"/>
                <a:gd name="T6" fmla="*/ 171 w 187"/>
                <a:gd name="T7" fmla="*/ 40 h 187"/>
                <a:gd name="T8" fmla="*/ 185 w 187"/>
                <a:gd name="T9" fmla="*/ 73 h 187"/>
                <a:gd name="T10" fmla="*/ 187 w 187"/>
                <a:gd name="T11" fmla="*/ 93 h 187"/>
                <a:gd name="T12" fmla="*/ 185 w 187"/>
                <a:gd name="T13" fmla="*/ 112 h 187"/>
                <a:gd name="T14" fmla="*/ 171 w 187"/>
                <a:gd name="T15" fmla="*/ 145 h 187"/>
                <a:gd name="T16" fmla="*/ 146 w 187"/>
                <a:gd name="T17" fmla="*/ 171 h 187"/>
                <a:gd name="T18" fmla="*/ 112 w 187"/>
                <a:gd name="T19" fmla="*/ 186 h 187"/>
                <a:gd name="T20" fmla="*/ 93 w 187"/>
                <a:gd name="T21" fmla="*/ 187 h 187"/>
                <a:gd name="T22" fmla="*/ 74 w 187"/>
                <a:gd name="T23" fmla="*/ 186 h 187"/>
                <a:gd name="T24" fmla="*/ 41 w 187"/>
                <a:gd name="T25" fmla="*/ 171 h 187"/>
                <a:gd name="T26" fmla="*/ 15 w 187"/>
                <a:gd name="T27" fmla="*/ 145 h 187"/>
                <a:gd name="T28" fmla="*/ 1 w 187"/>
                <a:gd name="T29" fmla="*/ 112 h 187"/>
                <a:gd name="T30" fmla="*/ 0 w 187"/>
                <a:gd name="T31" fmla="*/ 93 h 187"/>
                <a:gd name="T32" fmla="*/ 1 w 187"/>
                <a:gd name="T33" fmla="*/ 73 h 187"/>
                <a:gd name="T34" fmla="*/ 15 w 187"/>
                <a:gd name="T35" fmla="*/ 40 h 187"/>
                <a:gd name="T36" fmla="*/ 41 w 187"/>
                <a:gd name="T37" fmla="*/ 14 h 187"/>
                <a:gd name="T38" fmla="*/ 74 w 187"/>
                <a:gd name="T39" fmla="*/ 1 h 187"/>
                <a:gd name="T40" fmla="*/ 93 w 187"/>
                <a:gd name="T4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112" y="1"/>
                  </a:lnTo>
                  <a:lnTo>
                    <a:pt x="146" y="14"/>
                  </a:lnTo>
                  <a:lnTo>
                    <a:pt x="171" y="40"/>
                  </a:lnTo>
                  <a:lnTo>
                    <a:pt x="185" y="73"/>
                  </a:lnTo>
                  <a:lnTo>
                    <a:pt x="187" y="93"/>
                  </a:lnTo>
                  <a:lnTo>
                    <a:pt x="185" y="112"/>
                  </a:lnTo>
                  <a:lnTo>
                    <a:pt x="171" y="145"/>
                  </a:lnTo>
                  <a:lnTo>
                    <a:pt x="146" y="171"/>
                  </a:lnTo>
                  <a:lnTo>
                    <a:pt x="112" y="186"/>
                  </a:lnTo>
                  <a:lnTo>
                    <a:pt x="93" y="187"/>
                  </a:lnTo>
                  <a:lnTo>
                    <a:pt x="74" y="186"/>
                  </a:lnTo>
                  <a:lnTo>
                    <a:pt x="41" y="171"/>
                  </a:lnTo>
                  <a:lnTo>
                    <a:pt x="15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3"/>
                  </a:lnTo>
                  <a:lnTo>
                    <a:pt x="15" y="40"/>
                  </a:lnTo>
                  <a:lnTo>
                    <a:pt x="41" y="14"/>
                  </a:lnTo>
                  <a:lnTo>
                    <a:pt x="74" y="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 rot="1071966" flipH="1">
              <a:off x="528257" y="6221310"/>
              <a:ext cx="53401" cy="53401"/>
            </a:xfrm>
            <a:custGeom>
              <a:avLst/>
              <a:gdLst>
                <a:gd name="T0" fmla="*/ 92 w 186"/>
                <a:gd name="T1" fmla="*/ 0 h 186"/>
                <a:gd name="T2" fmla="*/ 111 w 186"/>
                <a:gd name="T3" fmla="*/ 1 h 186"/>
                <a:gd name="T4" fmla="*/ 144 w 186"/>
                <a:gd name="T5" fmla="*/ 16 h 186"/>
                <a:gd name="T6" fmla="*/ 170 w 186"/>
                <a:gd name="T7" fmla="*/ 40 h 186"/>
                <a:gd name="T8" fmla="*/ 184 w 186"/>
                <a:gd name="T9" fmla="*/ 75 h 186"/>
                <a:gd name="T10" fmla="*/ 186 w 186"/>
                <a:gd name="T11" fmla="*/ 93 h 186"/>
                <a:gd name="T12" fmla="*/ 184 w 186"/>
                <a:gd name="T13" fmla="*/ 112 h 186"/>
                <a:gd name="T14" fmla="*/ 170 w 186"/>
                <a:gd name="T15" fmla="*/ 145 h 186"/>
                <a:gd name="T16" fmla="*/ 144 w 186"/>
                <a:gd name="T17" fmla="*/ 171 h 186"/>
                <a:gd name="T18" fmla="*/ 111 w 186"/>
                <a:gd name="T19" fmla="*/ 184 h 186"/>
                <a:gd name="T20" fmla="*/ 92 w 186"/>
                <a:gd name="T21" fmla="*/ 186 h 186"/>
                <a:gd name="T22" fmla="*/ 73 w 186"/>
                <a:gd name="T23" fmla="*/ 184 h 186"/>
                <a:gd name="T24" fmla="*/ 40 w 186"/>
                <a:gd name="T25" fmla="*/ 171 h 186"/>
                <a:gd name="T26" fmla="*/ 14 w 186"/>
                <a:gd name="T27" fmla="*/ 145 h 186"/>
                <a:gd name="T28" fmla="*/ 1 w 186"/>
                <a:gd name="T29" fmla="*/ 112 h 186"/>
                <a:gd name="T30" fmla="*/ 0 w 186"/>
                <a:gd name="T31" fmla="*/ 93 h 186"/>
                <a:gd name="T32" fmla="*/ 1 w 186"/>
                <a:gd name="T33" fmla="*/ 75 h 186"/>
                <a:gd name="T34" fmla="*/ 14 w 186"/>
                <a:gd name="T35" fmla="*/ 40 h 186"/>
                <a:gd name="T36" fmla="*/ 40 w 186"/>
                <a:gd name="T37" fmla="*/ 16 h 186"/>
                <a:gd name="T38" fmla="*/ 73 w 186"/>
                <a:gd name="T39" fmla="*/ 1 h 186"/>
                <a:gd name="T40" fmla="*/ 92 w 186"/>
                <a:gd name="T4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186">
                  <a:moveTo>
                    <a:pt x="92" y="0"/>
                  </a:moveTo>
                  <a:lnTo>
                    <a:pt x="111" y="1"/>
                  </a:lnTo>
                  <a:lnTo>
                    <a:pt x="144" y="16"/>
                  </a:lnTo>
                  <a:lnTo>
                    <a:pt x="170" y="40"/>
                  </a:lnTo>
                  <a:lnTo>
                    <a:pt x="184" y="75"/>
                  </a:lnTo>
                  <a:lnTo>
                    <a:pt x="186" y="93"/>
                  </a:lnTo>
                  <a:lnTo>
                    <a:pt x="184" y="112"/>
                  </a:lnTo>
                  <a:lnTo>
                    <a:pt x="170" y="145"/>
                  </a:lnTo>
                  <a:lnTo>
                    <a:pt x="144" y="171"/>
                  </a:lnTo>
                  <a:lnTo>
                    <a:pt x="111" y="184"/>
                  </a:lnTo>
                  <a:lnTo>
                    <a:pt x="92" y="186"/>
                  </a:lnTo>
                  <a:lnTo>
                    <a:pt x="73" y="184"/>
                  </a:lnTo>
                  <a:lnTo>
                    <a:pt x="40" y="171"/>
                  </a:lnTo>
                  <a:lnTo>
                    <a:pt x="14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4" y="40"/>
                  </a:lnTo>
                  <a:lnTo>
                    <a:pt x="40" y="16"/>
                  </a:lnTo>
                  <a:lnTo>
                    <a:pt x="73" y="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4" name="직사각형 103"/>
          <p:cNvSpPr/>
          <p:nvPr/>
        </p:nvSpPr>
        <p:spPr>
          <a:xfrm>
            <a:off x="5057006" y="4227353"/>
            <a:ext cx="2795958" cy="1986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rgbClr val="FFFFFF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집에서 하루 종일 뒹굴기</a:t>
            </a:r>
            <a:endParaRPr lang="en-US" altLang="ko-KR" sz="1600" dirty="0">
              <a:solidFill>
                <a:srgbClr val="FFFFFF"/>
              </a:solidFill>
              <a:latin typeface="Kozuka Gothic Pr6N L" panose="020B0200000000000000" pitchFamily="34" charset="-128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rgbClr val="FFFFFF"/>
                </a:solidFill>
                <a:latin typeface="Kozuka Gothic Pr6N L" panose="020B0200000000000000" pitchFamily="34" charset="-128"/>
              </a:rPr>
              <a:t>바다로 여행 가기</a:t>
            </a:r>
            <a:endParaRPr lang="en-US" altLang="ko-KR" sz="1600" dirty="0" smtClean="0">
              <a:solidFill>
                <a:srgbClr val="FFFFFF"/>
              </a:solidFill>
              <a:latin typeface="Kozuka Gothic Pr6N L" panose="020B0200000000000000" pitchFamily="34" charset="-128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rgbClr val="FFFFFF"/>
                </a:solidFill>
                <a:latin typeface="Kozuka Gothic Pr6N L" panose="020B0200000000000000" pitchFamily="34" charset="-128"/>
              </a:rPr>
              <a:t>친구들과 카페에서 수다 떨기</a:t>
            </a:r>
            <a:endParaRPr lang="en-US" altLang="ko-KR" sz="1600" dirty="0" smtClean="0">
              <a:solidFill>
                <a:srgbClr val="FFFFFF"/>
              </a:solidFill>
              <a:latin typeface="Kozuka Gothic Pr6N L" panose="020B0200000000000000" pitchFamily="34" charset="-128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rgbClr val="FFFFFF"/>
                </a:solidFill>
                <a:latin typeface="Kozuka Gothic Pr6N L" panose="020B0200000000000000" pitchFamily="34" charset="-128"/>
              </a:rPr>
              <a:t>못했던 공부 하기</a:t>
            </a:r>
            <a:endParaRPr lang="en-US" altLang="ko-KR" sz="1600" dirty="0" smtClean="0">
              <a:solidFill>
                <a:srgbClr val="FFFFFF"/>
              </a:solidFill>
              <a:latin typeface="Kozuka Gothic Pr6N L" panose="020B0200000000000000" pitchFamily="34" charset="-128"/>
            </a:endParaRPr>
          </a:p>
        </p:txBody>
      </p:sp>
      <p:cxnSp>
        <p:nvCxnSpPr>
          <p:cNvPr id="111" name="직선 연결선 110"/>
          <p:cNvCxnSpPr/>
          <p:nvPr/>
        </p:nvCxnSpPr>
        <p:spPr>
          <a:xfrm>
            <a:off x="5158985" y="2452644"/>
            <a:ext cx="3970047" cy="0"/>
          </a:xfrm>
          <a:prstGeom prst="line">
            <a:avLst/>
          </a:prstGeom>
          <a:ln w="158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5158985" y="2963184"/>
            <a:ext cx="2795932" cy="11409"/>
          </a:xfrm>
          <a:prstGeom prst="line">
            <a:avLst/>
          </a:prstGeom>
          <a:ln w="158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5158985" y="3426621"/>
            <a:ext cx="2592000" cy="0"/>
          </a:xfrm>
          <a:prstGeom prst="line">
            <a:avLst/>
          </a:prstGeom>
          <a:ln w="158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5158985" y="3937161"/>
            <a:ext cx="1044000" cy="11409"/>
          </a:xfrm>
          <a:prstGeom prst="line">
            <a:avLst/>
          </a:prstGeom>
          <a:ln w="158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9482785" y="2139068"/>
            <a:ext cx="575799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rgbClr val="FFFFFF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80 </a:t>
            </a:r>
            <a:r>
              <a:rPr lang="en-US" altLang="ko-KR" sz="1100" dirty="0" smtClean="0">
                <a:solidFill>
                  <a:srgbClr val="FFFFFF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%</a:t>
            </a:r>
            <a:endParaRPr lang="en-US" altLang="ko-KR" sz="1100" dirty="0">
              <a:solidFill>
                <a:srgbClr val="FFFFFF"/>
              </a:solidFill>
              <a:latin typeface="Kozuka Gothic Pr6N L" panose="020B0200000000000000" pitchFamily="34" charset="-128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rgbClr val="FFFFFF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60 </a:t>
            </a:r>
            <a:r>
              <a:rPr lang="en-US" altLang="ko-KR" sz="1100" dirty="0">
                <a:solidFill>
                  <a:srgbClr val="FFFFFF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%</a:t>
            </a:r>
            <a:endParaRPr lang="en-US" altLang="ko-KR" sz="1100" dirty="0">
              <a:solidFill>
                <a:srgbClr val="FFFFFF"/>
              </a:solidFill>
              <a:latin typeface="Kozuka Gothic Pr6N L" panose="020B0200000000000000" pitchFamily="34" charset="-128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rgbClr val="FFFFFF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57 </a:t>
            </a:r>
            <a:r>
              <a:rPr lang="en-US" altLang="ko-KR" sz="1100" dirty="0">
                <a:solidFill>
                  <a:srgbClr val="FFFFFF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%</a:t>
            </a:r>
            <a:endParaRPr lang="en-US" altLang="ko-KR" sz="1100" dirty="0">
              <a:solidFill>
                <a:srgbClr val="FFFFFF"/>
              </a:solidFill>
              <a:latin typeface="Kozuka Gothic Pr6N L" panose="020B0200000000000000" pitchFamily="34" charset="-128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rgbClr val="FFFFFF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2</a:t>
            </a:r>
            <a:r>
              <a:rPr lang="en-US" altLang="ko-KR" sz="1600" dirty="0">
                <a:solidFill>
                  <a:srgbClr val="FFFFFF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1</a:t>
            </a:r>
            <a:r>
              <a:rPr lang="en-US" altLang="ko-KR" sz="1600" dirty="0" smtClean="0">
                <a:solidFill>
                  <a:srgbClr val="FFFFFF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 </a:t>
            </a:r>
            <a:r>
              <a:rPr lang="en-US" altLang="ko-KR" sz="1100" dirty="0">
                <a:solidFill>
                  <a:srgbClr val="FFFFFF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%</a:t>
            </a:r>
            <a:endParaRPr lang="en-US" altLang="ko-KR" sz="1100" dirty="0">
              <a:solidFill>
                <a:srgbClr val="FFFFFF"/>
              </a:solidFill>
              <a:latin typeface="Kozuka Gothic Pr6N L" panose="020B0200000000000000" pitchFamily="34" charset="-128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057006" y="1258201"/>
            <a:ext cx="4826185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방학</a:t>
            </a:r>
            <a:r>
              <a:rPr lang="en-US" altLang="ko-KR" sz="320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320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주말에 하고 싶은 것은</a:t>
            </a:r>
            <a:r>
              <a:rPr lang="en-US" altLang="ko-KR" sz="320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?</a:t>
            </a:r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772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4"/>
          <p:cNvSpPr>
            <a:spLocks/>
          </p:cNvSpPr>
          <p:nvPr/>
        </p:nvSpPr>
        <p:spPr bwMode="auto">
          <a:xfrm>
            <a:off x="6353315" y="61341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 rot="20700000">
            <a:off x="541943" y="1419195"/>
            <a:ext cx="410511" cy="639113"/>
            <a:chOff x="6384480" y="983302"/>
            <a:chExt cx="1376517" cy="2143060"/>
          </a:xfrm>
        </p:grpSpPr>
        <p:sp>
          <p:nvSpPr>
            <p:cNvPr id="48" name="Freeform 26"/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2" name="Freeform 9"/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1"/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8"/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4" name="Freeform 8"/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1416107" y="61341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prstClr val="white"/>
                </a:solidFill>
              </a:rPr>
              <a:t>POWER </a:t>
            </a:r>
            <a:r>
              <a:rPr lang="en-US" altLang="ko-KR" sz="2000" i="1" dirty="0" smtClean="0">
                <a:solidFill>
                  <a:prstClr val="white"/>
                </a:solidFill>
              </a:rPr>
              <a:t>POINT </a:t>
            </a:r>
            <a:r>
              <a:rPr lang="en-US" altLang="ko-KR" sz="2800" b="1" i="1" dirty="0" smtClean="0">
                <a:solidFill>
                  <a:prstClr val="white"/>
                </a:solidFill>
              </a:rPr>
              <a:t>PRESENTATION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267046" y="2770922"/>
            <a:ext cx="7954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까칠한 </a:t>
            </a:r>
            <a:r>
              <a:rPr lang="ko-KR" altLang="en-US" sz="1400" dirty="0" err="1" smtClean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조땡</a:t>
            </a:r>
            <a:endParaRPr lang="en-US" altLang="ko-KR" sz="14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267046" y="3425743"/>
            <a:ext cx="873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201234567</a:t>
            </a:r>
            <a:endParaRPr lang="en-US" altLang="ko-KR" sz="14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267116" y="3843534"/>
            <a:ext cx="1497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abc123@naver.com</a:t>
            </a:r>
            <a:endParaRPr lang="en-US" altLang="ko-KR" sz="14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262824" y="4310773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OO</a:t>
            </a:r>
            <a:r>
              <a:rPr lang="ko-KR" altLang="en-US" sz="1400" dirty="0" smtClean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대학교 경영학과</a:t>
            </a:r>
            <a:endParaRPr lang="en-US" altLang="ko-KR" sz="14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2" name="직선 연결선 111"/>
          <p:cNvCxnSpPr>
            <a:stCxn id="23" idx="4"/>
            <a:endCxn id="106" idx="0"/>
          </p:cNvCxnSpPr>
          <p:nvPr/>
        </p:nvCxnSpPr>
        <p:spPr>
          <a:xfrm>
            <a:off x="955210" y="3069602"/>
            <a:ext cx="0" cy="12768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806254" y="2771690"/>
            <a:ext cx="297912" cy="297912"/>
            <a:chOff x="6032253" y="4354512"/>
            <a:chExt cx="510284" cy="510284"/>
          </a:xfrm>
        </p:grpSpPr>
        <p:sp>
          <p:nvSpPr>
            <p:cNvPr id="23" name="타원 22"/>
            <p:cNvSpPr/>
            <p:nvPr/>
          </p:nvSpPr>
          <p:spPr>
            <a:xfrm>
              <a:off x="6032253" y="4354512"/>
              <a:ext cx="510284" cy="51028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7" name="Group 20"/>
            <p:cNvGrpSpPr>
              <a:grpSpLocks noChangeAspect="1"/>
            </p:cNvGrpSpPr>
            <p:nvPr/>
          </p:nvGrpSpPr>
          <p:grpSpPr bwMode="auto">
            <a:xfrm>
              <a:off x="6186231" y="4443873"/>
              <a:ext cx="202327" cy="275984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78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8" name="그룹 107"/>
          <p:cNvGrpSpPr/>
          <p:nvPr/>
        </p:nvGrpSpPr>
        <p:grpSpPr>
          <a:xfrm>
            <a:off x="806254" y="3486720"/>
            <a:ext cx="297912" cy="297912"/>
            <a:chOff x="5409599" y="4680591"/>
            <a:chExt cx="434396" cy="434396"/>
          </a:xfrm>
        </p:grpSpPr>
        <p:sp>
          <p:nvSpPr>
            <p:cNvPr id="85" name="타원 84"/>
            <p:cNvSpPr/>
            <p:nvPr/>
          </p:nvSpPr>
          <p:spPr>
            <a:xfrm>
              <a:off x="5409599" y="4680591"/>
              <a:ext cx="434396" cy="434396"/>
            </a:xfrm>
            <a:prstGeom prst="ellipse">
              <a:avLst/>
            </a:prstGeom>
            <a:solidFill>
              <a:srgbClr val="6A799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>
              <a:spLocks/>
            </p:cNvSpPr>
            <p:nvPr/>
          </p:nvSpPr>
          <p:spPr bwMode="auto">
            <a:xfrm>
              <a:off x="5518054" y="4820583"/>
              <a:ext cx="195951" cy="17149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806254" y="3914954"/>
            <a:ext cx="297912" cy="297912"/>
            <a:chOff x="5409599" y="5291705"/>
            <a:chExt cx="434396" cy="434396"/>
          </a:xfrm>
        </p:grpSpPr>
        <p:sp>
          <p:nvSpPr>
            <p:cNvPr id="99" name="타원 98"/>
            <p:cNvSpPr/>
            <p:nvPr/>
          </p:nvSpPr>
          <p:spPr>
            <a:xfrm>
              <a:off x="5409599" y="5291705"/>
              <a:ext cx="434396" cy="43439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Freeform 36"/>
            <p:cNvSpPr>
              <a:spLocks noEditPoints="1"/>
            </p:cNvSpPr>
            <p:nvPr/>
          </p:nvSpPr>
          <p:spPr bwMode="auto">
            <a:xfrm>
              <a:off x="5555843" y="5401511"/>
              <a:ext cx="138798" cy="23344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806254" y="4346483"/>
            <a:ext cx="297912" cy="297912"/>
            <a:chOff x="5424578" y="5936594"/>
            <a:chExt cx="434396" cy="434396"/>
          </a:xfrm>
        </p:grpSpPr>
        <p:sp>
          <p:nvSpPr>
            <p:cNvPr id="106" name="타원 105"/>
            <p:cNvSpPr/>
            <p:nvPr/>
          </p:nvSpPr>
          <p:spPr>
            <a:xfrm>
              <a:off x="5424578" y="5936594"/>
              <a:ext cx="434396" cy="434396"/>
            </a:xfrm>
            <a:prstGeom prst="ellipse">
              <a:avLst/>
            </a:prstGeom>
            <a:solidFill>
              <a:srgbClr val="6A799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3" name="Group 39"/>
            <p:cNvGrpSpPr>
              <a:grpSpLocks noChangeAspect="1"/>
            </p:cNvGrpSpPr>
            <p:nvPr/>
          </p:nvGrpSpPr>
          <p:grpSpPr bwMode="auto">
            <a:xfrm>
              <a:off x="5548340" y="6078235"/>
              <a:ext cx="186872" cy="151113"/>
              <a:chOff x="5919" y="4283"/>
              <a:chExt cx="324" cy="262"/>
            </a:xfrm>
            <a:solidFill>
              <a:schemeClr val="bg1"/>
            </a:solidFill>
          </p:grpSpPr>
          <p:sp>
            <p:nvSpPr>
              <p:cNvPr id="94" name="Freeform 41"/>
              <p:cNvSpPr>
                <a:spLocks/>
              </p:cNvSpPr>
              <p:nvPr/>
            </p:nvSpPr>
            <p:spPr bwMode="auto">
              <a:xfrm>
                <a:off x="6065" y="4421"/>
                <a:ext cx="32" cy="38"/>
              </a:xfrm>
              <a:custGeom>
                <a:avLst/>
                <a:gdLst>
                  <a:gd name="T0" fmla="*/ 175 w 349"/>
                  <a:gd name="T1" fmla="*/ 0 h 421"/>
                  <a:gd name="T2" fmla="*/ 206 w 349"/>
                  <a:gd name="T3" fmla="*/ 2 h 421"/>
                  <a:gd name="T4" fmla="*/ 235 w 349"/>
                  <a:gd name="T5" fmla="*/ 9 h 421"/>
                  <a:gd name="T6" fmla="*/ 263 w 349"/>
                  <a:gd name="T7" fmla="*/ 22 h 421"/>
                  <a:gd name="T8" fmla="*/ 287 w 349"/>
                  <a:gd name="T9" fmla="*/ 40 h 421"/>
                  <a:gd name="T10" fmla="*/ 308 w 349"/>
                  <a:gd name="T11" fmla="*/ 60 h 421"/>
                  <a:gd name="T12" fmla="*/ 326 w 349"/>
                  <a:gd name="T13" fmla="*/ 84 h 421"/>
                  <a:gd name="T14" fmla="*/ 338 w 349"/>
                  <a:gd name="T15" fmla="*/ 111 h 421"/>
                  <a:gd name="T16" fmla="*/ 346 w 349"/>
                  <a:gd name="T17" fmla="*/ 140 h 421"/>
                  <a:gd name="T18" fmla="*/ 349 w 349"/>
                  <a:gd name="T19" fmla="*/ 171 h 421"/>
                  <a:gd name="T20" fmla="*/ 349 w 349"/>
                  <a:gd name="T21" fmla="*/ 249 h 421"/>
                  <a:gd name="T22" fmla="*/ 346 w 349"/>
                  <a:gd name="T23" fmla="*/ 280 h 421"/>
                  <a:gd name="T24" fmla="*/ 338 w 349"/>
                  <a:gd name="T25" fmla="*/ 309 h 421"/>
                  <a:gd name="T26" fmla="*/ 326 w 349"/>
                  <a:gd name="T27" fmla="*/ 336 h 421"/>
                  <a:gd name="T28" fmla="*/ 308 w 349"/>
                  <a:gd name="T29" fmla="*/ 360 h 421"/>
                  <a:gd name="T30" fmla="*/ 287 w 349"/>
                  <a:gd name="T31" fmla="*/ 381 h 421"/>
                  <a:gd name="T32" fmla="*/ 263 w 349"/>
                  <a:gd name="T33" fmla="*/ 398 h 421"/>
                  <a:gd name="T34" fmla="*/ 235 w 349"/>
                  <a:gd name="T35" fmla="*/ 410 h 421"/>
                  <a:gd name="T36" fmla="*/ 206 w 349"/>
                  <a:gd name="T37" fmla="*/ 419 h 421"/>
                  <a:gd name="T38" fmla="*/ 175 w 349"/>
                  <a:gd name="T39" fmla="*/ 421 h 421"/>
                  <a:gd name="T40" fmla="*/ 143 w 349"/>
                  <a:gd name="T41" fmla="*/ 419 h 421"/>
                  <a:gd name="T42" fmla="*/ 113 w 349"/>
                  <a:gd name="T43" fmla="*/ 410 h 421"/>
                  <a:gd name="T44" fmla="*/ 87 w 349"/>
                  <a:gd name="T45" fmla="*/ 398 h 421"/>
                  <a:gd name="T46" fmla="*/ 62 w 349"/>
                  <a:gd name="T47" fmla="*/ 381 h 421"/>
                  <a:gd name="T48" fmla="*/ 41 w 349"/>
                  <a:gd name="T49" fmla="*/ 360 h 421"/>
                  <a:gd name="T50" fmla="*/ 24 w 349"/>
                  <a:gd name="T51" fmla="*/ 336 h 421"/>
                  <a:gd name="T52" fmla="*/ 11 w 349"/>
                  <a:gd name="T53" fmla="*/ 309 h 421"/>
                  <a:gd name="T54" fmla="*/ 3 w 349"/>
                  <a:gd name="T55" fmla="*/ 280 h 421"/>
                  <a:gd name="T56" fmla="*/ 0 w 349"/>
                  <a:gd name="T57" fmla="*/ 249 h 421"/>
                  <a:gd name="T58" fmla="*/ 0 w 349"/>
                  <a:gd name="T59" fmla="*/ 171 h 421"/>
                  <a:gd name="T60" fmla="*/ 3 w 349"/>
                  <a:gd name="T61" fmla="*/ 140 h 421"/>
                  <a:gd name="T62" fmla="*/ 11 w 349"/>
                  <a:gd name="T63" fmla="*/ 111 h 421"/>
                  <a:gd name="T64" fmla="*/ 24 w 349"/>
                  <a:gd name="T65" fmla="*/ 84 h 421"/>
                  <a:gd name="T66" fmla="*/ 41 w 349"/>
                  <a:gd name="T67" fmla="*/ 60 h 421"/>
                  <a:gd name="T68" fmla="*/ 62 w 349"/>
                  <a:gd name="T69" fmla="*/ 40 h 421"/>
                  <a:gd name="T70" fmla="*/ 87 w 349"/>
                  <a:gd name="T71" fmla="*/ 22 h 421"/>
                  <a:gd name="T72" fmla="*/ 113 w 349"/>
                  <a:gd name="T73" fmla="*/ 9 h 421"/>
                  <a:gd name="T74" fmla="*/ 143 w 349"/>
                  <a:gd name="T75" fmla="*/ 2 h 421"/>
                  <a:gd name="T76" fmla="*/ 175 w 349"/>
                  <a:gd name="T7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9" h="421">
                    <a:moveTo>
                      <a:pt x="175" y="0"/>
                    </a:moveTo>
                    <a:lnTo>
                      <a:pt x="206" y="2"/>
                    </a:lnTo>
                    <a:lnTo>
                      <a:pt x="235" y="9"/>
                    </a:lnTo>
                    <a:lnTo>
                      <a:pt x="263" y="22"/>
                    </a:lnTo>
                    <a:lnTo>
                      <a:pt x="287" y="40"/>
                    </a:lnTo>
                    <a:lnTo>
                      <a:pt x="308" y="60"/>
                    </a:lnTo>
                    <a:lnTo>
                      <a:pt x="326" y="84"/>
                    </a:lnTo>
                    <a:lnTo>
                      <a:pt x="338" y="111"/>
                    </a:lnTo>
                    <a:lnTo>
                      <a:pt x="346" y="140"/>
                    </a:lnTo>
                    <a:lnTo>
                      <a:pt x="349" y="171"/>
                    </a:lnTo>
                    <a:lnTo>
                      <a:pt x="349" y="249"/>
                    </a:lnTo>
                    <a:lnTo>
                      <a:pt x="346" y="280"/>
                    </a:lnTo>
                    <a:lnTo>
                      <a:pt x="338" y="309"/>
                    </a:lnTo>
                    <a:lnTo>
                      <a:pt x="326" y="336"/>
                    </a:lnTo>
                    <a:lnTo>
                      <a:pt x="308" y="360"/>
                    </a:lnTo>
                    <a:lnTo>
                      <a:pt x="287" y="381"/>
                    </a:lnTo>
                    <a:lnTo>
                      <a:pt x="263" y="398"/>
                    </a:lnTo>
                    <a:lnTo>
                      <a:pt x="235" y="410"/>
                    </a:lnTo>
                    <a:lnTo>
                      <a:pt x="206" y="419"/>
                    </a:lnTo>
                    <a:lnTo>
                      <a:pt x="175" y="421"/>
                    </a:lnTo>
                    <a:lnTo>
                      <a:pt x="143" y="419"/>
                    </a:lnTo>
                    <a:lnTo>
                      <a:pt x="113" y="410"/>
                    </a:lnTo>
                    <a:lnTo>
                      <a:pt x="87" y="398"/>
                    </a:lnTo>
                    <a:lnTo>
                      <a:pt x="62" y="381"/>
                    </a:lnTo>
                    <a:lnTo>
                      <a:pt x="41" y="360"/>
                    </a:lnTo>
                    <a:lnTo>
                      <a:pt x="24" y="336"/>
                    </a:lnTo>
                    <a:lnTo>
                      <a:pt x="11" y="309"/>
                    </a:lnTo>
                    <a:lnTo>
                      <a:pt x="3" y="280"/>
                    </a:lnTo>
                    <a:lnTo>
                      <a:pt x="0" y="249"/>
                    </a:lnTo>
                    <a:lnTo>
                      <a:pt x="0" y="171"/>
                    </a:lnTo>
                    <a:lnTo>
                      <a:pt x="3" y="140"/>
                    </a:lnTo>
                    <a:lnTo>
                      <a:pt x="11" y="111"/>
                    </a:lnTo>
                    <a:lnTo>
                      <a:pt x="24" y="84"/>
                    </a:lnTo>
                    <a:lnTo>
                      <a:pt x="41" y="60"/>
                    </a:lnTo>
                    <a:lnTo>
                      <a:pt x="62" y="40"/>
                    </a:lnTo>
                    <a:lnTo>
                      <a:pt x="87" y="22"/>
                    </a:lnTo>
                    <a:lnTo>
                      <a:pt x="113" y="9"/>
                    </a:lnTo>
                    <a:lnTo>
                      <a:pt x="143" y="2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42"/>
              <p:cNvSpPr>
                <a:spLocks/>
              </p:cNvSpPr>
              <p:nvPr/>
            </p:nvSpPr>
            <p:spPr bwMode="auto">
              <a:xfrm>
                <a:off x="5926" y="4448"/>
                <a:ext cx="310" cy="97"/>
              </a:xfrm>
              <a:custGeom>
                <a:avLst/>
                <a:gdLst>
                  <a:gd name="T0" fmla="*/ 0 w 3415"/>
                  <a:gd name="T1" fmla="*/ 0 h 1067"/>
                  <a:gd name="T2" fmla="*/ 49 w 3415"/>
                  <a:gd name="T3" fmla="*/ 20 h 1067"/>
                  <a:gd name="T4" fmla="*/ 101 w 3415"/>
                  <a:gd name="T5" fmla="*/ 35 h 1067"/>
                  <a:gd name="T6" fmla="*/ 156 w 3415"/>
                  <a:gd name="T7" fmla="*/ 45 h 1067"/>
                  <a:gd name="T8" fmla="*/ 211 w 3415"/>
                  <a:gd name="T9" fmla="*/ 48 h 1067"/>
                  <a:gd name="T10" fmla="*/ 1413 w 3415"/>
                  <a:gd name="T11" fmla="*/ 48 h 1067"/>
                  <a:gd name="T12" fmla="*/ 1428 w 3415"/>
                  <a:gd name="T13" fmla="*/ 88 h 1067"/>
                  <a:gd name="T14" fmla="*/ 1449 w 3415"/>
                  <a:gd name="T15" fmla="*/ 125 h 1067"/>
                  <a:gd name="T16" fmla="*/ 1476 w 3415"/>
                  <a:gd name="T17" fmla="*/ 160 h 1067"/>
                  <a:gd name="T18" fmla="*/ 1507 w 3415"/>
                  <a:gd name="T19" fmla="*/ 189 h 1067"/>
                  <a:gd name="T20" fmla="*/ 1541 w 3415"/>
                  <a:gd name="T21" fmla="*/ 215 h 1067"/>
                  <a:gd name="T22" fmla="*/ 1578 w 3415"/>
                  <a:gd name="T23" fmla="*/ 236 h 1067"/>
                  <a:gd name="T24" fmla="*/ 1619 w 3415"/>
                  <a:gd name="T25" fmla="*/ 251 h 1067"/>
                  <a:gd name="T26" fmla="*/ 1662 w 3415"/>
                  <a:gd name="T27" fmla="*/ 261 h 1067"/>
                  <a:gd name="T28" fmla="*/ 1708 w 3415"/>
                  <a:gd name="T29" fmla="*/ 264 h 1067"/>
                  <a:gd name="T30" fmla="*/ 1753 w 3415"/>
                  <a:gd name="T31" fmla="*/ 261 h 1067"/>
                  <a:gd name="T32" fmla="*/ 1796 w 3415"/>
                  <a:gd name="T33" fmla="*/ 251 h 1067"/>
                  <a:gd name="T34" fmla="*/ 1837 w 3415"/>
                  <a:gd name="T35" fmla="*/ 236 h 1067"/>
                  <a:gd name="T36" fmla="*/ 1875 w 3415"/>
                  <a:gd name="T37" fmla="*/ 215 h 1067"/>
                  <a:gd name="T38" fmla="*/ 1909 w 3415"/>
                  <a:gd name="T39" fmla="*/ 189 h 1067"/>
                  <a:gd name="T40" fmla="*/ 1939 w 3415"/>
                  <a:gd name="T41" fmla="*/ 160 h 1067"/>
                  <a:gd name="T42" fmla="*/ 1965 w 3415"/>
                  <a:gd name="T43" fmla="*/ 125 h 1067"/>
                  <a:gd name="T44" fmla="*/ 1986 w 3415"/>
                  <a:gd name="T45" fmla="*/ 88 h 1067"/>
                  <a:gd name="T46" fmla="*/ 2002 w 3415"/>
                  <a:gd name="T47" fmla="*/ 48 h 1067"/>
                  <a:gd name="T48" fmla="*/ 3204 w 3415"/>
                  <a:gd name="T49" fmla="*/ 48 h 1067"/>
                  <a:gd name="T50" fmla="*/ 3260 w 3415"/>
                  <a:gd name="T51" fmla="*/ 45 h 1067"/>
                  <a:gd name="T52" fmla="*/ 3314 w 3415"/>
                  <a:gd name="T53" fmla="*/ 35 h 1067"/>
                  <a:gd name="T54" fmla="*/ 3366 w 3415"/>
                  <a:gd name="T55" fmla="*/ 20 h 1067"/>
                  <a:gd name="T56" fmla="*/ 3415 w 3415"/>
                  <a:gd name="T57" fmla="*/ 0 h 1067"/>
                  <a:gd name="T58" fmla="*/ 3415 w 3415"/>
                  <a:gd name="T59" fmla="*/ 787 h 1067"/>
                  <a:gd name="T60" fmla="*/ 3412 w 3415"/>
                  <a:gd name="T61" fmla="*/ 828 h 1067"/>
                  <a:gd name="T62" fmla="*/ 3403 w 3415"/>
                  <a:gd name="T63" fmla="*/ 867 h 1067"/>
                  <a:gd name="T64" fmla="*/ 3389 w 3415"/>
                  <a:gd name="T65" fmla="*/ 905 h 1067"/>
                  <a:gd name="T66" fmla="*/ 3370 w 3415"/>
                  <a:gd name="T67" fmla="*/ 939 h 1067"/>
                  <a:gd name="T68" fmla="*/ 3346 w 3415"/>
                  <a:gd name="T69" fmla="*/ 971 h 1067"/>
                  <a:gd name="T70" fmla="*/ 3317 w 3415"/>
                  <a:gd name="T71" fmla="*/ 998 h 1067"/>
                  <a:gd name="T72" fmla="*/ 3286 w 3415"/>
                  <a:gd name="T73" fmla="*/ 1022 h 1067"/>
                  <a:gd name="T74" fmla="*/ 3251 w 3415"/>
                  <a:gd name="T75" fmla="*/ 1041 h 1067"/>
                  <a:gd name="T76" fmla="*/ 3214 w 3415"/>
                  <a:gd name="T77" fmla="*/ 1055 h 1067"/>
                  <a:gd name="T78" fmla="*/ 3174 w 3415"/>
                  <a:gd name="T79" fmla="*/ 1064 h 1067"/>
                  <a:gd name="T80" fmla="*/ 3132 w 3415"/>
                  <a:gd name="T81" fmla="*/ 1067 h 1067"/>
                  <a:gd name="T82" fmla="*/ 283 w 3415"/>
                  <a:gd name="T83" fmla="*/ 1067 h 1067"/>
                  <a:gd name="T84" fmla="*/ 242 w 3415"/>
                  <a:gd name="T85" fmla="*/ 1064 h 1067"/>
                  <a:gd name="T86" fmla="*/ 201 w 3415"/>
                  <a:gd name="T87" fmla="*/ 1055 h 1067"/>
                  <a:gd name="T88" fmla="*/ 163 w 3415"/>
                  <a:gd name="T89" fmla="*/ 1041 h 1067"/>
                  <a:gd name="T90" fmla="*/ 129 w 3415"/>
                  <a:gd name="T91" fmla="*/ 1022 h 1067"/>
                  <a:gd name="T92" fmla="*/ 97 w 3415"/>
                  <a:gd name="T93" fmla="*/ 998 h 1067"/>
                  <a:gd name="T94" fmla="*/ 69 w 3415"/>
                  <a:gd name="T95" fmla="*/ 971 h 1067"/>
                  <a:gd name="T96" fmla="*/ 46 w 3415"/>
                  <a:gd name="T97" fmla="*/ 939 h 1067"/>
                  <a:gd name="T98" fmla="*/ 26 w 3415"/>
                  <a:gd name="T99" fmla="*/ 905 h 1067"/>
                  <a:gd name="T100" fmla="*/ 12 w 3415"/>
                  <a:gd name="T101" fmla="*/ 867 h 1067"/>
                  <a:gd name="T102" fmla="*/ 3 w 3415"/>
                  <a:gd name="T103" fmla="*/ 828 h 1067"/>
                  <a:gd name="T104" fmla="*/ 0 w 3415"/>
                  <a:gd name="T105" fmla="*/ 787 h 1067"/>
                  <a:gd name="T106" fmla="*/ 0 w 3415"/>
                  <a:gd name="T107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15" h="1067">
                    <a:moveTo>
                      <a:pt x="0" y="0"/>
                    </a:moveTo>
                    <a:lnTo>
                      <a:pt x="49" y="20"/>
                    </a:lnTo>
                    <a:lnTo>
                      <a:pt x="101" y="35"/>
                    </a:lnTo>
                    <a:lnTo>
                      <a:pt x="156" y="45"/>
                    </a:lnTo>
                    <a:lnTo>
                      <a:pt x="211" y="48"/>
                    </a:lnTo>
                    <a:lnTo>
                      <a:pt x="1413" y="48"/>
                    </a:lnTo>
                    <a:lnTo>
                      <a:pt x="1428" y="88"/>
                    </a:lnTo>
                    <a:lnTo>
                      <a:pt x="1449" y="125"/>
                    </a:lnTo>
                    <a:lnTo>
                      <a:pt x="1476" y="160"/>
                    </a:lnTo>
                    <a:lnTo>
                      <a:pt x="1507" y="189"/>
                    </a:lnTo>
                    <a:lnTo>
                      <a:pt x="1541" y="215"/>
                    </a:lnTo>
                    <a:lnTo>
                      <a:pt x="1578" y="236"/>
                    </a:lnTo>
                    <a:lnTo>
                      <a:pt x="1619" y="251"/>
                    </a:lnTo>
                    <a:lnTo>
                      <a:pt x="1662" y="261"/>
                    </a:lnTo>
                    <a:lnTo>
                      <a:pt x="1708" y="264"/>
                    </a:lnTo>
                    <a:lnTo>
                      <a:pt x="1753" y="261"/>
                    </a:lnTo>
                    <a:lnTo>
                      <a:pt x="1796" y="251"/>
                    </a:lnTo>
                    <a:lnTo>
                      <a:pt x="1837" y="236"/>
                    </a:lnTo>
                    <a:lnTo>
                      <a:pt x="1875" y="215"/>
                    </a:lnTo>
                    <a:lnTo>
                      <a:pt x="1909" y="189"/>
                    </a:lnTo>
                    <a:lnTo>
                      <a:pt x="1939" y="160"/>
                    </a:lnTo>
                    <a:lnTo>
                      <a:pt x="1965" y="125"/>
                    </a:lnTo>
                    <a:lnTo>
                      <a:pt x="1986" y="88"/>
                    </a:lnTo>
                    <a:lnTo>
                      <a:pt x="2002" y="48"/>
                    </a:lnTo>
                    <a:lnTo>
                      <a:pt x="3204" y="48"/>
                    </a:lnTo>
                    <a:lnTo>
                      <a:pt x="3260" y="45"/>
                    </a:lnTo>
                    <a:lnTo>
                      <a:pt x="3314" y="35"/>
                    </a:lnTo>
                    <a:lnTo>
                      <a:pt x="3366" y="20"/>
                    </a:lnTo>
                    <a:lnTo>
                      <a:pt x="3415" y="0"/>
                    </a:lnTo>
                    <a:lnTo>
                      <a:pt x="3415" y="787"/>
                    </a:lnTo>
                    <a:lnTo>
                      <a:pt x="3412" y="828"/>
                    </a:lnTo>
                    <a:lnTo>
                      <a:pt x="3403" y="867"/>
                    </a:lnTo>
                    <a:lnTo>
                      <a:pt x="3389" y="905"/>
                    </a:lnTo>
                    <a:lnTo>
                      <a:pt x="3370" y="939"/>
                    </a:lnTo>
                    <a:lnTo>
                      <a:pt x="3346" y="971"/>
                    </a:lnTo>
                    <a:lnTo>
                      <a:pt x="3317" y="998"/>
                    </a:lnTo>
                    <a:lnTo>
                      <a:pt x="3286" y="1022"/>
                    </a:lnTo>
                    <a:lnTo>
                      <a:pt x="3251" y="1041"/>
                    </a:lnTo>
                    <a:lnTo>
                      <a:pt x="3214" y="1055"/>
                    </a:lnTo>
                    <a:lnTo>
                      <a:pt x="3174" y="1064"/>
                    </a:lnTo>
                    <a:lnTo>
                      <a:pt x="3132" y="1067"/>
                    </a:lnTo>
                    <a:lnTo>
                      <a:pt x="283" y="1067"/>
                    </a:lnTo>
                    <a:lnTo>
                      <a:pt x="242" y="1064"/>
                    </a:lnTo>
                    <a:lnTo>
                      <a:pt x="201" y="1055"/>
                    </a:lnTo>
                    <a:lnTo>
                      <a:pt x="163" y="1041"/>
                    </a:lnTo>
                    <a:lnTo>
                      <a:pt x="129" y="1022"/>
                    </a:lnTo>
                    <a:lnTo>
                      <a:pt x="97" y="998"/>
                    </a:lnTo>
                    <a:lnTo>
                      <a:pt x="69" y="971"/>
                    </a:lnTo>
                    <a:lnTo>
                      <a:pt x="46" y="939"/>
                    </a:lnTo>
                    <a:lnTo>
                      <a:pt x="26" y="905"/>
                    </a:lnTo>
                    <a:lnTo>
                      <a:pt x="12" y="867"/>
                    </a:lnTo>
                    <a:lnTo>
                      <a:pt x="3" y="828"/>
                    </a:lnTo>
                    <a:lnTo>
                      <a:pt x="0" y="7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43"/>
              <p:cNvSpPr>
                <a:spLocks noEditPoints="1"/>
              </p:cNvSpPr>
              <p:nvPr/>
            </p:nvSpPr>
            <p:spPr bwMode="auto">
              <a:xfrm>
                <a:off x="5919" y="4283"/>
                <a:ext cx="324" cy="150"/>
              </a:xfrm>
              <a:custGeom>
                <a:avLst/>
                <a:gdLst>
                  <a:gd name="T0" fmla="*/ 1430 w 3559"/>
                  <a:gd name="T1" fmla="*/ 274 h 1653"/>
                  <a:gd name="T2" fmla="*/ 1331 w 3559"/>
                  <a:gd name="T3" fmla="*/ 327 h 1653"/>
                  <a:gd name="T4" fmla="*/ 1263 w 3559"/>
                  <a:gd name="T5" fmla="*/ 414 h 1653"/>
                  <a:gd name="T6" fmla="*/ 2297 w 3559"/>
                  <a:gd name="T7" fmla="*/ 414 h 1653"/>
                  <a:gd name="T8" fmla="*/ 2228 w 3559"/>
                  <a:gd name="T9" fmla="*/ 327 h 1653"/>
                  <a:gd name="T10" fmla="*/ 2130 w 3559"/>
                  <a:gd name="T11" fmla="*/ 274 h 1653"/>
                  <a:gd name="T12" fmla="*/ 1507 w 3559"/>
                  <a:gd name="T13" fmla="*/ 262 h 1653"/>
                  <a:gd name="T14" fmla="*/ 2113 w 3559"/>
                  <a:gd name="T15" fmla="*/ 3 h 1653"/>
                  <a:gd name="T16" fmla="*/ 2283 w 3559"/>
                  <a:gd name="T17" fmla="*/ 51 h 1653"/>
                  <a:gd name="T18" fmla="*/ 2424 w 3559"/>
                  <a:gd name="T19" fmla="*/ 149 h 1653"/>
                  <a:gd name="T20" fmla="*/ 2528 w 3559"/>
                  <a:gd name="T21" fmla="*/ 283 h 1653"/>
                  <a:gd name="T22" fmla="*/ 2584 w 3559"/>
                  <a:gd name="T23" fmla="*/ 448 h 1653"/>
                  <a:gd name="T24" fmla="*/ 3348 w 3559"/>
                  <a:gd name="T25" fmla="*/ 460 h 1653"/>
                  <a:gd name="T26" fmla="*/ 3457 w 3559"/>
                  <a:gd name="T27" fmla="*/ 517 h 1653"/>
                  <a:gd name="T28" fmla="*/ 3531 w 3559"/>
                  <a:gd name="T29" fmla="*/ 610 h 1653"/>
                  <a:gd name="T30" fmla="*/ 3559 w 3559"/>
                  <a:gd name="T31" fmla="*/ 728 h 1653"/>
                  <a:gd name="T32" fmla="*/ 3546 w 3559"/>
                  <a:gd name="T33" fmla="*/ 1454 h 1653"/>
                  <a:gd name="T34" fmla="*/ 3489 w 3559"/>
                  <a:gd name="T35" fmla="*/ 1557 h 1653"/>
                  <a:gd name="T36" fmla="*/ 3395 w 3559"/>
                  <a:gd name="T37" fmla="*/ 1627 h 1653"/>
                  <a:gd name="T38" fmla="*/ 3276 w 3559"/>
                  <a:gd name="T39" fmla="*/ 1653 h 1653"/>
                  <a:gd name="T40" fmla="*/ 2072 w 3559"/>
                  <a:gd name="T41" fmla="*/ 1575 h 1653"/>
                  <a:gd name="T42" fmla="*/ 2019 w 3559"/>
                  <a:gd name="T43" fmla="*/ 1475 h 1653"/>
                  <a:gd name="T44" fmla="*/ 1987 w 3559"/>
                  <a:gd name="T45" fmla="*/ 1444 h 1653"/>
                  <a:gd name="T46" fmla="*/ 1933 w 3559"/>
                  <a:gd name="T47" fmla="*/ 1404 h 1653"/>
                  <a:gd name="T48" fmla="*/ 1882 w 3559"/>
                  <a:gd name="T49" fmla="*/ 1381 h 1653"/>
                  <a:gd name="T50" fmla="*/ 1840 w 3559"/>
                  <a:gd name="T51" fmla="*/ 1369 h 1653"/>
                  <a:gd name="T52" fmla="*/ 1748 w 3559"/>
                  <a:gd name="T53" fmla="*/ 1365 h 1653"/>
                  <a:gd name="T54" fmla="*/ 1692 w 3559"/>
                  <a:gd name="T55" fmla="*/ 1377 h 1653"/>
                  <a:gd name="T56" fmla="*/ 1643 w 3559"/>
                  <a:gd name="T57" fmla="*/ 1394 h 1653"/>
                  <a:gd name="T58" fmla="*/ 1616 w 3559"/>
                  <a:gd name="T59" fmla="*/ 1410 h 1653"/>
                  <a:gd name="T60" fmla="*/ 1572 w 3559"/>
                  <a:gd name="T61" fmla="*/ 1444 h 1653"/>
                  <a:gd name="T62" fmla="*/ 1540 w 3559"/>
                  <a:gd name="T63" fmla="*/ 1475 h 1653"/>
                  <a:gd name="T64" fmla="*/ 1486 w 3559"/>
                  <a:gd name="T65" fmla="*/ 1575 h 1653"/>
                  <a:gd name="T66" fmla="*/ 283 w 3559"/>
                  <a:gd name="T67" fmla="*/ 1653 h 1653"/>
                  <a:gd name="T68" fmla="*/ 164 w 3559"/>
                  <a:gd name="T69" fmla="*/ 1627 h 1653"/>
                  <a:gd name="T70" fmla="*/ 69 w 3559"/>
                  <a:gd name="T71" fmla="*/ 1557 h 1653"/>
                  <a:gd name="T72" fmla="*/ 12 w 3559"/>
                  <a:gd name="T73" fmla="*/ 1454 h 1653"/>
                  <a:gd name="T74" fmla="*/ 0 w 3559"/>
                  <a:gd name="T75" fmla="*/ 728 h 1653"/>
                  <a:gd name="T76" fmla="*/ 28 w 3559"/>
                  <a:gd name="T77" fmla="*/ 610 h 1653"/>
                  <a:gd name="T78" fmla="*/ 102 w 3559"/>
                  <a:gd name="T79" fmla="*/ 517 h 1653"/>
                  <a:gd name="T80" fmla="*/ 210 w 3559"/>
                  <a:gd name="T81" fmla="*/ 460 h 1653"/>
                  <a:gd name="T82" fmla="*/ 975 w 3559"/>
                  <a:gd name="T83" fmla="*/ 448 h 1653"/>
                  <a:gd name="T84" fmla="*/ 1031 w 3559"/>
                  <a:gd name="T85" fmla="*/ 283 h 1653"/>
                  <a:gd name="T86" fmla="*/ 1134 w 3559"/>
                  <a:gd name="T87" fmla="*/ 149 h 1653"/>
                  <a:gd name="T88" fmla="*/ 1276 w 3559"/>
                  <a:gd name="T89" fmla="*/ 51 h 1653"/>
                  <a:gd name="T90" fmla="*/ 1445 w 3559"/>
                  <a:gd name="T91" fmla="*/ 3 h 1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59" h="1653">
                    <a:moveTo>
                      <a:pt x="1507" y="262"/>
                    </a:moveTo>
                    <a:lnTo>
                      <a:pt x="1467" y="265"/>
                    </a:lnTo>
                    <a:lnTo>
                      <a:pt x="1430" y="274"/>
                    </a:lnTo>
                    <a:lnTo>
                      <a:pt x="1394" y="287"/>
                    </a:lnTo>
                    <a:lnTo>
                      <a:pt x="1361" y="304"/>
                    </a:lnTo>
                    <a:lnTo>
                      <a:pt x="1331" y="327"/>
                    </a:lnTo>
                    <a:lnTo>
                      <a:pt x="1305" y="352"/>
                    </a:lnTo>
                    <a:lnTo>
                      <a:pt x="1282" y="381"/>
                    </a:lnTo>
                    <a:lnTo>
                      <a:pt x="1263" y="414"/>
                    </a:lnTo>
                    <a:lnTo>
                      <a:pt x="1247" y="448"/>
                    </a:lnTo>
                    <a:lnTo>
                      <a:pt x="2311" y="448"/>
                    </a:lnTo>
                    <a:lnTo>
                      <a:pt x="2297" y="414"/>
                    </a:lnTo>
                    <a:lnTo>
                      <a:pt x="2278" y="381"/>
                    </a:lnTo>
                    <a:lnTo>
                      <a:pt x="2255" y="352"/>
                    </a:lnTo>
                    <a:lnTo>
                      <a:pt x="2228" y="327"/>
                    </a:lnTo>
                    <a:lnTo>
                      <a:pt x="2198" y="304"/>
                    </a:lnTo>
                    <a:lnTo>
                      <a:pt x="2165" y="287"/>
                    </a:lnTo>
                    <a:lnTo>
                      <a:pt x="2130" y="274"/>
                    </a:lnTo>
                    <a:lnTo>
                      <a:pt x="2091" y="265"/>
                    </a:lnTo>
                    <a:lnTo>
                      <a:pt x="2052" y="262"/>
                    </a:lnTo>
                    <a:lnTo>
                      <a:pt x="1507" y="262"/>
                    </a:lnTo>
                    <a:close/>
                    <a:moveTo>
                      <a:pt x="1507" y="0"/>
                    </a:moveTo>
                    <a:lnTo>
                      <a:pt x="2052" y="0"/>
                    </a:lnTo>
                    <a:lnTo>
                      <a:pt x="2113" y="3"/>
                    </a:lnTo>
                    <a:lnTo>
                      <a:pt x="2171" y="14"/>
                    </a:lnTo>
                    <a:lnTo>
                      <a:pt x="2229" y="29"/>
                    </a:lnTo>
                    <a:lnTo>
                      <a:pt x="2283" y="51"/>
                    </a:lnTo>
                    <a:lnTo>
                      <a:pt x="2333" y="79"/>
                    </a:lnTo>
                    <a:lnTo>
                      <a:pt x="2380" y="111"/>
                    </a:lnTo>
                    <a:lnTo>
                      <a:pt x="2424" y="149"/>
                    </a:lnTo>
                    <a:lnTo>
                      <a:pt x="2463" y="190"/>
                    </a:lnTo>
                    <a:lnTo>
                      <a:pt x="2498" y="235"/>
                    </a:lnTo>
                    <a:lnTo>
                      <a:pt x="2528" y="283"/>
                    </a:lnTo>
                    <a:lnTo>
                      <a:pt x="2552" y="336"/>
                    </a:lnTo>
                    <a:lnTo>
                      <a:pt x="2571" y="391"/>
                    </a:lnTo>
                    <a:lnTo>
                      <a:pt x="2584" y="448"/>
                    </a:lnTo>
                    <a:lnTo>
                      <a:pt x="3264" y="448"/>
                    </a:lnTo>
                    <a:lnTo>
                      <a:pt x="3308" y="452"/>
                    </a:lnTo>
                    <a:lnTo>
                      <a:pt x="3348" y="460"/>
                    </a:lnTo>
                    <a:lnTo>
                      <a:pt x="3388" y="474"/>
                    </a:lnTo>
                    <a:lnTo>
                      <a:pt x="3424" y="493"/>
                    </a:lnTo>
                    <a:lnTo>
                      <a:pt x="3457" y="517"/>
                    </a:lnTo>
                    <a:lnTo>
                      <a:pt x="3486" y="545"/>
                    </a:lnTo>
                    <a:lnTo>
                      <a:pt x="3511" y="575"/>
                    </a:lnTo>
                    <a:lnTo>
                      <a:pt x="3531" y="610"/>
                    </a:lnTo>
                    <a:lnTo>
                      <a:pt x="3546" y="647"/>
                    </a:lnTo>
                    <a:lnTo>
                      <a:pt x="3555" y="687"/>
                    </a:lnTo>
                    <a:lnTo>
                      <a:pt x="3559" y="728"/>
                    </a:lnTo>
                    <a:lnTo>
                      <a:pt x="3559" y="1373"/>
                    </a:lnTo>
                    <a:lnTo>
                      <a:pt x="3555" y="1415"/>
                    </a:lnTo>
                    <a:lnTo>
                      <a:pt x="3546" y="1454"/>
                    </a:lnTo>
                    <a:lnTo>
                      <a:pt x="3532" y="1492"/>
                    </a:lnTo>
                    <a:lnTo>
                      <a:pt x="3513" y="1525"/>
                    </a:lnTo>
                    <a:lnTo>
                      <a:pt x="3489" y="1557"/>
                    </a:lnTo>
                    <a:lnTo>
                      <a:pt x="3462" y="1584"/>
                    </a:lnTo>
                    <a:lnTo>
                      <a:pt x="3430" y="1608"/>
                    </a:lnTo>
                    <a:lnTo>
                      <a:pt x="3395" y="1627"/>
                    </a:lnTo>
                    <a:lnTo>
                      <a:pt x="3357" y="1641"/>
                    </a:lnTo>
                    <a:lnTo>
                      <a:pt x="3318" y="1650"/>
                    </a:lnTo>
                    <a:lnTo>
                      <a:pt x="3276" y="1653"/>
                    </a:lnTo>
                    <a:lnTo>
                      <a:pt x="2087" y="1653"/>
                    </a:lnTo>
                    <a:lnTo>
                      <a:pt x="2082" y="1613"/>
                    </a:lnTo>
                    <a:lnTo>
                      <a:pt x="2072" y="1575"/>
                    </a:lnTo>
                    <a:lnTo>
                      <a:pt x="2059" y="1539"/>
                    </a:lnTo>
                    <a:lnTo>
                      <a:pt x="2041" y="1507"/>
                    </a:lnTo>
                    <a:lnTo>
                      <a:pt x="2019" y="1475"/>
                    </a:lnTo>
                    <a:lnTo>
                      <a:pt x="1992" y="1448"/>
                    </a:lnTo>
                    <a:lnTo>
                      <a:pt x="1990" y="1446"/>
                    </a:lnTo>
                    <a:lnTo>
                      <a:pt x="1987" y="1444"/>
                    </a:lnTo>
                    <a:lnTo>
                      <a:pt x="1968" y="1428"/>
                    </a:lnTo>
                    <a:lnTo>
                      <a:pt x="1948" y="1412"/>
                    </a:lnTo>
                    <a:lnTo>
                      <a:pt x="1933" y="1404"/>
                    </a:lnTo>
                    <a:lnTo>
                      <a:pt x="1915" y="1395"/>
                    </a:lnTo>
                    <a:lnTo>
                      <a:pt x="1898" y="1386"/>
                    </a:lnTo>
                    <a:lnTo>
                      <a:pt x="1882" y="1381"/>
                    </a:lnTo>
                    <a:lnTo>
                      <a:pt x="1867" y="1377"/>
                    </a:lnTo>
                    <a:lnTo>
                      <a:pt x="1854" y="1372"/>
                    </a:lnTo>
                    <a:lnTo>
                      <a:pt x="1840" y="1369"/>
                    </a:lnTo>
                    <a:lnTo>
                      <a:pt x="1811" y="1365"/>
                    </a:lnTo>
                    <a:lnTo>
                      <a:pt x="1780" y="1362"/>
                    </a:lnTo>
                    <a:lnTo>
                      <a:pt x="1748" y="1365"/>
                    </a:lnTo>
                    <a:lnTo>
                      <a:pt x="1718" y="1369"/>
                    </a:lnTo>
                    <a:lnTo>
                      <a:pt x="1705" y="1372"/>
                    </a:lnTo>
                    <a:lnTo>
                      <a:pt x="1692" y="1377"/>
                    </a:lnTo>
                    <a:lnTo>
                      <a:pt x="1676" y="1381"/>
                    </a:lnTo>
                    <a:lnTo>
                      <a:pt x="1661" y="1386"/>
                    </a:lnTo>
                    <a:lnTo>
                      <a:pt x="1643" y="1394"/>
                    </a:lnTo>
                    <a:lnTo>
                      <a:pt x="1627" y="1404"/>
                    </a:lnTo>
                    <a:lnTo>
                      <a:pt x="1621" y="1407"/>
                    </a:lnTo>
                    <a:lnTo>
                      <a:pt x="1616" y="1410"/>
                    </a:lnTo>
                    <a:lnTo>
                      <a:pt x="1610" y="1412"/>
                    </a:lnTo>
                    <a:lnTo>
                      <a:pt x="1591" y="1428"/>
                    </a:lnTo>
                    <a:lnTo>
                      <a:pt x="1572" y="1444"/>
                    </a:lnTo>
                    <a:lnTo>
                      <a:pt x="1569" y="1446"/>
                    </a:lnTo>
                    <a:lnTo>
                      <a:pt x="1566" y="1448"/>
                    </a:lnTo>
                    <a:lnTo>
                      <a:pt x="1540" y="1475"/>
                    </a:lnTo>
                    <a:lnTo>
                      <a:pt x="1518" y="1507"/>
                    </a:lnTo>
                    <a:lnTo>
                      <a:pt x="1499" y="1539"/>
                    </a:lnTo>
                    <a:lnTo>
                      <a:pt x="1486" y="1575"/>
                    </a:lnTo>
                    <a:lnTo>
                      <a:pt x="1476" y="1613"/>
                    </a:lnTo>
                    <a:lnTo>
                      <a:pt x="1472" y="1653"/>
                    </a:lnTo>
                    <a:lnTo>
                      <a:pt x="283" y="1653"/>
                    </a:lnTo>
                    <a:lnTo>
                      <a:pt x="241" y="1650"/>
                    </a:lnTo>
                    <a:lnTo>
                      <a:pt x="201" y="1641"/>
                    </a:lnTo>
                    <a:lnTo>
                      <a:pt x="164" y="1627"/>
                    </a:lnTo>
                    <a:lnTo>
                      <a:pt x="129" y="1608"/>
                    </a:lnTo>
                    <a:lnTo>
                      <a:pt x="98" y="1584"/>
                    </a:lnTo>
                    <a:lnTo>
                      <a:pt x="69" y="1557"/>
                    </a:lnTo>
                    <a:lnTo>
                      <a:pt x="46" y="1525"/>
                    </a:lnTo>
                    <a:lnTo>
                      <a:pt x="26" y="1491"/>
                    </a:lnTo>
                    <a:lnTo>
                      <a:pt x="12" y="1454"/>
                    </a:lnTo>
                    <a:lnTo>
                      <a:pt x="3" y="1415"/>
                    </a:lnTo>
                    <a:lnTo>
                      <a:pt x="0" y="1373"/>
                    </a:lnTo>
                    <a:lnTo>
                      <a:pt x="0" y="728"/>
                    </a:lnTo>
                    <a:lnTo>
                      <a:pt x="3" y="687"/>
                    </a:lnTo>
                    <a:lnTo>
                      <a:pt x="12" y="647"/>
                    </a:lnTo>
                    <a:lnTo>
                      <a:pt x="28" y="610"/>
                    </a:lnTo>
                    <a:lnTo>
                      <a:pt x="47" y="575"/>
                    </a:lnTo>
                    <a:lnTo>
                      <a:pt x="73" y="545"/>
                    </a:lnTo>
                    <a:lnTo>
                      <a:pt x="102" y="517"/>
                    </a:lnTo>
                    <a:lnTo>
                      <a:pt x="134" y="493"/>
                    </a:lnTo>
                    <a:lnTo>
                      <a:pt x="171" y="474"/>
                    </a:lnTo>
                    <a:lnTo>
                      <a:pt x="210" y="460"/>
                    </a:lnTo>
                    <a:lnTo>
                      <a:pt x="252" y="452"/>
                    </a:lnTo>
                    <a:lnTo>
                      <a:pt x="295" y="448"/>
                    </a:lnTo>
                    <a:lnTo>
                      <a:pt x="975" y="448"/>
                    </a:lnTo>
                    <a:lnTo>
                      <a:pt x="988" y="391"/>
                    </a:lnTo>
                    <a:lnTo>
                      <a:pt x="1007" y="336"/>
                    </a:lnTo>
                    <a:lnTo>
                      <a:pt x="1031" y="283"/>
                    </a:lnTo>
                    <a:lnTo>
                      <a:pt x="1060" y="235"/>
                    </a:lnTo>
                    <a:lnTo>
                      <a:pt x="1096" y="190"/>
                    </a:lnTo>
                    <a:lnTo>
                      <a:pt x="1134" y="149"/>
                    </a:lnTo>
                    <a:lnTo>
                      <a:pt x="1178" y="111"/>
                    </a:lnTo>
                    <a:lnTo>
                      <a:pt x="1225" y="79"/>
                    </a:lnTo>
                    <a:lnTo>
                      <a:pt x="1276" y="51"/>
                    </a:lnTo>
                    <a:lnTo>
                      <a:pt x="1330" y="29"/>
                    </a:lnTo>
                    <a:lnTo>
                      <a:pt x="1387" y="14"/>
                    </a:lnTo>
                    <a:lnTo>
                      <a:pt x="1445" y="3"/>
                    </a:lnTo>
                    <a:lnTo>
                      <a:pt x="15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23" name="그룹 122"/>
          <p:cNvGrpSpPr/>
          <p:nvPr/>
        </p:nvGrpSpPr>
        <p:grpSpPr>
          <a:xfrm flipH="1">
            <a:off x="0" y="0"/>
            <a:ext cx="1047750" cy="971656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151274" y="211672"/>
              <a:ext cx="775283" cy="775283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smtClean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1</a:t>
              </a:r>
              <a:endParaRPr lang="ko-KR" altLang="en-US" sz="3600" b="1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5552914"/>
            <a:ext cx="1567157" cy="1305085"/>
            <a:chOff x="0" y="5552914"/>
            <a:chExt cx="1567157" cy="1305085"/>
          </a:xfrm>
        </p:grpSpPr>
        <p:sp>
          <p:nvSpPr>
            <p:cNvPr id="49" name="자유형 48"/>
            <p:cNvSpPr/>
            <p:nvPr/>
          </p:nvSpPr>
          <p:spPr>
            <a:xfrm>
              <a:off x="0" y="6281608"/>
              <a:ext cx="1567157" cy="576391"/>
            </a:xfrm>
            <a:custGeom>
              <a:avLst/>
              <a:gdLst>
                <a:gd name="connsiteX0" fmla="*/ 0 w 5419348"/>
                <a:gd name="connsiteY0" fmla="*/ 0 h 1993204"/>
                <a:gd name="connsiteX1" fmla="*/ 132000 w 5419348"/>
                <a:gd name="connsiteY1" fmla="*/ 108909 h 1993204"/>
                <a:gd name="connsiteX2" fmla="*/ 195701 w 5419348"/>
                <a:gd name="connsiteY2" fmla="*/ 186117 h 1993204"/>
                <a:gd name="connsiteX3" fmla="*/ 215309 w 5419348"/>
                <a:gd name="connsiteY3" fmla="*/ 181075 h 1993204"/>
                <a:gd name="connsiteX4" fmla="*/ 478283 w 5419348"/>
                <a:gd name="connsiteY4" fmla="*/ 154565 h 1993204"/>
                <a:gd name="connsiteX5" fmla="*/ 1783136 w 5419348"/>
                <a:gd name="connsiteY5" fmla="*/ 1459418 h 1993204"/>
                <a:gd name="connsiteX6" fmla="*/ 1782838 w 5419348"/>
                <a:gd name="connsiteY6" fmla="*/ 1465311 h 1993204"/>
                <a:gd name="connsiteX7" fmla="*/ 1841294 w 5419348"/>
                <a:gd name="connsiteY7" fmla="*/ 1459418 h 1993204"/>
                <a:gd name="connsiteX8" fmla="*/ 1979853 w 5419348"/>
                <a:gd name="connsiteY8" fmla="*/ 1473386 h 1993204"/>
                <a:gd name="connsiteX9" fmla="*/ 2057491 w 5419348"/>
                <a:gd name="connsiteY9" fmla="*/ 1497486 h 1993204"/>
                <a:gd name="connsiteX10" fmla="*/ 2084969 w 5419348"/>
                <a:gd name="connsiteY10" fmla="*/ 1464183 h 1993204"/>
                <a:gd name="connsiteX11" fmla="*/ 2673248 w 5419348"/>
                <a:gd name="connsiteY11" fmla="*/ 1220509 h 1993204"/>
                <a:gd name="connsiteX12" fmla="*/ 2997082 w 5419348"/>
                <a:gd name="connsiteY12" fmla="*/ 1285888 h 1993204"/>
                <a:gd name="connsiteX13" fmla="*/ 3012183 w 5419348"/>
                <a:gd name="connsiteY13" fmla="*/ 1294085 h 1993204"/>
                <a:gd name="connsiteX14" fmla="*/ 3073615 w 5419348"/>
                <a:gd name="connsiteY14" fmla="*/ 1180910 h 1993204"/>
                <a:gd name="connsiteX15" fmla="*/ 3763483 w 5419348"/>
                <a:gd name="connsiteY15" fmla="*/ 814109 h 1993204"/>
                <a:gd name="connsiteX16" fmla="*/ 4530059 w 5419348"/>
                <a:gd name="connsiteY16" fmla="*/ 1322229 h 1993204"/>
                <a:gd name="connsiteX17" fmla="*/ 4536079 w 5419348"/>
                <a:gd name="connsiteY17" fmla="*/ 1341624 h 1993204"/>
                <a:gd name="connsiteX18" fmla="*/ 4610807 w 5419348"/>
                <a:gd name="connsiteY18" fmla="*/ 1364820 h 1993204"/>
                <a:gd name="connsiteX19" fmla="*/ 4969644 w 5419348"/>
                <a:gd name="connsiteY19" fmla="*/ 1760601 h 1993204"/>
                <a:gd name="connsiteX20" fmla="*/ 4973148 w 5419348"/>
                <a:gd name="connsiteY20" fmla="*/ 1783770 h 1993204"/>
                <a:gd name="connsiteX21" fmla="*/ 4998157 w 5419348"/>
                <a:gd name="connsiteY21" fmla="*/ 1781248 h 1993204"/>
                <a:gd name="connsiteX22" fmla="*/ 5372351 w 5419348"/>
                <a:gd name="connsiteY22" fmla="*/ 1936245 h 1993204"/>
                <a:gd name="connsiteX23" fmla="*/ 5419348 w 5419348"/>
                <a:gd name="connsiteY23" fmla="*/ 1993204 h 1993204"/>
                <a:gd name="connsiteX24" fmla="*/ 0 w 5419348"/>
                <a:gd name="connsiteY24" fmla="*/ 1993204 h 199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19348" h="1993204">
                  <a:moveTo>
                    <a:pt x="0" y="0"/>
                  </a:moveTo>
                  <a:lnTo>
                    <a:pt x="132000" y="108909"/>
                  </a:lnTo>
                  <a:lnTo>
                    <a:pt x="195701" y="186117"/>
                  </a:lnTo>
                  <a:lnTo>
                    <a:pt x="215309" y="181075"/>
                  </a:lnTo>
                  <a:cubicBezTo>
                    <a:pt x="300252" y="163693"/>
                    <a:pt x="388201" y="154565"/>
                    <a:pt x="478283" y="154565"/>
                  </a:cubicBezTo>
                  <a:cubicBezTo>
                    <a:pt x="1198933" y="154565"/>
                    <a:pt x="1783136" y="738768"/>
                    <a:pt x="1783136" y="1459418"/>
                  </a:cubicBezTo>
                  <a:lnTo>
                    <a:pt x="1782838" y="1465311"/>
                  </a:lnTo>
                  <a:lnTo>
                    <a:pt x="1841294" y="1459418"/>
                  </a:lnTo>
                  <a:cubicBezTo>
                    <a:pt x="1888759" y="1459418"/>
                    <a:pt x="1935097" y="1464228"/>
                    <a:pt x="1979853" y="1473386"/>
                  </a:cubicBezTo>
                  <a:lnTo>
                    <a:pt x="2057491" y="1497486"/>
                  </a:lnTo>
                  <a:lnTo>
                    <a:pt x="2084969" y="1464183"/>
                  </a:lnTo>
                  <a:cubicBezTo>
                    <a:pt x="2235522" y="1313629"/>
                    <a:pt x="2443510" y="1220509"/>
                    <a:pt x="2673248" y="1220509"/>
                  </a:cubicBezTo>
                  <a:cubicBezTo>
                    <a:pt x="2788117" y="1220509"/>
                    <a:pt x="2897549" y="1243789"/>
                    <a:pt x="2997082" y="1285888"/>
                  </a:cubicBezTo>
                  <a:lnTo>
                    <a:pt x="3012183" y="1294085"/>
                  </a:lnTo>
                  <a:lnTo>
                    <a:pt x="3073615" y="1180910"/>
                  </a:lnTo>
                  <a:cubicBezTo>
                    <a:pt x="3223121" y="959609"/>
                    <a:pt x="3476311" y="814109"/>
                    <a:pt x="3763483" y="814109"/>
                  </a:cubicBezTo>
                  <a:cubicBezTo>
                    <a:pt x="4108090" y="814109"/>
                    <a:pt x="4403762" y="1023628"/>
                    <a:pt x="4530059" y="1322229"/>
                  </a:cubicBezTo>
                  <a:lnTo>
                    <a:pt x="4536079" y="1341624"/>
                  </a:lnTo>
                  <a:lnTo>
                    <a:pt x="4610807" y="1364820"/>
                  </a:lnTo>
                  <a:cubicBezTo>
                    <a:pt x="4781528" y="1437030"/>
                    <a:pt x="4914053" y="1581868"/>
                    <a:pt x="4969644" y="1760601"/>
                  </a:cubicBezTo>
                  <a:lnTo>
                    <a:pt x="4973148" y="1783770"/>
                  </a:lnTo>
                  <a:lnTo>
                    <a:pt x="4998157" y="1781248"/>
                  </a:lnTo>
                  <a:cubicBezTo>
                    <a:pt x="5144288" y="1781248"/>
                    <a:pt x="5276586" y="1840480"/>
                    <a:pt x="5372351" y="1936245"/>
                  </a:cubicBezTo>
                  <a:lnTo>
                    <a:pt x="5419348" y="1993204"/>
                  </a:lnTo>
                  <a:lnTo>
                    <a:pt x="0" y="1993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 rot="1071966" flipH="1">
              <a:off x="795156" y="5552914"/>
              <a:ext cx="266143" cy="890588"/>
            </a:xfrm>
            <a:custGeom>
              <a:avLst/>
              <a:gdLst>
                <a:gd name="T0" fmla="*/ 467 w 925"/>
                <a:gd name="T1" fmla="*/ 0 h 3103"/>
                <a:gd name="T2" fmla="*/ 432 w 925"/>
                <a:gd name="T3" fmla="*/ 28 h 3103"/>
                <a:gd name="T4" fmla="*/ 358 w 925"/>
                <a:gd name="T5" fmla="*/ 114 h 3103"/>
                <a:gd name="T6" fmla="*/ 283 w 925"/>
                <a:gd name="T7" fmla="*/ 231 h 3103"/>
                <a:gd name="T8" fmla="*/ 209 w 925"/>
                <a:gd name="T9" fmla="*/ 376 h 3103"/>
                <a:gd name="T10" fmla="*/ 142 w 925"/>
                <a:gd name="T11" fmla="*/ 546 h 3103"/>
                <a:gd name="T12" fmla="*/ 84 w 925"/>
                <a:gd name="T13" fmla="*/ 738 h 3103"/>
                <a:gd name="T14" fmla="*/ 38 w 925"/>
                <a:gd name="T15" fmla="*/ 946 h 3103"/>
                <a:gd name="T16" fmla="*/ 9 w 925"/>
                <a:gd name="T17" fmla="*/ 1168 h 3103"/>
                <a:gd name="T18" fmla="*/ 0 w 925"/>
                <a:gd name="T19" fmla="*/ 1400 h 3103"/>
                <a:gd name="T20" fmla="*/ 15 w 925"/>
                <a:gd name="T21" fmla="*/ 1639 h 3103"/>
                <a:gd name="T22" fmla="*/ 44 w 925"/>
                <a:gd name="T23" fmla="*/ 1820 h 3103"/>
                <a:gd name="T24" fmla="*/ 72 w 925"/>
                <a:gd name="T25" fmla="*/ 1941 h 3103"/>
                <a:gd name="T26" fmla="*/ 108 w 925"/>
                <a:gd name="T27" fmla="*/ 2062 h 3103"/>
                <a:gd name="T28" fmla="*/ 152 w 925"/>
                <a:gd name="T29" fmla="*/ 2182 h 3103"/>
                <a:gd name="T30" fmla="*/ 205 w 925"/>
                <a:gd name="T31" fmla="*/ 2301 h 3103"/>
                <a:gd name="T32" fmla="*/ 267 w 925"/>
                <a:gd name="T33" fmla="*/ 2418 h 3103"/>
                <a:gd name="T34" fmla="*/ 339 w 925"/>
                <a:gd name="T35" fmla="*/ 2532 h 3103"/>
                <a:gd name="T36" fmla="*/ 421 w 925"/>
                <a:gd name="T37" fmla="*/ 2644 h 3103"/>
                <a:gd name="T38" fmla="*/ 513 w 925"/>
                <a:gd name="T39" fmla="*/ 2753 h 3103"/>
                <a:gd name="T40" fmla="*/ 615 w 925"/>
                <a:gd name="T41" fmla="*/ 2859 h 3103"/>
                <a:gd name="T42" fmla="*/ 730 w 925"/>
                <a:gd name="T43" fmla="*/ 2959 h 3103"/>
                <a:gd name="T44" fmla="*/ 857 w 925"/>
                <a:gd name="T45" fmla="*/ 3057 h 3103"/>
                <a:gd name="T46" fmla="*/ 925 w 925"/>
                <a:gd name="T47" fmla="*/ 3103 h 3103"/>
                <a:gd name="T48" fmla="*/ 916 w 925"/>
                <a:gd name="T49" fmla="*/ 3093 h 3103"/>
                <a:gd name="T50" fmla="*/ 830 w 925"/>
                <a:gd name="T51" fmla="*/ 2978 h 3103"/>
                <a:gd name="T52" fmla="*/ 730 w 925"/>
                <a:gd name="T53" fmla="*/ 2823 h 3103"/>
                <a:gd name="T54" fmla="*/ 660 w 925"/>
                <a:gd name="T55" fmla="*/ 2694 h 3103"/>
                <a:gd name="T56" fmla="*/ 588 w 925"/>
                <a:gd name="T57" fmla="*/ 2545 h 3103"/>
                <a:gd name="T58" fmla="*/ 523 w 925"/>
                <a:gd name="T59" fmla="*/ 2379 h 3103"/>
                <a:gd name="T60" fmla="*/ 467 w 925"/>
                <a:gd name="T61" fmla="*/ 2196 h 3103"/>
                <a:gd name="T62" fmla="*/ 427 w 925"/>
                <a:gd name="T63" fmla="*/ 2000 h 3103"/>
                <a:gd name="T64" fmla="*/ 405 w 925"/>
                <a:gd name="T65" fmla="*/ 1793 h 3103"/>
                <a:gd name="T66" fmla="*/ 405 w 925"/>
                <a:gd name="T67" fmla="*/ 1630 h 3103"/>
                <a:gd name="T68" fmla="*/ 415 w 925"/>
                <a:gd name="T69" fmla="*/ 1520 h 3103"/>
                <a:gd name="T70" fmla="*/ 431 w 925"/>
                <a:gd name="T71" fmla="*/ 1407 h 3103"/>
                <a:gd name="T72" fmla="*/ 455 w 925"/>
                <a:gd name="T73" fmla="*/ 1293 h 3103"/>
                <a:gd name="T74" fmla="*/ 490 w 925"/>
                <a:gd name="T75" fmla="*/ 1177 h 3103"/>
                <a:gd name="T76" fmla="*/ 533 w 925"/>
                <a:gd name="T77" fmla="*/ 1060 h 3103"/>
                <a:gd name="T78" fmla="*/ 586 w 925"/>
                <a:gd name="T79" fmla="*/ 944 h 3103"/>
                <a:gd name="T80" fmla="*/ 650 w 925"/>
                <a:gd name="T81" fmla="*/ 825 h 3103"/>
                <a:gd name="T82" fmla="*/ 725 w 925"/>
                <a:gd name="T83" fmla="*/ 707 h 3103"/>
                <a:gd name="T84" fmla="*/ 813 w 925"/>
                <a:gd name="T85" fmla="*/ 589 h 3103"/>
                <a:gd name="T86" fmla="*/ 861 w 925"/>
                <a:gd name="T87" fmla="*/ 530 h 3103"/>
                <a:gd name="T88" fmla="*/ 787 w 925"/>
                <a:gd name="T89" fmla="*/ 568 h 3103"/>
                <a:gd name="T90" fmla="*/ 658 w 925"/>
                <a:gd name="T91" fmla="*/ 628 h 3103"/>
                <a:gd name="T92" fmla="*/ 597 w 925"/>
                <a:gd name="T93" fmla="*/ 644 h 3103"/>
                <a:gd name="T94" fmla="*/ 559 w 925"/>
                <a:gd name="T95" fmla="*/ 644 h 3103"/>
                <a:gd name="T96" fmla="*/ 523 w 925"/>
                <a:gd name="T97" fmla="*/ 633 h 3103"/>
                <a:gd name="T98" fmla="*/ 493 w 925"/>
                <a:gd name="T99" fmla="*/ 610 h 3103"/>
                <a:gd name="T100" fmla="*/ 468 w 925"/>
                <a:gd name="T101" fmla="*/ 572 h 3103"/>
                <a:gd name="T102" fmla="*/ 450 w 925"/>
                <a:gd name="T103" fmla="*/ 517 h 3103"/>
                <a:gd name="T104" fmla="*/ 438 w 925"/>
                <a:gd name="T105" fmla="*/ 442 h 3103"/>
                <a:gd name="T106" fmla="*/ 434 w 925"/>
                <a:gd name="T107" fmla="*/ 347 h 3103"/>
                <a:gd name="T108" fmla="*/ 440 w 925"/>
                <a:gd name="T109" fmla="*/ 228 h 3103"/>
                <a:gd name="T110" fmla="*/ 455 w 925"/>
                <a:gd name="T111" fmla="*/ 84 h 3103"/>
                <a:gd name="T112" fmla="*/ 467 w 925"/>
                <a:gd name="T113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3103">
                  <a:moveTo>
                    <a:pt x="467" y="0"/>
                  </a:moveTo>
                  <a:lnTo>
                    <a:pt x="432" y="28"/>
                  </a:lnTo>
                  <a:lnTo>
                    <a:pt x="358" y="114"/>
                  </a:lnTo>
                  <a:lnTo>
                    <a:pt x="283" y="231"/>
                  </a:lnTo>
                  <a:lnTo>
                    <a:pt x="209" y="376"/>
                  </a:lnTo>
                  <a:lnTo>
                    <a:pt x="142" y="546"/>
                  </a:lnTo>
                  <a:lnTo>
                    <a:pt x="84" y="738"/>
                  </a:lnTo>
                  <a:lnTo>
                    <a:pt x="38" y="946"/>
                  </a:lnTo>
                  <a:lnTo>
                    <a:pt x="9" y="1168"/>
                  </a:lnTo>
                  <a:lnTo>
                    <a:pt x="0" y="1400"/>
                  </a:lnTo>
                  <a:lnTo>
                    <a:pt x="15" y="1639"/>
                  </a:lnTo>
                  <a:lnTo>
                    <a:pt x="44" y="1820"/>
                  </a:lnTo>
                  <a:lnTo>
                    <a:pt x="72" y="1941"/>
                  </a:lnTo>
                  <a:lnTo>
                    <a:pt x="108" y="2062"/>
                  </a:lnTo>
                  <a:lnTo>
                    <a:pt x="152" y="2182"/>
                  </a:lnTo>
                  <a:lnTo>
                    <a:pt x="205" y="2301"/>
                  </a:lnTo>
                  <a:lnTo>
                    <a:pt x="267" y="2418"/>
                  </a:lnTo>
                  <a:lnTo>
                    <a:pt x="339" y="2532"/>
                  </a:lnTo>
                  <a:lnTo>
                    <a:pt x="421" y="2644"/>
                  </a:lnTo>
                  <a:lnTo>
                    <a:pt x="513" y="2753"/>
                  </a:lnTo>
                  <a:lnTo>
                    <a:pt x="615" y="2859"/>
                  </a:lnTo>
                  <a:lnTo>
                    <a:pt x="730" y="2959"/>
                  </a:lnTo>
                  <a:lnTo>
                    <a:pt x="857" y="3057"/>
                  </a:lnTo>
                  <a:lnTo>
                    <a:pt x="925" y="3103"/>
                  </a:lnTo>
                  <a:lnTo>
                    <a:pt x="916" y="3093"/>
                  </a:lnTo>
                  <a:lnTo>
                    <a:pt x="830" y="2978"/>
                  </a:lnTo>
                  <a:lnTo>
                    <a:pt x="730" y="2823"/>
                  </a:lnTo>
                  <a:lnTo>
                    <a:pt x="660" y="2694"/>
                  </a:lnTo>
                  <a:lnTo>
                    <a:pt x="588" y="2545"/>
                  </a:lnTo>
                  <a:lnTo>
                    <a:pt x="523" y="2379"/>
                  </a:lnTo>
                  <a:lnTo>
                    <a:pt x="467" y="2196"/>
                  </a:lnTo>
                  <a:lnTo>
                    <a:pt x="427" y="2000"/>
                  </a:lnTo>
                  <a:lnTo>
                    <a:pt x="405" y="1793"/>
                  </a:lnTo>
                  <a:lnTo>
                    <a:pt x="405" y="1630"/>
                  </a:lnTo>
                  <a:lnTo>
                    <a:pt x="415" y="1520"/>
                  </a:lnTo>
                  <a:lnTo>
                    <a:pt x="431" y="1407"/>
                  </a:lnTo>
                  <a:lnTo>
                    <a:pt x="455" y="1293"/>
                  </a:lnTo>
                  <a:lnTo>
                    <a:pt x="490" y="1177"/>
                  </a:lnTo>
                  <a:lnTo>
                    <a:pt x="533" y="1060"/>
                  </a:lnTo>
                  <a:lnTo>
                    <a:pt x="586" y="944"/>
                  </a:lnTo>
                  <a:lnTo>
                    <a:pt x="650" y="825"/>
                  </a:lnTo>
                  <a:lnTo>
                    <a:pt x="725" y="707"/>
                  </a:lnTo>
                  <a:lnTo>
                    <a:pt x="813" y="589"/>
                  </a:lnTo>
                  <a:lnTo>
                    <a:pt x="861" y="530"/>
                  </a:lnTo>
                  <a:lnTo>
                    <a:pt x="787" y="568"/>
                  </a:lnTo>
                  <a:lnTo>
                    <a:pt x="658" y="628"/>
                  </a:lnTo>
                  <a:lnTo>
                    <a:pt x="597" y="644"/>
                  </a:lnTo>
                  <a:lnTo>
                    <a:pt x="559" y="644"/>
                  </a:lnTo>
                  <a:lnTo>
                    <a:pt x="523" y="633"/>
                  </a:lnTo>
                  <a:lnTo>
                    <a:pt x="493" y="610"/>
                  </a:lnTo>
                  <a:lnTo>
                    <a:pt x="468" y="572"/>
                  </a:lnTo>
                  <a:lnTo>
                    <a:pt x="450" y="517"/>
                  </a:lnTo>
                  <a:lnTo>
                    <a:pt x="438" y="442"/>
                  </a:lnTo>
                  <a:lnTo>
                    <a:pt x="434" y="347"/>
                  </a:lnTo>
                  <a:lnTo>
                    <a:pt x="440" y="228"/>
                  </a:lnTo>
                  <a:lnTo>
                    <a:pt x="455" y="8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 rot="1071966" flipH="1">
              <a:off x="992357" y="6296278"/>
              <a:ext cx="124028" cy="123166"/>
            </a:xfrm>
            <a:custGeom>
              <a:avLst/>
              <a:gdLst>
                <a:gd name="T0" fmla="*/ 216 w 430"/>
                <a:gd name="T1" fmla="*/ 0 h 430"/>
                <a:gd name="T2" fmla="*/ 237 w 430"/>
                <a:gd name="T3" fmla="*/ 0 h 430"/>
                <a:gd name="T4" fmla="*/ 279 w 430"/>
                <a:gd name="T5" fmla="*/ 8 h 430"/>
                <a:gd name="T6" fmla="*/ 318 w 430"/>
                <a:gd name="T7" fmla="*/ 25 h 430"/>
                <a:gd name="T8" fmla="*/ 352 w 430"/>
                <a:gd name="T9" fmla="*/ 48 h 430"/>
                <a:gd name="T10" fmla="*/ 381 w 430"/>
                <a:gd name="T11" fmla="*/ 77 h 430"/>
                <a:gd name="T12" fmla="*/ 404 w 430"/>
                <a:gd name="T13" fmla="*/ 112 h 430"/>
                <a:gd name="T14" fmla="*/ 422 w 430"/>
                <a:gd name="T15" fmla="*/ 151 h 430"/>
                <a:gd name="T16" fmla="*/ 430 w 430"/>
                <a:gd name="T17" fmla="*/ 192 h 430"/>
                <a:gd name="T18" fmla="*/ 430 w 430"/>
                <a:gd name="T19" fmla="*/ 214 h 430"/>
                <a:gd name="T20" fmla="*/ 430 w 430"/>
                <a:gd name="T21" fmla="*/ 237 h 430"/>
                <a:gd name="T22" fmla="*/ 422 w 430"/>
                <a:gd name="T23" fmla="*/ 279 h 430"/>
                <a:gd name="T24" fmla="*/ 404 w 430"/>
                <a:gd name="T25" fmla="*/ 318 h 430"/>
                <a:gd name="T26" fmla="*/ 381 w 430"/>
                <a:gd name="T27" fmla="*/ 351 h 430"/>
                <a:gd name="T28" fmla="*/ 352 w 430"/>
                <a:gd name="T29" fmla="*/ 381 h 430"/>
                <a:gd name="T30" fmla="*/ 318 w 430"/>
                <a:gd name="T31" fmla="*/ 404 h 430"/>
                <a:gd name="T32" fmla="*/ 279 w 430"/>
                <a:gd name="T33" fmla="*/ 420 h 430"/>
                <a:gd name="T34" fmla="*/ 237 w 430"/>
                <a:gd name="T35" fmla="*/ 429 h 430"/>
                <a:gd name="T36" fmla="*/ 216 w 430"/>
                <a:gd name="T37" fmla="*/ 430 h 430"/>
                <a:gd name="T38" fmla="*/ 193 w 430"/>
                <a:gd name="T39" fmla="*/ 429 h 430"/>
                <a:gd name="T40" fmla="*/ 151 w 430"/>
                <a:gd name="T41" fmla="*/ 420 h 430"/>
                <a:gd name="T42" fmla="*/ 112 w 430"/>
                <a:gd name="T43" fmla="*/ 404 h 430"/>
                <a:gd name="T44" fmla="*/ 79 w 430"/>
                <a:gd name="T45" fmla="*/ 381 h 430"/>
                <a:gd name="T46" fmla="*/ 49 w 430"/>
                <a:gd name="T47" fmla="*/ 351 h 430"/>
                <a:gd name="T48" fmla="*/ 26 w 430"/>
                <a:gd name="T49" fmla="*/ 318 h 430"/>
                <a:gd name="T50" fmla="*/ 10 w 430"/>
                <a:gd name="T51" fmla="*/ 279 h 430"/>
                <a:gd name="T52" fmla="*/ 1 w 430"/>
                <a:gd name="T53" fmla="*/ 237 h 430"/>
                <a:gd name="T54" fmla="*/ 0 w 430"/>
                <a:gd name="T55" fmla="*/ 214 h 430"/>
                <a:gd name="T56" fmla="*/ 1 w 430"/>
                <a:gd name="T57" fmla="*/ 192 h 430"/>
                <a:gd name="T58" fmla="*/ 10 w 430"/>
                <a:gd name="T59" fmla="*/ 151 h 430"/>
                <a:gd name="T60" fmla="*/ 26 w 430"/>
                <a:gd name="T61" fmla="*/ 112 h 430"/>
                <a:gd name="T62" fmla="*/ 49 w 430"/>
                <a:gd name="T63" fmla="*/ 77 h 430"/>
                <a:gd name="T64" fmla="*/ 79 w 430"/>
                <a:gd name="T65" fmla="*/ 48 h 430"/>
                <a:gd name="T66" fmla="*/ 112 w 430"/>
                <a:gd name="T67" fmla="*/ 25 h 430"/>
                <a:gd name="T68" fmla="*/ 151 w 430"/>
                <a:gd name="T69" fmla="*/ 8 h 430"/>
                <a:gd name="T70" fmla="*/ 193 w 430"/>
                <a:gd name="T71" fmla="*/ 0 h 430"/>
                <a:gd name="T72" fmla="*/ 216 w 430"/>
                <a:gd name="T7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30">
                  <a:moveTo>
                    <a:pt x="216" y="0"/>
                  </a:moveTo>
                  <a:lnTo>
                    <a:pt x="237" y="0"/>
                  </a:lnTo>
                  <a:lnTo>
                    <a:pt x="279" y="8"/>
                  </a:lnTo>
                  <a:lnTo>
                    <a:pt x="318" y="25"/>
                  </a:lnTo>
                  <a:lnTo>
                    <a:pt x="352" y="48"/>
                  </a:lnTo>
                  <a:lnTo>
                    <a:pt x="381" y="77"/>
                  </a:lnTo>
                  <a:lnTo>
                    <a:pt x="404" y="112"/>
                  </a:lnTo>
                  <a:lnTo>
                    <a:pt x="422" y="151"/>
                  </a:lnTo>
                  <a:lnTo>
                    <a:pt x="430" y="192"/>
                  </a:lnTo>
                  <a:lnTo>
                    <a:pt x="430" y="214"/>
                  </a:lnTo>
                  <a:lnTo>
                    <a:pt x="430" y="237"/>
                  </a:lnTo>
                  <a:lnTo>
                    <a:pt x="422" y="279"/>
                  </a:lnTo>
                  <a:lnTo>
                    <a:pt x="404" y="318"/>
                  </a:lnTo>
                  <a:lnTo>
                    <a:pt x="381" y="351"/>
                  </a:lnTo>
                  <a:lnTo>
                    <a:pt x="352" y="381"/>
                  </a:lnTo>
                  <a:lnTo>
                    <a:pt x="318" y="404"/>
                  </a:lnTo>
                  <a:lnTo>
                    <a:pt x="279" y="420"/>
                  </a:lnTo>
                  <a:lnTo>
                    <a:pt x="237" y="429"/>
                  </a:lnTo>
                  <a:lnTo>
                    <a:pt x="216" y="430"/>
                  </a:lnTo>
                  <a:lnTo>
                    <a:pt x="193" y="429"/>
                  </a:lnTo>
                  <a:lnTo>
                    <a:pt x="151" y="420"/>
                  </a:lnTo>
                  <a:lnTo>
                    <a:pt x="112" y="404"/>
                  </a:lnTo>
                  <a:lnTo>
                    <a:pt x="79" y="381"/>
                  </a:lnTo>
                  <a:lnTo>
                    <a:pt x="49" y="351"/>
                  </a:lnTo>
                  <a:lnTo>
                    <a:pt x="26" y="318"/>
                  </a:lnTo>
                  <a:lnTo>
                    <a:pt x="10" y="279"/>
                  </a:lnTo>
                  <a:lnTo>
                    <a:pt x="1" y="237"/>
                  </a:lnTo>
                  <a:lnTo>
                    <a:pt x="0" y="214"/>
                  </a:lnTo>
                  <a:lnTo>
                    <a:pt x="1" y="192"/>
                  </a:lnTo>
                  <a:lnTo>
                    <a:pt x="10" y="151"/>
                  </a:lnTo>
                  <a:lnTo>
                    <a:pt x="26" y="112"/>
                  </a:lnTo>
                  <a:lnTo>
                    <a:pt x="49" y="77"/>
                  </a:lnTo>
                  <a:lnTo>
                    <a:pt x="79" y="48"/>
                  </a:lnTo>
                  <a:lnTo>
                    <a:pt x="112" y="25"/>
                  </a:lnTo>
                  <a:lnTo>
                    <a:pt x="151" y="8"/>
                  </a:lnTo>
                  <a:lnTo>
                    <a:pt x="193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 rot="1071966" flipH="1">
              <a:off x="802989" y="6141670"/>
              <a:ext cx="39620" cy="38758"/>
            </a:xfrm>
            <a:custGeom>
              <a:avLst/>
              <a:gdLst>
                <a:gd name="T0" fmla="*/ 69 w 137"/>
                <a:gd name="T1" fmla="*/ 0 h 137"/>
                <a:gd name="T2" fmla="*/ 84 w 137"/>
                <a:gd name="T3" fmla="*/ 0 h 137"/>
                <a:gd name="T4" fmla="*/ 108 w 137"/>
                <a:gd name="T5" fmla="*/ 10 h 137"/>
                <a:gd name="T6" fmla="*/ 127 w 137"/>
                <a:gd name="T7" fmla="*/ 29 h 137"/>
                <a:gd name="T8" fmla="*/ 137 w 137"/>
                <a:gd name="T9" fmla="*/ 53 h 137"/>
                <a:gd name="T10" fmla="*/ 137 w 137"/>
                <a:gd name="T11" fmla="*/ 67 h 137"/>
                <a:gd name="T12" fmla="*/ 137 w 137"/>
                <a:gd name="T13" fmla="*/ 82 h 137"/>
                <a:gd name="T14" fmla="*/ 127 w 137"/>
                <a:gd name="T15" fmla="*/ 106 h 137"/>
                <a:gd name="T16" fmla="*/ 108 w 137"/>
                <a:gd name="T17" fmla="*/ 125 h 137"/>
                <a:gd name="T18" fmla="*/ 84 w 137"/>
                <a:gd name="T19" fmla="*/ 135 h 137"/>
                <a:gd name="T20" fmla="*/ 69 w 137"/>
                <a:gd name="T21" fmla="*/ 137 h 137"/>
                <a:gd name="T22" fmla="*/ 55 w 137"/>
                <a:gd name="T23" fmla="*/ 135 h 137"/>
                <a:gd name="T24" fmla="*/ 30 w 137"/>
                <a:gd name="T25" fmla="*/ 125 h 137"/>
                <a:gd name="T26" fmla="*/ 12 w 137"/>
                <a:gd name="T27" fmla="*/ 106 h 137"/>
                <a:gd name="T28" fmla="*/ 2 w 137"/>
                <a:gd name="T29" fmla="*/ 82 h 137"/>
                <a:gd name="T30" fmla="*/ 0 w 137"/>
                <a:gd name="T31" fmla="*/ 67 h 137"/>
                <a:gd name="T32" fmla="*/ 2 w 137"/>
                <a:gd name="T33" fmla="*/ 53 h 137"/>
                <a:gd name="T34" fmla="*/ 12 w 137"/>
                <a:gd name="T35" fmla="*/ 29 h 137"/>
                <a:gd name="T36" fmla="*/ 30 w 137"/>
                <a:gd name="T37" fmla="*/ 10 h 137"/>
                <a:gd name="T38" fmla="*/ 55 w 137"/>
                <a:gd name="T39" fmla="*/ 0 h 137"/>
                <a:gd name="T40" fmla="*/ 69 w 137"/>
                <a:gd name="T4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lnTo>
                    <a:pt x="84" y="0"/>
                  </a:lnTo>
                  <a:lnTo>
                    <a:pt x="108" y="10"/>
                  </a:lnTo>
                  <a:lnTo>
                    <a:pt x="127" y="29"/>
                  </a:lnTo>
                  <a:lnTo>
                    <a:pt x="137" y="53"/>
                  </a:lnTo>
                  <a:lnTo>
                    <a:pt x="137" y="67"/>
                  </a:lnTo>
                  <a:lnTo>
                    <a:pt x="137" y="82"/>
                  </a:lnTo>
                  <a:lnTo>
                    <a:pt x="127" y="106"/>
                  </a:lnTo>
                  <a:lnTo>
                    <a:pt x="108" y="125"/>
                  </a:lnTo>
                  <a:lnTo>
                    <a:pt x="84" y="135"/>
                  </a:lnTo>
                  <a:lnTo>
                    <a:pt x="69" y="137"/>
                  </a:lnTo>
                  <a:lnTo>
                    <a:pt x="55" y="135"/>
                  </a:lnTo>
                  <a:lnTo>
                    <a:pt x="30" y="125"/>
                  </a:lnTo>
                  <a:lnTo>
                    <a:pt x="12" y="106"/>
                  </a:lnTo>
                  <a:lnTo>
                    <a:pt x="2" y="82"/>
                  </a:lnTo>
                  <a:lnTo>
                    <a:pt x="0" y="67"/>
                  </a:lnTo>
                  <a:lnTo>
                    <a:pt x="2" y="53"/>
                  </a:lnTo>
                  <a:lnTo>
                    <a:pt x="12" y="29"/>
                  </a:lnTo>
                  <a:lnTo>
                    <a:pt x="30" y="10"/>
                  </a:lnTo>
                  <a:lnTo>
                    <a:pt x="55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 rot="1071966" flipH="1">
              <a:off x="1043944" y="6145916"/>
              <a:ext cx="53401" cy="53401"/>
            </a:xfrm>
            <a:custGeom>
              <a:avLst/>
              <a:gdLst>
                <a:gd name="T0" fmla="*/ 93 w 187"/>
                <a:gd name="T1" fmla="*/ 0 h 187"/>
                <a:gd name="T2" fmla="*/ 112 w 187"/>
                <a:gd name="T3" fmla="*/ 1 h 187"/>
                <a:gd name="T4" fmla="*/ 146 w 187"/>
                <a:gd name="T5" fmla="*/ 14 h 187"/>
                <a:gd name="T6" fmla="*/ 171 w 187"/>
                <a:gd name="T7" fmla="*/ 40 h 187"/>
                <a:gd name="T8" fmla="*/ 185 w 187"/>
                <a:gd name="T9" fmla="*/ 73 h 187"/>
                <a:gd name="T10" fmla="*/ 187 w 187"/>
                <a:gd name="T11" fmla="*/ 93 h 187"/>
                <a:gd name="T12" fmla="*/ 185 w 187"/>
                <a:gd name="T13" fmla="*/ 112 h 187"/>
                <a:gd name="T14" fmla="*/ 171 w 187"/>
                <a:gd name="T15" fmla="*/ 145 h 187"/>
                <a:gd name="T16" fmla="*/ 146 w 187"/>
                <a:gd name="T17" fmla="*/ 171 h 187"/>
                <a:gd name="T18" fmla="*/ 112 w 187"/>
                <a:gd name="T19" fmla="*/ 186 h 187"/>
                <a:gd name="T20" fmla="*/ 93 w 187"/>
                <a:gd name="T21" fmla="*/ 187 h 187"/>
                <a:gd name="T22" fmla="*/ 74 w 187"/>
                <a:gd name="T23" fmla="*/ 186 h 187"/>
                <a:gd name="T24" fmla="*/ 41 w 187"/>
                <a:gd name="T25" fmla="*/ 171 h 187"/>
                <a:gd name="T26" fmla="*/ 15 w 187"/>
                <a:gd name="T27" fmla="*/ 145 h 187"/>
                <a:gd name="T28" fmla="*/ 1 w 187"/>
                <a:gd name="T29" fmla="*/ 112 h 187"/>
                <a:gd name="T30" fmla="*/ 0 w 187"/>
                <a:gd name="T31" fmla="*/ 93 h 187"/>
                <a:gd name="T32" fmla="*/ 1 w 187"/>
                <a:gd name="T33" fmla="*/ 73 h 187"/>
                <a:gd name="T34" fmla="*/ 15 w 187"/>
                <a:gd name="T35" fmla="*/ 40 h 187"/>
                <a:gd name="T36" fmla="*/ 41 w 187"/>
                <a:gd name="T37" fmla="*/ 14 h 187"/>
                <a:gd name="T38" fmla="*/ 74 w 187"/>
                <a:gd name="T39" fmla="*/ 1 h 187"/>
                <a:gd name="T40" fmla="*/ 93 w 187"/>
                <a:gd name="T4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112" y="1"/>
                  </a:lnTo>
                  <a:lnTo>
                    <a:pt x="146" y="14"/>
                  </a:lnTo>
                  <a:lnTo>
                    <a:pt x="171" y="40"/>
                  </a:lnTo>
                  <a:lnTo>
                    <a:pt x="185" y="73"/>
                  </a:lnTo>
                  <a:lnTo>
                    <a:pt x="187" y="93"/>
                  </a:lnTo>
                  <a:lnTo>
                    <a:pt x="185" y="112"/>
                  </a:lnTo>
                  <a:lnTo>
                    <a:pt x="171" y="145"/>
                  </a:lnTo>
                  <a:lnTo>
                    <a:pt x="146" y="171"/>
                  </a:lnTo>
                  <a:lnTo>
                    <a:pt x="112" y="186"/>
                  </a:lnTo>
                  <a:lnTo>
                    <a:pt x="93" y="187"/>
                  </a:lnTo>
                  <a:lnTo>
                    <a:pt x="74" y="186"/>
                  </a:lnTo>
                  <a:lnTo>
                    <a:pt x="41" y="171"/>
                  </a:lnTo>
                  <a:lnTo>
                    <a:pt x="15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3"/>
                  </a:lnTo>
                  <a:lnTo>
                    <a:pt x="15" y="40"/>
                  </a:lnTo>
                  <a:lnTo>
                    <a:pt x="41" y="14"/>
                  </a:lnTo>
                  <a:lnTo>
                    <a:pt x="74" y="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 rot="1071966" flipH="1">
              <a:off x="528257" y="6221310"/>
              <a:ext cx="53401" cy="53401"/>
            </a:xfrm>
            <a:custGeom>
              <a:avLst/>
              <a:gdLst>
                <a:gd name="T0" fmla="*/ 92 w 186"/>
                <a:gd name="T1" fmla="*/ 0 h 186"/>
                <a:gd name="T2" fmla="*/ 111 w 186"/>
                <a:gd name="T3" fmla="*/ 1 h 186"/>
                <a:gd name="T4" fmla="*/ 144 w 186"/>
                <a:gd name="T5" fmla="*/ 16 h 186"/>
                <a:gd name="T6" fmla="*/ 170 w 186"/>
                <a:gd name="T7" fmla="*/ 40 h 186"/>
                <a:gd name="T8" fmla="*/ 184 w 186"/>
                <a:gd name="T9" fmla="*/ 75 h 186"/>
                <a:gd name="T10" fmla="*/ 186 w 186"/>
                <a:gd name="T11" fmla="*/ 93 h 186"/>
                <a:gd name="T12" fmla="*/ 184 w 186"/>
                <a:gd name="T13" fmla="*/ 112 h 186"/>
                <a:gd name="T14" fmla="*/ 170 w 186"/>
                <a:gd name="T15" fmla="*/ 145 h 186"/>
                <a:gd name="T16" fmla="*/ 144 w 186"/>
                <a:gd name="T17" fmla="*/ 171 h 186"/>
                <a:gd name="T18" fmla="*/ 111 w 186"/>
                <a:gd name="T19" fmla="*/ 184 h 186"/>
                <a:gd name="T20" fmla="*/ 92 w 186"/>
                <a:gd name="T21" fmla="*/ 186 h 186"/>
                <a:gd name="T22" fmla="*/ 73 w 186"/>
                <a:gd name="T23" fmla="*/ 184 h 186"/>
                <a:gd name="T24" fmla="*/ 40 w 186"/>
                <a:gd name="T25" fmla="*/ 171 h 186"/>
                <a:gd name="T26" fmla="*/ 14 w 186"/>
                <a:gd name="T27" fmla="*/ 145 h 186"/>
                <a:gd name="T28" fmla="*/ 1 w 186"/>
                <a:gd name="T29" fmla="*/ 112 h 186"/>
                <a:gd name="T30" fmla="*/ 0 w 186"/>
                <a:gd name="T31" fmla="*/ 93 h 186"/>
                <a:gd name="T32" fmla="*/ 1 w 186"/>
                <a:gd name="T33" fmla="*/ 75 h 186"/>
                <a:gd name="T34" fmla="*/ 14 w 186"/>
                <a:gd name="T35" fmla="*/ 40 h 186"/>
                <a:gd name="T36" fmla="*/ 40 w 186"/>
                <a:gd name="T37" fmla="*/ 16 h 186"/>
                <a:gd name="T38" fmla="*/ 73 w 186"/>
                <a:gd name="T39" fmla="*/ 1 h 186"/>
                <a:gd name="T40" fmla="*/ 92 w 186"/>
                <a:gd name="T4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186">
                  <a:moveTo>
                    <a:pt x="92" y="0"/>
                  </a:moveTo>
                  <a:lnTo>
                    <a:pt x="111" y="1"/>
                  </a:lnTo>
                  <a:lnTo>
                    <a:pt x="144" y="16"/>
                  </a:lnTo>
                  <a:lnTo>
                    <a:pt x="170" y="40"/>
                  </a:lnTo>
                  <a:lnTo>
                    <a:pt x="184" y="75"/>
                  </a:lnTo>
                  <a:lnTo>
                    <a:pt x="186" y="93"/>
                  </a:lnTo>
                  <a:lnTo>
                    <a:pt x="184" y="112"/>
                  </a:lnTo>
                  <a:lnTo>
                    <a:pt x="170" y="145"/>
                  </a:lnTo>
                  <a:lnTo>
                    <a:pt x="144" y="171"/>
                  </a:lnTo>
                  <a:lnTo>
                    <a:pt x="111" y="184"/>
                  </a:lnTo>
                  <a:lnTo>
                    <a:pt x="92" y="186"/>
                  </a:lnTo>
                  <a:lnTo>
                    <a:pt x="73" y="184"/>
                  </a:lnTo>
                  <a:lnTo>
                    <a:pt x="40" y="171"/>
                  </a:lnTo>
                  <a:lnTo>
                    <a:pt x="14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4" y="40"/>
                  </a:lnTo>
                  <a:lnTo>
                    <a:pt x="40" y="16"/>
                  </a:lnTo>
                  <a:lnTo>
                    <a:pt x="73" y="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5" name="타원 144"/>
          <p:cNvSpPr/>
          <p:nvPr/>
        </p:nvSpPr>
        <p:spPr>
          <a:xfrm rot="10800000">
            <a:off x="7697555" y="1425209"/>
            <a:ext cx="1783965" cy="17839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46" name="원형 145"/>
          <p:cNvSpPr/>
          <p:nvPr/>
        </p:nvSpPr>
        <p:spPr>
          <a:xfrm>
            <a:off x="7833360" y="1561016"/>
            <a:ext cx="1512353" cy="1512353"/>
          </a:xfrm>
          <a:prstGeom prst="pie">
            <a:avLst>
              <a:gd name="adj1" fmla="val 16140362"/>
              <a:gd name="adj2" fmla="val 6672185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7913654" y="2098460"/>
            <a:ext cx="553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55% 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410790" y="1752295"/>
            <a:ext cx="2492449" cy="112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컨텐츠에 대한 내용을 적어요</a:t>
            </a:r>
            <a:endParaRPr lang="en-US" altLang="ko-KR" sz="1100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PowerPoint is a computer program created 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by 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Microsoft Office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3" name="타원 152"/>
          <p:cNvSpPr/>
          <p:nvPr/>
        </p:nvSpPr>
        <p:spPr>
          <a:xfrm rot="10800000">
            <a:off x="7697555" y="3423462"/>
            <a:ext cx="1783965" cy="17839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54" name="원형 153"/>
          <p:cNvSpPr/>
          <p:nvPr/>
        </p:nvSpPr>
        <p:spPr>
          <a:xfrm>
            <a:off x="7833360" y="3559269"/>
            <a:ext cx="1512353" cy="1512353"/>
          </a:xfrm>
          <a:prstGeom prst="pie">
            <a:avLst>
              <a:gd name="adj1" fmla="val 16140362"/>
              <a:gd name="adj2" fmla="val 6672185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7913654" y="4096713"/>
            <a:ext cx="553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55% 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9410790" y="3750548"/>
            <a:ext cx="2492449" cy="112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컨텐츠에 대한 내용을 적어요</a:t>
            </a:r>
            <a:endParaRPr lang="en-US" altLang="ko-KR" sz="1100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PowerPoint is a computer program created 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by 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Microsoft Office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 flipH="1">
            <a:off x="3315558" y="1425205"/>
            <a:ext cx="4205685" cy="3782219"/>
            <a:chOff x="3156991" y="1576347"/>
            <a:chExt cx="4205685" cy="3782219"/>
          </a:xfrm>
        </p:grpSpPr>
        <p:sp>
          <p:nvSpPr>
            <p:cNvPr id="159" name="타원 158"/>
            <p:cNvSpPr/>
            <p:nvPr/>
          </p:nvSpPr>
          <p:spPr>
            <a:xfrm rot="10800000">
              <a:off x="3156991" y="1576347"/>
              <a:ext cx="1783965" cy="17839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60" name="원형 159"/>
            <p:cNvSpPr/>
            <p:nvPr/>
          </p:nvSpPr>
          <p:spPr>
            <a:xfrm>
              <a:off x="3292797" y="1712154"/>
              <a:ext cx="1512353" cy="1512353"/>
            </a:xfrm>
            <a:prstGeom prst="pie">
              <a:avLst>
                <a:gd name="adj1" fmla="val 16140362"/>
                <a:gd name="adj2" fmla="val 6672185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3373091" y="2249598"/>
              <a:ext cx="553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55% </a:t>
              </a:r>
              <a:endPara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4870227" y="1903433"/>
              <a:ext cx="2492449" cy="11297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CONTENTS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/>
                  </a:solidFill>
                  <a:latin typeface="+mn-ea"/>
                </a:rPr>
                <a:t>컨텐츠에 대한 내용을 적어요</a:t>
              </a:r>
              <a:endParaRPr lang="en-US" altLang="ko-KR" sz="1100" dirty="0">
                <a:solidFill>
                  <a:schemeClr val="bg1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bg1"/>
                  </a:solidFill>
                  <a:latin typeface="+mn-ea"/>
                </a:rPr>
                <a:t>PowerPoint is a computer program created </a:t>
              </a:r>
              <a:r>
                <a:rPr lang="en-US" altLang="ko-KR" sz="1000" dirty="0" smtClean="0">
                  <a:solidFill>
                    <a:schemeClr val="bg1"/>
                  </a:solidFill>
                  <a:latin typeface="+mn-ea"/>
                </a:rPr>
                <a:t>by </a:t>
              </a:r>
              <a:r>
                <a:rPr lang="en-US" altLang="ko-KR" sz="1000" dirty="0">
                  <a:solidFill>
                    <a:schemeClr val="bg1"/>
                  </a:solidFill>
                  <a:latin typeface="+mn-ea"/>
                </a:rPr>
                <a:t>Microsoft Office</a:t>
              </a:r>
              <a:endParaRPr lang="ko-KR" altLang="en-US" sz="1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5" name="타원 164"/>
            <p:cNvSpPr/>
            <p:nvPr/>
          </p:nvSpPr>
          <p:spPr>
            <a:xfrm rot="10800000">
              <a:off x="3156991" y="3574600"/>
              <a:ext cx="1783965" cy="17839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66" name="원형 165"/>
            <p:cNvSpPr/>
            <p:nvPr/>
          </p:nvSpPr>
          <p:spPr>
            <a:xfrm>
              <a:off x="3292797" y="3710407"/>
              <a:ext cx="1512353" cy="1512353"/>
            </a:xfrm>
            <a:prstGeom prst="pie">
              <a:avLst>
                <a:gd name="adj1" fmla="val 16140362"/>
                <a:gd name="adj2" fmla="val 6672185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373091" y="4247851"/>
              <a:ext cx="553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55% </a:t>
              </a:r>
              <a:endPara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4870227" y="3901686"/>
              <a:ext cx="2492449" cy="11297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CONTENTS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/>
                  </a:solidFill>
                  <a:latin typeface="+mn-ea"/>
                </a:rPr>
                <a:t>컨텐츠에 대한 내용을 적어요</a:t>
              </a:r>
              <a:endParaRPr lang="en-US" altLang="ko-KR" sz="1100" dirty="0">
                <a:solidFill>
                  <a:schemeClr val="bg1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bg1"/>
                  </a:solidFill>
                  <a:latin typeface="+mn-ea"/>
                </a:rPr>
                <a:t>PowerPoint is a computer program created </a:t>
              </a:r>
              <a:r>
                <a:rPr lang="en-US" altLang="ko-KR" sz="1000" dirty="0" smtClean="0">
                  <a:solidFill>
                    <a:schemeClr val="bg1"/>
                  </a:solidFill>
                  <a:latin typeface="+mn-ea"/>
                </a:rPr>
                <a:t>by </a:t>
              </a:r>
              <a:r>
                <a:rPr lang="en-US" altLang="ko-KR" sz="1000" dirty="0">
                  <a:solidFill>
                    <a:schemeClr val="bg1"/>
                  </a:solidFill>
                  <a:latin typeface="+mn-ea"/>
                </a:rPr>
                <a:t>Microsoft Office</a:t>
              </a:r>
              <a:endParaRPr lang="ko-KR" altLang="en-US" sz="1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4797082" y="5895394"/>
            <a:ext cx="55066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prstClr val="white"/>
                </a:solidFill>
                <a:latin typeface="+mn-ea"/>
              </a:rPr>
              <a:t>You </a:t>
            </a:r>
            <a:r>
              <a:rPr lang="en-US" altLang="ko-KR" sz="1050" dirty="0">
                <a:solidFill>
                  <a:prstClr val="white"/>
                </a:solidFill>
                <a:latin typeface="+mn-ea"/>
              </a:rPr>
              <a:t>can use a software program such as Microsoft Power Point to provide the audience with slides that contains your major points or essential information.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4561782" y="5744869"/>
            <a:ext cx="5977264" cy="69063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90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4"/>
          <p:cNvSpPr>
            <a:spLocks/>
          </p:cNvSpPr>
          <p:nvPr/>
        </p:nvSpPr>
        <p:spPr bwMode="auto">
          <a:xfrm>
            <a:off x="6353315" y="61341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 rot="2357672">
            <a:off x="1102343" y="2094315"/>
            <a:ext cx="410511" cy="639113"/>
            <a:chOff x="6384480" y="983302"/>
            <a:chExt cx="1376517" cy="2143060"/>
          </a:xfrm>
        </p:grpSpPr>
        <p:sp>
          <p:nvSpPr>
            <p:cNvPr id="48" name="Freeform 26"/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2" name="Freeform 9"/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1"/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8"/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4" name="Freeform 8"/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1416107" y="61341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prstClr val="white"/>
                </a:solidFill>
              </a:rPr>
              <a:t>POWER </a:t>
            </a:r>
            <a:r>
              <a:rPr lang="en-US" altLang="ko-KR" sz="2000" i="1" dirty="0" smtClean="0">
                <a:solidFill>
                  <a:prstClr val="white"/>
                </a:solidFill>
              </a:rPr>
              <a:t>POINT </a:t>
            </a:r>
            <a:r>
              <a:rPr lang="en-US" altLang="ko-KR" sz="2800" b="1" i="1" dirty="0" smtClean="0">
                <a:solidFill>
                  <a:prstClr val="white"/>
                </a:solidFill>
              </a:rPr>
              <a:t>PRESENTATION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267046" y="3204060"/>
            <a:ext cx="7954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까칠한 </a:t>
            </a:r>
            <a:r>
              <a:rPr lang="ko-KR" altLang="en-US" sz="1400" dirty="0" err="1" smtClean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조땡</a:t>
            </a:r>
            <a:endParaRPr lang="en-US" altLang="ko-KR" sz="14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267046" y="3858881"/>
            <a:ext cx="873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201234567</a:t>
            </a:r>
            <a:endParaRPr lang="en-US" altLang="ko-KR" sz="14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267116" y="4276672"/>
            <a:ext cx="1497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abc123@naver.com</a:t>
            </a:r>
            <a:endParaRPr lang="en-US" altLang="ko-KR" sz="14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262824" y="4743911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OO</a:t>
            </a:r>
            <a:r>
              <a:rPr lang="ko-KR" altLang="en-US" sz="1400" dirty="0" smtClean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대학교 경영학과</a:t>
            </a:r>
            <a:endParaRPr lang="en-US" altLang="ko-KR" sz="14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2" name="직선 연결선 111"/>
          <p:cNvCxnSpPr>
            <a:stCxn id="23" idx="4"/>
            <a:endCxn id="106" idx="0"/>
          </p:cNvCxnSpPr>
          <p:nvPr/>
        </p:nvCxnSpPr>
        <p:spPr>
          <a:xfrm>
            <a:off x="955210" y="3502740"/>
            <a:ext cx="0" cy="12768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806254" y="3204828"/>
            <a:ext cx="297912" cy="297912"/>
            <a:chOff x="6032253" y="4354512"/>
            <a:chExt cx="510284" cy="510284"/>
          </a:xfrm>
        </p:grpSpPr>
        <p:sp>
          <p:nvSpPr>
            <p:cNvPr id="23" name="타원 22"/>
            <p:cNvSpPr/>
            <p:nvPr/>
          </p:nvSpPr>
          <p:spPr>
            <a:xfrm>
              <a:off x="6032253" y="4354512"/>
              <a:ext cx="510284" cy="51028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7" name="Group 20"/>
            <p:cNvGrpSpPr>
              <a:grpSpLocks noChangeAspect="1"/>
            </p:cNvGrpSpPr>
            <p:nvPr/>
          </p:nvGrpSpPr>
          <p:grpSpPr bwMode="auto">
            <a:xfrm>
              <a:off x="6186231" y="4443873"/>
              <a:ext cx="202327" cy="275984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78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8" name="그룹 107"/>
          <p:cNvGrpSpPr/>
          <p:nvPr/>
        </p:nvGrpSpPr>
        <p:grpSpPr>
          <a:xfrm>
            <a:off x="806254" y="3919858"/>
            <a:ext cx="297912" cy="297912"/>
            <a:chOff x="5409599" y="4680591"/>
            <a:chExt cx="434396" cy="434396"/>
          </a:xfrm>
        </p:grpSpPr>
        <p:sp>
          <p:nvSpPr>
            <p:cNvPr id="85" name="타원 84"/>
            <p:cNvSpPr/>
            <p:nvPr/>
          </p:nvSpPr>
          <p:spPr>
            <a:xfrm>
              <a:off x="5409599" y="4680591"/>
              <a:ext cx="434396" cy="434396"/>
            </a:xfrm>
            <a:prstGeom prst="ellipse">
              <a:avLst/>
            </a:prstGeom>
            <a:solidFill>
              <a:srgbClr val="6A799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>
              <a:spLocks/>
            </p:cNvSpPr>
            <p:nvPr/>
          </p:nvSpPr>
          <p:spPr bwMode="auto">
            <a:xfrm>
              <a:off x="5518054" y="4820583"/>
              <a:ext cx="195951" cy="17149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806254" y="4348092"/>
            <a:ext cx="297912" cy="297912"/>
            <a:chOff x="5409599" y="5291705"/>
            <a:chExt cx="434396" cy="434396"/>
          </a:xfrm>
        </p:grpSpPr>
        <p:sp>
          <p:nvSpPr>
            <p:cNvPr id="99" name="타원 98"/>
            <p:cNvSpPr/>
            <p:nvPr/>
          </p:nvSpPr>
          <p:spPr>
            <a:xfrm>
              <a:off x="5409599" y="5291705"/>
              <a:ext cx="434396" cy="43439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Freeform 36"/>
            <p:cNvSpPr>
              <a:spLocks noEditPoints="1"/>
            </p:cNvSpPr>
            <p:nvPr/>
          </p:nvSpPr>
          <p:spPr bwMode="auto">
            <a:xfrm>
              <a:off x="5555843" y="5401511"/>
              <a:ext cx="138798" cy="23344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806254" y="4779621"/>
            <a:ext cx="297912" cy="297912"/>
            <a:chOff x="5424578" y="5936594"/>
            <a:chExt cx="434396" cy="434396"/>
          </a:xfrm>
        </p:grpSpPr>
        <p:sp>
          <p:nvSpPr>
            <p:cNvPr id="106" name="타원 105"/>
            <p:cNvSpPr/>
            <p:nvPr/>
          </p:nvSpPr>
          <p:spPr>
            <a:xfrm>
              <a:off x="5424578" y="5936594"/>
              <a:ext cx="434396" cy="434396"/>
            </a:xfrm>
            <a:prstGeom prst="ellipse">
              <a:avLst/>
            </a:prstGeom>
            <a:solidFill>
              <a:srgbClr val="6A799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3" name="Group 39"/>
            <p:cNvGrpSpPr>
              <a:grpSpLocks noChangeAspect="1"/>
            </p:cNvGrpSpPr>
            <p:nvPr/>
          </p:nvGrpSpPr>
          <p:grpSpPr bwMode="auto">
            <a:xfrm>
              <a:off x="5548340" y="6078235"/>
              <a:ext cx="186872" cy="151113"/>
              <a:chOff x="5919" y="4283"/>
              <a:chExt cx="324" cy="262"/>
            </a:xfrm>
            <a:solidFill>
              <a:schemeClr val="bg1"/>
            </a:solidFill>
          </p:grpSpPr>
          <p:sp>
            <p:nvSpPr>
              <p:cNvPr id="94" name="Freeform 41"/>
              <p:cNvSpPr>
                <a:spLocks/>
              </p:cNvSpPr>
              <p:nvPr/>
            </p:nvSpPr>
            <p:spPr bwMode="auto">
              <a:xfrm>
                <a:off x="6065" y="4421"/>
                <a:ext cx="32" cy="38"/>
              </a:xfrm>
              <a:custGeom>
                <a:avLst/>
                <a:gdLst>
                  <a:gd name="T0" fmla="*/ 175 w 349"/>
                  <a:gd name="T1" fmla="*/ 0 h 421"/>
                  <a:gd name="T2" fmla="*/ 206 w 349"/>
                  <a:gd name="T3" fmla="*/ 2 h 421"/>
                  <a:gd name="T4" fmla="*/ 235 w 349"/>
                  <a:gd name="T5" fmla="*/ 9 h 421"/>
                  <a:gd name="T6" fmla="*/ 263 w 349"/>
                  <a:gd name="T7" fmla="*/ 22 h 421"/>
                  <a:gd name="T8" fmla="*/ 287 w 349"/>
                  <a:gd name="T9" fmla="*/ 40 h 421"/>
                  <a:gd name="T10" fmla="*/ 308 w 349"/>
                  <a:gd name="T11" fmla="*/ 60 h 421"/>
                  <a:gd name="T12" fmla="*/ 326 w 349"/>
                  <a:gd name="T13" fmla="*/ 84 h 421"/>
                  <a:gd name="T14" fmla="*/ 338 w 349"/>
                  <a:gd name="T15" fmla="*/ 111 h 421"/>
                  <a:gd name="T16" fmla="*/ 346 w 349"/>
                  <a:gd name="T17" fmla="*/ 140 h 421"/>
                  <a:gd name="T18" fmla="*/ 349 w 349"/>
                  <a:gd name="T19" fmla="*/ 171 h 421"/>
                  <a:gd name="T20" fmla="*/ 349 w 349"/>
                  <a:gd name="T21" fmla="*/ 249 h 421"/>
                  <a:gd name="T22" fmla="*/ 346 w 349"/>
                  <a:gd name="T23" fmla="*/ 280 h 421"/>
                  <a:gd name="T24" fmla="*/ 338 w 349"/>
                  <a:gd name="T25" fmla="*/ 309 h 421"/>
                  <a:gd name="T26" fmla="*/ 326 w 349"/>
                  <a:gd name="T27" fmla="*/ 336 h 421"/>
                  <a:gd name="T28" fmla="*/ 308 w 349"/>
                  <a:gd name="T29" fmla="*/ 360 h 421"/>
                  <a:gd name="T30" fmla="*/ 287 w 349"/>
                  <a:gd name="T31" fmla="*/ 381 h 421"/>
                  <a:gd name="T32" fmla="*/ 263 w 349"/>
                  <a:gd name="T33" fmla="*/ 398 h 421"/>
                  <a:gd name="T34" fmla="*/ 235 w 349"/>
                  <a:gd name="T35" fmla="*/ 410 h 421"/>
                  <a:gd name="T36" fmla="*/ 206 w 349"/>
                  <a:gd name="T37" fmla="*/ 419 h 421"/>
                  <a:gd name="T38" fmla="*/ 175 w 349"/>
                  <a:gd name="T39" fmla="*/ 421 h 421"/>
                  <a:gd name="T40" fmla="*/ 143 w 349"/>
                  <a:gd name="T41" fmla="*/ 419 h 421"/>
                  <a:gd name="T42" fmla="*/ 113 w 349"/>
                  <a:gd name="T43" fmla="*/ 410 h 421"/>
                  <a:gd name="T44" fmla="*/ 87 w 349"/>
                  <a:gd name="T45" fmla="*/ 398 h 421"/>
                  <a:gd name="T46" fmla="*/ 62 w 349"/>
                  <a:gd name="T47" fmla="*/ 381 h 421"/>
                  <a:gd name="T48" fmla="*/ 41 w 349"/>
                  <a:gd name="T49" fmla="*/ 360 h 421"/>
                  <a:gd name="T50" fmla="*/ 24 w 349"/>
                  <a:gd name="T51" fmla="*/ 336 h 421"/>
                  <a:gd name="T52" fmla="*/ 11 w 349"/>
                  <a:gd name="T53" fmla="*/ 309 h 421"/>
                  <a:gd name="T54" fmla="*/ 3 w 349"/>
                  <a:gd name="T55" fmla="*/ 280 h 421"/>
                  <a:gd name="T56" fmla="*/ 0 w 349"/>
                  <a:gd name="T57" fmla="*/ 249 h 421"/>
                  <a:gd name="T58" fmla="*/ 0 w 349"/>
                  <a:gd name="T59" fmla="*/ 171 h 421"/>
                  <a:gd name="T60" fmla="*/ 3 w 349"/>
                  <a:gd name="T61" fmla="*/ 140 h 421"/>
                  <a:gd name="T62" fmla="*/ 11 w 349"/>
                  <a:gd name="T63" fmla="*/ 111 h 421"/>
                  <a:gd name="T64" fmla="*/ 24 w 349"/>
                  <a:gd name="T65" fmla="*/ 84 h 421"/>
                  <a:gd name="T66" fmla="*/ 41 w 349"/>
                  <a:gd name="T67" fmla="*/ 60 h 421"/>
                  <a:gd name="T68" fmla="*/ 62 w 349"/>
                  <a:gd name="T69" fmla="*/ 40 h 421"/>
                  <a:gd name="T70" fmla="*/ 87 w 349"/>
                  <a:gd name="T71" fmla="*/ 22 h 421"/>
                  <a:gd name="T72" fmla="*/ 113 w 349"/>
                  <a:gd name="T73" fmla="*/ 9 h 421"/>
                  <a:gd name="T74" fmla="*/ 143 w 349"/>
                  <a:gd name="T75" fmla="*/ 2 h 421"/>
                  <a:gd name="T76" fmla="*/ 175 w 349"/>
                  <a:gd name="T7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9" h="421">
                    <a:moveTo>
                      <a:pt x="175" y="0"/>
                    </a:moveTo>
                    <a:lnTo>
                      <a:pt x="206" y="2"/>
                    </a:lnTo>
                    <a:lnTo>
                      <a:pt x="235" y="9"/>
                    </a:lnTo>
                    <a:lnTo>
                      <a:pt x="263" y="22"/>
                    </a:lnTo>
                    <a:lnTo>
                      <a:pt x="287" y="40"/>
                    </a:lnTo>
                    <a:lnTo>
                      <a:pt x="308" y="60"/>
                    </a:lnTo>
                    <a:lnTo>
                      <a:pt x="326" y="84"/>
                    </a:lnTo>
                    <a:lnTo>
                      <a:pt x="338" y="111"/>
                    </a:lnTo>
                    <a:lnTo>
                      <a:pt x="346" y="140"/>
                    </a:lnTo>
                    <a:lnTo>
                      <a:pt x="349" y="171"/>
                    </a:lnTo>
                    <a:lnTo>
                      <a:pt x="349" y="249"/>
                    </a:lnTo>
                    <a:lnTo>
                      <a:pt x="346" y="280"/>
                    </a:lnTo>
                    <a:lnTo>
                      <a:pt x="338" y="309"/>
                    </a:lnTo>
                    <a:lnTo>
                      <a:pt x="326" y="336"/>
                    </a:lnTo>
                    <a:lnTo>
                      <a:pt x="308" y="360"/>
                    </a:lnTo>
                    <a:lnTo>
                      <a:pt x="287" y="381"/>
                    </a:lnTo>
                    <a:lnTo>
                      <a:pt x="263" y="398"/>
                    </a:lnTo>
                    <a:lnTo>
                      <a:pt x="235" y="410"/>
                    </a:lnTo>
                    <a:lnTo>
                      <a:pt x="206" y="419"/>
                    </a:lnTo>
                    <a:lnTo>
                      <a:pt x="175" y="421"/>
                    </a:lnTo>
                    <a:lnTo>
                      <a:pt x="143" y="419"/>
                    </a:lnTo>
                    <a:lnTo>
                      <a:pt x="113" y="410"/>
                    </a:lnTo>
                    <a:lnTo>
                      <a:pt x="87" y="398"/>
                    </a:lnTo>
                    <a:lnTo>
                      <a:pt x="62" y="381"/>
                    </a:lnTo>
                    <a:lnTo>
                      <a:pt x="41" y="360"/>
                    </a:lnTo>
                    <a:lnTo>
                      <a:pt x="24" y="336"/>
                    </a:lnTo>
                    <a:lnTo>
                      <a:pt x="11" y="309"/>
                    </a:lnTo>
                    <a:lnTo>
                      <a:pt x="3" y="280"/>
                    </a:lnTo>
                    <a:lnTo>
                      <a:pt x="0" y="249"/>
                    </a:lnTo>
                    <a:lnTo>
                      <a:pt x="0" y="171"/>
                    </a:lnTo>
                    <a:lnTo>
                      <a:pt x="3" y="140"/>
                    </a:lnTo>
                    <a:lnTo>
                      <a:pt x="11" y="111"/>
                    </a:lnTo>
                    <a:lnTo>
                      <a:pt x="24" y="84"/>
                    </a:lnTo>
                    <a:lnTo>
                      <a:pt x="41" y="60"/>
                    </a:lnTo>
                    <a:lnTo>
                      <a:pt x="62" y="40"/>
                    </a:lnTo>
                    <a:lnTo>
                      <a:pt x="87" y="22"/>
                    </a:lnTo>
                    <a:lnTo>
                      <a:pt x="113" y="9"/>
                    </a:lnTo>
                    <a:lnTo>
                      <a:pt x="143" y="2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42"/>
              <p:cNvSpPr>
                <a:spLocks/>
              </p:cNvSpPr>
              <p:nvPr/>
            </p:nvSpPr>
            <p:spPr bwMode="auto">
              <a:xfrm>
                <a:off x="5926" y="4448"/>
                <a:ext cx="310" cy="97"/>
              </a:xfrm>
              <a:custGeom>
                <a:avLst/>
                <a:gdLst>
                  <a:gd name="T0" fmla="*/ 0 w 3415"/>
                  <a:gd name="T1" fmla="*/ 0 h 1067"/>
                  <a:gd name="T2" fmla="*/ 49 w 3415"/>
                  <a:gd name="T3" fmla="*/ 20 h 1067"/>
                  <a:gd name="T4" fmla="*/ 101 w 3415"/>
                  <a:gd name="T5" fmla="*/ 35 h 1067"/>
                  <a:gd name="T6" fmla="*/ 156 w 3415"/>
                  <a:gd name="T7" fmla="*/ 45 h 1067"/>
                  <a:gd name="T8" fmla="*/ 211 w 3415"/>
                  <a:gd name="T9" fmla="*/ 48 h 1067"/>
                  <a:gd name="T10" fmla="*/ 1413 w 3415"/>
                  <a:gd name="T11" fmla="*/ 48 h 1067"/>
                  <a:gd name="T12" fmla="*/ 1428 w 3415"/>
                  <a:gd name="T13" fmla="*/ 88 h 1067"/>
                  <a:gd name="T14" fmla="*/ 1449 w 3415"/>
                  <a:gd name="T15" fmla="*/ 125 h 1067"/>
                  <a:gd name="T16" fmla="*/ 1476 w 3415"/>
                  <a:gd name="T17" fmla="*/ 160 h 1067"/>
                  <a:gd name="T18" fmla="*/ 1507 w 3415"/>
                  <a:gd name="T19" fmla="*/ 189 h 1067"/>
                  <a:gd name="T20" fmla="*/ 1541 w 3415"/>
                  <a:gd name="T21" fmla="*/ 215 h 1067"/>
                  <a:gd name="T22" fmla="*/ 1578 w 3415"/>
                  <a:gd name="T23" fmla="*/ 236 h 1067"/>
                  <a:gd name="T24" fmla="*/ 1619 w 3415"/>
                  <a:gd name="T25" fmla="*/ 251 h 1067"/>
                  <a:gd name="T26" fmla="*/ 1662 w 3415"/>
                  <a:gd name="T27" fmla="*/ 261 h 1067"/>
                  <a:gd name="T28" fmla="*/ 1708 w 3415"/>
                  <a:gd name="T29" fmla="*/ 264 h 1067"/>
                  <a:gd name="T30" fmla="*/ 1753 w 3415"/>
                  <a:gd name="T31" fmla="*/ 261 h 1067"/>
                  <a:gd name="T32" fmla="*/ 1796 w 3415"/>
                  <a:gd name="T33" fmla="*/ 251 h 1067"/>
                  <a:gd name="T34" fmla="*/ 1837 w 3415"/>
                  <a:gd name="T35" fmla="*/ 236 h 1067"/>
                  <a:gd name="T36" fmla="*/ 1875 w 3415"/>
                  <a:gd name="T37" fmla="*/ 215 h 1067"/>
                  <a:gd name="T38" fmla="*/ 1909 w 3415"/>
                  <a:gd name="T39" fmla="*/ 189 h 1067"/>
                  <a:gd name="T40" fmla="*/ 1939 w 3415"/>
                  <a:gd name="T41" fmla="*/ 160 h 1067"/>
                  <a:gd name="T42" fmla="*/ 1965 w 3415"/>
                  <a:gd name="T43" fmla="*/ 125 h 1067"/>
                  <a:gd name="T44" fmla="*/ 1986 w 3415"/>
                  <a:gd name="T45" fmla="*/ 88 h 1067"/>
                  <a:gd name="T46" fmla="*/ 2002 w 3415"/>
                  <a:gd name="T47" fmla="*/ 48 h 1067"/>
                  <a:gd name="T48" fmla="*/ 3204 w 3415"/>
                  <a:gd name="T49" fmla="*/ 48 h 1067"/>
                  <a:gd name="T50" fmla="*/ 3260 w 3415"/>
                  <a:gd name="T51" fmla="*/ 45 h 1067"/>
                  <a:gd name="T52" fmla="*/ 3314 w 3415"/>
                  <a:gd name="T53" fmla="*/ 35 h 1067"/>
                  <a:gd name="T54" fmla="*/ 3366 w 3415"/>
                  <a:gd name="T55" fmla="*/ 20 h 1067"/>
                  <a:gd name="T56" fmla="*/ 3415 w 3415"/>
                  <a:gd name="T57" fmla="*/ 0 h 1067"/>
                  <a:gd name="T58" fmla="*/ 3415 w 3415"/>
                  <a:gd name="T59" fmla="*/ 787 h 1067"/>
                  <a:gd name="T60" fmla="*/ 3412 w 3415"/>
                  <a:gd name="T61" fmla="*/ 828 h 1067"/>
                  <a:gd name="T62" fmla="*/ 3403 w 3415"/>
                  <a:gd name="T63" fmla="*/ 867 h 1067"/>
                  <a:gd name="T64" fmla="*/ 3389 w 3415"/>
                  <a:gd name="T65" fmla="*/ 905 h 1067"/>
                  <a:gd name="T66" fmla="*/ 3370 w 3415"/>
                  <a:gd name="T67" fmla="*/ 939 h 1067"/>
                  <a:gd name="T68" fmla="*/ 3346 w 3415"/>
                  <a:gd name="T69" fmla="*/ 971 h 1067"/>
                  <a:gd name="T70" fmla="*/ 3317 w 3415"/>
                  <a:gd name="T71" fmla="*/ 998 h 1067"/>
                  <a:gd name="T72" fmla="*/ 3286 w 3415"/>
                  <a:gd name="T73" fmla="*/ 1022 h 1067"/>
                  <a:gd name="T74" fmla="*/ 3251 w 3415"/>
                  <a:gd name="T75" fmla="*/ 1041 h 1067"/>
                  <a:gd name="T76" fmla="*/ 3214 w 3415"/>
                  <a:gd name="T77" fmla="*/ 1055 h 1067"/>
                  <a:gd name="T78" fmla="*/ 3174 w 3415"/>
                  <a:gd name="T79" fmla="*/ 1064 h 1067"/>
                  <a:gd name="T80" fmla="*/ 3132 w 3415"/>
                  <a:gd name="T81" fmla="*/ 1067 h 1067"/>
                  <a:gd name="T82" fmla="*/ 283 w 3415"/>
                  <a:gd name="T83" fmla="*/ 1067 h 1067"/>
                  <a:gd name="T84" fmla="*/ 242 w 3415"/>
                  <a:gd name="T85" fmla="*/ 1064 h 1067"/>
                  <a:gd name="T86" fmla="*/ 201 w 3415"/>
                  <a:gd name="T87" fmla="*/ 1055 h 1067"/>
                  <a:gd name="T88" fmla="*/ 163 w 3415"/>
                  <a:gd name="T89" fmla="*/ 1041 h 1067"/>
                  <a:gd name="T90" fmla="*/ 129 w 3415"/>
                  <a:gd name="T91" fmla="*/ 1022 h 1067"/>
                  <a:gd name="T92" fmla="*/ 97 w 3415"/>
                  <a:gd name="T93" fmla="*/ 998 h 1067"/>
                  <a:gd name="T94" fmla="*/ 69 w 3415"/>
                  <a:gd name="T95" fmla="*/ 971 h 1067"/>
                  <a:gd name="T96" fmla="*/ 46 w 3415"/>
                  <a:gd name="T97" fmla="*/ 939 h 1067"/>
                  <a:gd name="T98" fmla="*/ 26 w 3415"/>
                  <a:gd name="T99" fmla="*/ 905 h 1067"/>
                  <a:gd name="T100" fmla="*/ 12 w 3415"/>
                  <a:gd name="T101" fmla="*/ 867 h 1067"/>
                  <a:gd name="T102" fmla="*/ 3 w 3415"/>
                  <a:gd name="T103" fmla="*/ 828 h 1067"/>
                  <a:gd name="T104" fmla="*/ 0 w 3415"/>
                  <a:gd name="T105" fmla="*/ 787 h 1067"/>
                  <a:gd name="T106" fmla="*/ 0 w 3415"/>
                  <a:gd name="T107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15" h="1067">
                    <a:moveTo>
                      <a:pt x="0" y="0"/>
                    </a:moveTo>
                    <a:lnTo>
                      <a:pt x="49" y="20"/>
                    </a:lnTo>
                    <a:lnTo>
                      <a:pt x="101" y="35"/>
                    </a:lnTo>
                    <a:lnTo>
                      <a:pt x="156" y="45"/>
                    </a:lnTo>
                    <a:lnTo>
                      <a:pt x="211" y="48"/>
                    </a:lnTo>
                    <a:lnTo>
                      <a:pt x="1413" y="48"/>
                    </a:lnTo>
                    <a:lnTo>
                      <a:pt x="1428" y="88"/>
                    </a:lnTo>
                    <a:lnTo>
                      <a:pt x="1449" y="125"/>
                    </a:lnTo>
                    <a:lnTo>
                      <a:pt x="1476" y="160"/>
                    </a:lnTo>
                    <a:lnTo>
                      <a:pt x="1507" y="189"/>
                    </a:lnTo>
                    <a:lnTo>
                      <a:pt x="1541" y="215"/>
                    </a:lnTo>
                    <a:lnTo>
                      <a:pt x="1578" y="236"/>
                    </a:lnTo>
                    <a:lnTo>
                      <a:pt x="1619" y="251"/>
                    </a:lnTo>
                    <a:lnTo>
                      <a:pt x="1662" y="261"/>
                    </a:lnTo>
                    <a:lnTo>
                      <a:pt x="1708" y="264"/>
                    </a:lnTo>
                    <a:lnTo>
                      <a:pt x="1753" y="261"/>
                    </a:lnTo>
                    <a:lnTo>
                      <a:pt x="1796" y="251"/>
                    </a:lnTo>
                    <a:lnTo>
                      <a:pt x="1837" y="236"/>
                    </a:lnTo>
                    <a:lnTo>
                      <a:pt x="1875" y="215"/>
                    </a:lnTo>
                    <a:lnTo>
                      <a:pt x="1909" y="189"/>
                    </a:lnTo>
                    <a:lnTo>
                      <a:pt x="1939" y="160"/>
                    </a:lnTo>
                    <a:lnTo>
                      <a:pt x="1965" y="125"/>
                    </a:lnTo>
                    <a:lnTo>
                      <a:pt x="1986" y="88"/>
                    </a:lnTo>
                    <a:lnTo>
                      <a:pt x="2002" y="48"/>
                    </a:lnTo>
                    <a:lnTo>
                      <a:pt x="3204" y="48"/>
                    </a:lnTo>
                    <a:lnTo>
                      <a:pt x="3260" y="45"/>
                    </a:lnTo>
                    <a:lnTo>
                      <a:pt x="3314" y="35"/>
                    </a:lnTo>
                    <a:lnTo>
                      <a:pt x="3366" y="20"/>
                    </a:lnTo>
                    <a:lnTo>
                      <a:pt x="3415" y="0"/>
                    </a:lnTo>
                    <a:lnTo>
                      <a:pt x="3415" y="787"/>
                    </a:lnTo>
                    <a:lnTo>
                      <a:pt x="3412" y="828"/>
                    </a:lnTo>
                    <a:lnTo>
                      <a:pt x="3403" y="867"/>
                    </a:lnTo>
                    <a:lnTo>
                      <a:pt x="3389" y="905"/>
                    </a:lnTo>
                    <a:lnTo>
                      <a:pt x="3370" y="939"/>
                    </a:lnTo>
                    <a:lnTo>
                      <a:pt x="3346" y="971"/>
                    </a:lnTo>
                    <a:lnTo>
                      <a:pt x="3317" y="998"/>
                    </a:lnTo>
                    <a:lnTo>
                      <a:pt x="3286" y="1022"/>
                    </a:lnTo>
                    <a:lnTo>
                      <a:pt x="3251" y="1041"/>
                    </a:lnTo>
                    <a:lnTo>
                      <a:pt x="3214" y="1055"/>
                    </a:lnTo>
                    <a:lnTo>
                      <a:pt x="3174" y="1064"/>
                    </a:lnTo>
                    <a:lnTo>
                      <a:pt x="3132" y="1067"/>
                    </a:lnTo>
                    <a:lnTo>
                      <a:pt x="283" y="1067"/>
                    </a:lnTo>
                    <a:lnTo>
                      <a:pt x="242" y="1064"/>
                    </a:lnTo>
                    <a:lnTo>
                      <a:pt x="201" y="1055"/>
                    </a:lnTo>
                    <a:lnTo>
                      <a:pt x="163" y="1041"/>
                    </a:lnTo>
                    <a:lnTo>
                      <a:pt x="129" y="1022"/>
                    </a:lnTo>
                    <a:lnTo>
                      <a:pt x="97" y="998"/>
                    </a:lnTo>
                    <a:lnTo>
                      <a:pt x="69" y="971"/>
                    </a:lnTo>
                    <a:lnTo>
                      <a:pt x="46" y="939"/>
                    </a:lnTo>
                    <a:lnTo>
                      <a:pt x="26" y="905"/>
                    </a:lnTo>
                    <a:lnTo>
                      <a:pt x="12" y="867"/>
                    </a:lnTo>
                    <a:lnTo>
                      <a:pt x="3" y="828"/>
                    </a:lnTo>
                    <a:lnTo>
                      <a:pt x="0" y="7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43"/>
              <p:cNvSpPr>
                <a:spLocks noEditPoints="1"/>
              </p:cNvSpPr>
              <p:nvPr/>
            </p:nvSpPr>
            <p:spPr bwMode="auto">
              <a:xfrm>
                <a:off x="5919" y="4283"/>
                <a:ext cx="324" cy="150"/>
              </a:xfrm>
              <a:custGeom>
                <a:avLst/>
                <a:gdLst>
                  <a:gd name="T0" fmla="*/ 1430 w 3559"/>
                  <a:gd name="T1" fmla="*/ 274 h 1653"/>
                  <a:gd name="T2" fmla="*/ 1331 w 3559"/>
                  <a:gd name="T3" fmla="*/ 327 h 1653"/>
                  <a:gd name="T4" fmla="*/ 1263 w 3559"/>
                  <a:gd name="T5" fmla="*/ 414 h 1653"/>
                  <a:gd name="T6" fmla="*/ 2297 w 3559"/>
                  <a:gd name="T7" fmla="*/ 414 h 1653"/>
                  <a:gd name="T8" fmla="*/ 2228 w 3559"/>
                  <a:gd name="T9" fmla="*/ 327 h 1653"/>
                  <a:gd name="T10" fmla="*/ 2130 w 3559"/>
                  <a:gd name="T11" fmla="*/ 274 h 1653"/>
                  <a:gd name="T12" fmla="*/ 1507 w 3559"/>
                  <a:gd name="T13" fmla="*/ 262 h 1653"/>
                  <a:gd name="T14" fmla="*/ 2113 w 3559"/>
                  <a:gd name="T15" fmla="*/ 3 h 1653"/>
                  <a:gd name="T16" fmla="*/ 2283 w 3559"/>
                  <a:gd name="T17" fmla="*/ 51 h 1653"/>
                  <a:gd name="T18" fmla="*/ 2424 w 3559"/>
                  <a:gd name="T19" fmla="*/ 149 h 1653"/>
                  <a:gd name="T20" fmla="*/ 2528 w 3559"/>
                  <a:gd name="T21" fmla="*/ 283 h 1653"/>
                  <a:gd name="T22" fmla="*/ 2584 w 3559"/>
                  <a:gd name="T23" fmla="*/ 448 h 1653"/>
                  <a:gd name="T24" fmla="*/ 3348 w 3559"/>
                  <a:gd name="T25" fmla="*/ 460 h 1653"/>
                  <a:gd name="T26" fmla="*/ 3457 w 3559"/>
                  <a:gd name="T27" fmla="*/ 517 h 1653"/>
                  <a:gd name="T28" fmla="*/ 3531 w 3559"/>
                  <a:gd name="T29" fmla="*/ 610 h 1653"/>
                  <a:gd name="T30" fmla="*/ 3559 w 3559"/>
                  <a:gd name="T31" fmla="*/ 728 h 1653"/>
                  <a:gd name="T32" fmla="*/ 3546 w 3559"/>
                  <a:gd name="T33" fmla="*/ 1454 h 1653"/>
                  <a:gd name="T34" fmla="*/ 3489 w 3559"/>
                  <a:gd name="T35" fmla="*/ 1557 h 1653"/>
                  <a:gd name="T36" fmla="*/ 3395 w 3559"/>
                  <a:gd name="T37" fmla="*/ 1627 h 1653"/>
                  <a:gd name="T38" fmla="*/ 3276 w 3559"/>
                  <a:gd name="T39" fmla="*/ 1653 h 1653"/>
                  <a:gd name="T40" fmla="*/ 2072 w 3559"/>
                  <a:gd name="T41" fmla="*/ 1575 h 1653"/>
                  <a:gd name="T42" fmla="*/ 2019 w 3559"/>
                  <a:gd name="T43" fmla="*/ 1475 h 1653"/>
                  <a:gd name="T44" fmla="*/ 1987 w 3559"/>
                  <a:gd name="T45" fmla="*/ 1444 h 1653"/>
                  <a:gd name="T46" fmla="*/ 1933 w 3559"/>
                  <a:gd name="T47" fmla="*/ 1404 h 1653"/>
                  <a:gd name="T48" fmla="*/ 1882 w 3559"/>
                  <a:gd name="T49" fmla="*/ 1381 h 1653"/>
                  <a:gd name="T50" fmla="*/ 1840 w 3559"/>
                  <a:gd name="T51" fmla="*/ 1369 h 1653"/>
                  <a:gd name="T52" fmla="*/ 1748 w 3559"/>
                  <a:gd name="T53" fmla="*/ 1365 h 1653"/>
                  <a:gd name="T54" fmla="*/ 1692 w 3559"/>
                  <a:gd name="T55" fmla="*/ 1377 h 1653"/>
                  <a:gd name="T56" fmla="*/ 1643 w 3559"/>
                  <a:gd name="T57" fmla="*/ 1394 h 1653"/>
                  <a:gd name="T58" fmla="*/ 1616 w 3559"/>
                  <a:gd name="T59" fmla="*/ 1410 h 1653"/>
                  <a:gd name="T60" fmla="*/ 1572 w 3559"/>
                  <a:gd name="T61" fmla="*/ 1444 h 1653"/>
                  <a:gd name="T62" fmla="*/ 1540 w 3559"/>
                  <a:gd name="T63" fmla="*/ 1475 h 1653"/>
                  <a:gd name="T64" fmla="*/ 1486 w 3559"/>
                  <a:gd name="T65" fmla="*/ 1575 h 1653"/>
                  <a:gd name="T66" fmla="*/ 283 w 3559"/>
                  <a:gd name="T67" fmla="*/ 1653 h 1653"/>
                  <a:gd name="T68" fmla="*/ 164 w 3559"/>
                  <a:gd name="T69" fmla="*/ 1627 h 1653"/>
                  <a:gd name="T70" fmla="*/ 69 w 3559"/>
                  <a:gd name="T71" fmla="*/ 1557 h 1653"/>
                  <a:gd name="T72" fmla="*/ 12 w 3559"/>
                  <a:gd name="T73" fmla="*/ 1454 h 1653"/>
                  <a:gd name="T74" fmla="*/ 0 w 3559"/>
                  <a:gd name="T75" fmla="*/ 728 h 1653"/>
                  <a:gd name="T76" fmla="*/ 28 w 3559"/>
                  <a:gd name="T77" fmla="*/ 610 h 1653"/>
                  <a:gd name="T78" fmla="*/ 102 w 3559"/>
                  <a:gd name="T79" fmla="*/ 517 h 1653"/>
                  <a:gd name="T80" fmla="*/ 210 w 3559"/>
                  <a:gd name="T81" fmla="*/ 460 h 1653"/>
                  <a:gd name="T82" fmla="*/ 975 w 3559"/>
                  <a:gd name="T83" fmla="*/ 448 h 1653"/>
                  <a:gd name="T84" fmla="*/ 1031 w 3559"/>
                  <a:gd name="T85" fmla="*/ 283 h 1653"/>
                  <a:gd name="T86" fmla="*/ 1134 w 3559"/>
                  <a:gd name="T87" fmla="*/ 149 h 1653"/>
                  <a:gd name="T88" fmla="*/ 1276 w 3559"/>
                  <a:gd name="T89" fmla="*/ 51 h 1653"/>
                  <a:gd name="T90" fmla="*/ 1445 w 3559"/>
                  <a:gd name="T91" fmla="*/ 3 h 1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59" h="1653">
                    <a:moveTo>
                      <a:pt x="1507" y="262"/>
                    </a:moveTo>
                    <a:lnTo>
                      <a:pt x="1467" y="265"/>
                    </a:lnTo>
                    <a:lnTo>
                      <a:pt x="1430" y="274"/>
                    </a:lnTo>
                    <a:lnTo>
                      <a:pt x="1394" y="287"/>
                    </a:lnTo>
                    <a:lnTo>
                      <a:pt x="1361" y="304"/>
                    </a:lnTo>
                    <a:lnTo>
                      <a:pt x="1331" y="327"/>
                    </a:lnTo>
                    <a:lnTo>
                      <a:pt x="1305" y="352"/>
                    </a:lnTo>
                    <a:lnTo>
                      <a:pt x="1282" y="381"/>
                    </a:lnTo>
                    <a:lnTo>
                      <a:pt x="1263" y="414"/>
                    </a:lnTo>
                    <a:lnTo>
                      <a:pt x="1247" y="448"/>
                    </a:lnTo>
                    <a:lnTo>
                      <a:pt x="2311" y="448"/>
                    </a:lnTo>
                    <a:lnTo>
                      <a:pt x="2297" y="414"/>
                    </a:lnTo>
                    <a:lnTo>
                      <a:pt x="2278" y="381"/>
                    </a:lnTo>
                    <a:lnTo>
                      <a:pt x="2255" y="352"/>
                    </a:lnTo>
                    <a:lnTo>
                      <a:pt x="2228" y="327"/>
                    </a:lnTo>
                    <a:lnTo>
                      <a:pt x="2198" y="304"/>
                    </a:lnTo>
                    <a:lnTo>
                      <a:pt x="2165" y="287"/>
                    </a:lnTo>
                    <a:lnTo>
                      <a:pt x="2130" y="274"/>
                    </a:lnTo>
                    <a:lnTo>
                      <a:pt x="2091" y="265"/>
                    </a:lnTo>
                    <a:lnTo>
                      <a:pt x="2052" y="262"/>
                    </a:lnTo>
                    <a:lnTo>
                      <a:pt x="1507" y="262"/>
                    </a:lnTo>
                    <a:close/>
                    <a:moveTo>
                      <a:pt x="1507" y="0"/>
                    </a:moveTo>
                    <a:lnTo>
                      <a:pt x="2052" y="0"/>
                    </a:lnTo>
                    <a:lnTo>
                      <a:pt x="2113" y="3"/>
                    </a:lnTo>
                    <a:lnTo>
                      <a:pt x="2171" y="14"/>
                    </a:lnTo>
                    <a:lnTo>
                      <a:pt x="2229" y="29"/>
                    </a:lnTo>
                    <a:lnTo>
                      <a:pt x="2283" y="51"/>
                    </a:lnTo>
                    <a:lnTo>
                      <a:pt x="2333" y="79"/>
                    </a:lnTo>
                    <a:lnTo>
                      <a:pt x="2380" y="111"/>
                    </a:lnTo>
                    <a:lnTo>
                      <a:pt x="2424" y="149"/>
                    </a:lnTo>
                    <a:lnTo>
                      <a:pt x="2463" y="190"/>
                    </a:lnTo>
                    <a:lnTo>
                      <a:pt x="2498" y="235"/>
                    </a:lnTo>
                    <a:lnTo>
                      <a:pt x="2528" y="283"/>
                    </a:lnTo>
                    <a:lnTo>
                      <a:pt x="2552" y="336"/>
                    </a:lnTo>
                    <a:lnTo>
                      <a:pt x="2571" y="391"/>
                    </a:lnTo>
                    <a:lnTo>
                      <a:pt x="2584" y="448"/>
                    </a:lnTo>
                    <a:lnTo>
                      <a:pt x="3264" y="448"/>
                    </a:lnTo>
                    <a:lnTo>
                      <a:pt x="3308" y="452"/>
                    </a:lnTo>
                    <a:lnTo>
                      <a:pt x="3348" y="460"/>
                    </a:lnTo>
                    <a:lnTo>
                      <a:pt x="3388" y="474"/>
                    </a:lnTo>
                    <a:lnTo>
                      <a:pt x="3424" y="493"/>
                    </a:lnTo>
                    <a:lnTo>
                      <a:pt x="3457" y="517"/>
                    </a:lnTo>
                    <a:lnTo>
                      <a:pt x="3486" y="545"/>
                    </a:lnTo>
                    <a:lnTo>
                      <a:pt x="3511" y="575"/>
                    </a:lnTo>
                    <a:lnTo>
                      <a:pt x="3531" y="610"/>
                    </a:lnTo>
                    <a:lnTo>
                      <a:pt x="3546" y="647"/>
                    </a:lnTo>
                    <a:lnTo>
                      <a:pt x="3555" y="687"/>
                    </a:lnTo>
                    <a:lnTo>
                      <a:pt x="3559" y="728"/>
                    </a:lnTo>
                    <a:lnTo>
                      <a:pt x="3559" y="1373"/>
                    </a:lnTo>
                    <a:lnTo>
                      <a:pt x="3555" y="1415"/>
                    </a:lnTo>
                    <a:lnTo>
                      <a:pt x="3546" y="1454"/>
                    </a:lnTo>
                    <a:lnTo>
                      <a:pt x="3532" y="1492"/>
                    </a:lnTo>
                    <a:lnTo>
                      <a:pt x="3513" y="1525"/>
                    </a:lnTo>
                    <a:lnTo>
                      <a:pt x="3489" y="1557"/>
                    </a:lnTo>
                    <a:lnTo>
                      <a:pt x="3462" y="1584"/>
                    </a:lnTo>
                    <a:lnTo>
                      <a:pt x="3430" y="1608"/>
                    </a:lnTo>
                    <a:lnTo>
                      <a:pt x="3395" y="1627"/>
                    </a:lnTo>
                    <a:lnTo>
                      <a:pt x="3357" y="1641"/>
                    </a:lnTo>
                    <a:lnTo>
                      <a:pt x="3318" y="1650"/>
                    </a:lnTo>
                    <a:lnTo>
                      <a:pt x="3276" y="1653"/>
                    </a:lnTo>
                    <a:lnTo>
                      <a:pt x="2087" y="1653"/>
                    </a:lnTo>
                    <a:lnTo>
                      <a:pt x="2082" y="1613"/>
                    </a:lnTo>
                    <a:lnTo>
                      <a:pt x="2072" y="1575"/>
                    </a:lnTo>
                    <a:lnTo>
                      <a:pt x="2059" y="1539"/>
                    </a:lnTo>
                    <a:lnTo>
                      <a:pt x="2041" y="1507"/>
                    </a:lnTo>
                    <a:lnTo>
                      <a:pt x="2019" y="1475"/>
                    </a:lnTo>
                    <a:lnTo>
                      <a:pt x="1992" y="1448"/>
                    </a:lnTo>
                    <a:lnTo>
                      <a:pt x="1990" y="1446"/>
                    </a:lnTo>
                    <a:lnTo>
                      <a:pt x="1987" y="1444"/>
                    </a:lnTo>
                    <a:lnTo>
                      <a:pt x="1968" y="1428"/>
                    </a:lnTo>
                    <a:lnTo>
                      <a:pt x="1948" y="1412"/>
                    </a:lnTo>
                    <a:lnTo>
                      <a:pt x="1933" y="1404"/>
                    </a:lnTo>
                    <a:lnTo>
                      <a:pt x="1915" y="1395"/>
                    </a:lnTo>
                    <a:lnTo>
                      <a:pt x="1898" y="1386"/>
                    </a:lnTo>
                    <a:lnTo>
                      <a:pt x="1882" y="1381"/>
                    </a:lnTo>
                    <a:lnTo>
                      <a:pt x="1867" y="1377"/>
                    </a:lnTo>
                    <a:lnTo>
                      <a:pt x="1854" y="1372"/>
                    </a:lnTo>
                    <a:lnTo>
                      <a:pt x="1840" y="1369"/>
                    </a:lnTo>
                    <a:lnTo>
                      <a:pt x="1811" y="1365"/>
                    </a:lnTo>
                    <a:lnTo>
                      <a:pt x="1780" y="1362"/>
                    </a:lnTo>
                    <a:lnTo>
                      <a:pt x="1748" y="1365"/>
                    </a:lnTo>
                    <a:lnTo>
                      <a:pt x="1718" y="1369"/>
                    </a:lnTo>
                    <a:lnTo>
                      <a:pt x="1705" y="1372"/>
                    </a:lnTo>
                    <a:lnTo>
                      <a:pt x="1692" y="1377"/>
                    </a:lnTo>
                    <a:lnTo>
                      <a:pt x="1676" y="1381"/>
                    </a:lnTo>
                    <a:lnTo>
                      <a:pt x="1661" y="1386"/>
                    </a:lnTo>
                    <a:lnTo>
                      <a:pt x="1643" y="1394"/>
                    </a:lnTo>
                    <a:lnTo>
                      <a:pt x="1627" y="1404"/>
                    </a:lnTo>
                    <a:lnTo>
                      <a:pt x="1621" y="1407"/>
                    </a:lnTo>
                    <a:lnTo>
                      <a:pt x="1616" y="1410"/>
                    </a:lnTo>
                    <a:lnTo>
                      <a:pt x="1610" y="1412"/>
                    </a:lnTo>
                    <a:lnTo>
                      <a:pt x="1591" y="1428"/>
                    </a:lnTo>
                    <a:lnTo>
                      <a:pt x="1572" y="1444"/>
                    </a:lnTo>
                    <a:lnTo>
                      <a:pt x="1569" y="1446"/>
                    </a:lnTo>
                    <a:lnTo>
                      <a:pt x="1566" y="1448"/>
                    </a:lnTo>
                    <a:lnTo>
                      <a:pt x="1540" y="1475"/>
                    </a:lnTo>
                    <a:lnTo>
                      <a:pt x="1518" y="1507"/>
                    </a:lnTo>
                    <a:lnTo>
                      <a:pt x="1499" y="1539"/>
                    </a:lnTo>
                    <a:lnTo>
                      <a:pt x="1486" y="1575"/>
                    </a:lnTo>
                    <a:lnTo>
                      <a:pt x="1476" y="1613"/>
                    </a:lnTo>
                    <a:lnTo>
                      <a:pt x="1472" y="1653"/>
                    </a:lnTo>
                    <a:lnTo>
                      <a:pt x="283" y="1653"/>
                    </a:lnTo>
                    <a:lnTo>
                      <a:pt x="241" y="1650"/>
                    </a:lnTo>
                    <a:lnTo>
                      <a:pt x="201" y="1641"/>
                    </a:lnTo>
                    <a:lnTo>
                      <a:pt x="164" y="1627"/>
                    </a:lnTo>
                    <a:lnTo>
                      <a:pt x="129" y="1608"/>
                    </a:lnTo>
                    <a:lnTo>
                      <a:pt x="98" y="1584"/>
                    </a:lnTo>
                    <a:lnTo>
                      <a:pt x="69" y="1557"/>
                    </a:lnTo>
                    <a:lnTo>
                      <a:pt x="46" y="1525"/>
                    </a:lnTo>
                    <a:lnTo>
                      <a:pt x="26" y="1491"/>
                    </a:lnTo>
                    <a:lnTo>
                      <a:pt x="12" y="1454"/>
                    </a:lnTo>
                    <a:lnTo>
                      <a:pt x="3" y="1415"/>
                    </a:lnTo>
                    <a:lnTo>
                      <a:pt x="0" y="1373"/>
                    </a:lnTo>
                    <a:lnTo>
                      <a:pt x="0" y="728"/>
                    </a:lnTo>
                    <a:lnTo>
                      <a:pt x="3" y="687"/>
                    </a:lnTo>
                    <a:lnTo>
                      <a:pt x="12" y="647"/>
                    </a:lnTo>
                    <a:lnTo>
                      <a:pt x="28" y="610"/>
                    </a:lnTo>
                    <a:lnTo>
                      <a:pt x="47" y="575"/>
                    </a:lnTo>
                    <a:lnTo>
                      <a:pt x="73" y="545"/>
                    </a:lnTo>
                    <a:lnTo>
                      <a:pt x="102" y="517"/>
                    </a:lnTo>
                    <a:lnTo>
                      <a:pt x="134" y="493"/>
                    </a:lnTo>
                    <a:lnTo>
                      <a:pt x="171" y="474"/>
                    </a:lnTo>
                    <a:lnTo>
                      <a:pt x="210" y="460"/>
                    </a:lnTo>
                    <a:lnTo>
                      <a:pt x="252" y="452"/>
                    </a:lnTo>
                    <a:lnTo>
                      <a:pt x="295" y="448"/>
                    </a:lnTo>
                    <a:lnTo>
                      <a:pt x="975" y="448"/>
                    </a:lnTo>
                    <a:lnTo>
                      <a:pt x="988" y="391"/>
                    </a:lnTo>
                    <a:lnTo>
                      <a:pt x="1007" y="336"/>
                    </a:lnTo>
                    <a:lnTo>
                      <a:pt x="1031" y="283"/>
                    </a:lnTo>
                    <a:lnTo>
                      <a:pt x="1060" y="235"/>
                    </a:lnTo>
                    <a:lnTo>
                      <a:pt x="1096" y="190"/>
                    </a:lnTo>
                    <a:lnTo>
                      <a:pt x="1134" y="149"/>
                    </a:lnTo>
                    <a:lnTo>
                      <a:pt x="1178" y="111"/>
                    </a:lnTo>
                    <a:lnTo>
                      <a:pt x="1225" y="79"/>
                    </a:lnTo>
                    <a:lnTo>
                      <a:pt x="1276" y="51"/>
                    </a:lnTo>
                    <a:lnTo>
                      <a:pt x="1330" y="29"/>
                    </a:lnTo>
                    <a:lnTo>
                      <a:pt x="1387" y="14"/>
                    </a:lnTo>
                    <a:lnTo>
                      <a:pt x="1445" y="3"/>
                    </a:lnTo>
                    <a:lnTo>
                      <a:pt x="15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23" name="그룹 122"/>
          <p:cNvGrpSpPr/>
          <p:nvPr/>
        </p:nvGrpSpPr>
        <p:grpSpPr>
          <a:xfrm flipH="1">
            <a:off x="0" y="0"/>
            <a:ext cx="1047750" cy="971656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151274" y="211672"/>
              <a:ext cx="775283" cy="775283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smtClean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1</a:t>
              </a:r>
              <a:endParaRPr lang="ko-KR" altLang="en-US" sz="3600" b="1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5552914"/>
            <a:ext cx="1567157" cy="1305085"/>
            <a:chOff x="0" y="5552914"/>
            <a:chExt cx="1567157" cy="1305085"/>
          </a:xfrm>
        </p:grpSpPr>
        <p:sp>
          <p:nvSpPr>
            <p:cNvPr id="49" name="자유형 48"/>
            <p:cNvSpPr/>
            <p:nvPr/>
          </p:nvSpPr>
          <p:spPr>
            <a:xfrm>
              <a:off x="0" y="6281608"/>
              <a:ext cx="1567157" cy="576391"/>
            </a:xfrm>
            <a:custGeom>
              <a:avLst/>
              <a:gdLst>
                <a:gd name="connsiteX0" fmla="*/ 0 w 5419348"/>
                <a:gd name="connsiteY0" fmla="*/ 0 h 1993204"/>
                <a:gd name="connsiteX1" fmla="*/ 132000 w 5419348"/>
                <a:gd name="connsiteY1" fmla="*/ 108909 h 1993204"/>
                <a:gd name="connsiteX2" fmla="*/ 195701 w 5419348"/>
                <a:gd name="connsiteY2" fmla="*/ 186117 h 1993204"/>
                <a:gd name="connsiteX3" fmla="*/ 215309 w 5419348"/>
                <a:gd name="connsiteY3" fmla="*/ 181075 h 1993204"/>
                <a:gd name="connsiteX4" fmla="*/ 478283 w 5419348"/>
                <a:gd name="connsiteY4" fmla="*/ 154565 h 1993204"/>
                <a:gd name="connsiteX5" fmla="*/ 1783136 w 5419348"/>
                <a:gd name="connsiteY5" fmla="*/ 1459418 h 1993204"/>
                <a:gd name="connsiteX6" fmla="*/ 1782838 w 5419348"/>
                <a:gd name="connsiteY6" fmla="*/ 1465311 h 1993204"/>
                <a:gd name="connsiteX7" fmla="*/ 1841294 w 5419348"/>
                <a:gd name="connsiteY7" fmla="*/ 1459418 h 1993204"/>
                <a:gd name="connsiteX8" fmla="*/ 1979853 w 5419348"/>
                <a:gd name="connsiteY8" fmla="*/ 1473386 h 1993204"/>
                <a:gd name="connsiteX9" fmla="*/ 2057491 w 5419348"/>
                <a:gd name="connsiteY9" fmla="*/ 1497486 h 1993204"/>
                <a:gd name="connsiteX10" fmla="*/ 2084969 w 5419348"/>
                <a:gd name="connsiteY10" fmla="*/ 1464183 h 1993204"/>
                <a:gd name="connsiteX11" fmla="*/ 2673248 w 5419348"/>
                <a:gd name="connsiteY11" fmla="*/ 1220509 h 1993204"/>
                <a:gd name="connsiteX12" fmla="*/ 2997082 w 5419348"/>
                <a:gd name="connsiteY12" fmla="*/ 1285888 h 1993204"/>
                <a:gd name="connsiteX13" fmla="*/ 3012183 w 5419348"/>
                <a:gd name="connsiteY13" fmla="*/ 1294085 h 1993204"/>
                <a:gd name="connsiteX14" fmla="*/ 3073615 w 5419348"/>
                <a:gd name="connsiteY14" fmla="*/ 1180910 h 1993204"/>
                <a:gd name="connsiteX15" fmla="*/ 3763483 w 5419348"/>
                <a:gd name="connsiteY15" fmla="*/ 814109 h 1993204"/>
                <a:gd name="connsiteX16" fmla="*/ 4530059 w 5419348"/>
                <a:gd name="connsiteY16" fmla="*/ 1322229 h 1993204"/>
                <a:gd name="connsiteX17" fmla="*/ 4536079 w 5419348"/>
                <a:gd name="connsiteY17" fmla="*/ 1341624 h 1993204"/>
                <a:gd name="connsiteX18" fmla="*/ 4610807 w 5419348"/>
                <a:gd name="connsiteY18" fmla="*/ 1364820 h 1993204"/>
                <a:gd name="connsiteX19" fmla="*/ 4969644 w 5419348"/>
                <a:gd name="connsiteY19" fmla="*/ 1760601 h 1993204"/>
                <a:gd name="connsiteX20" fmla="*/ 4973148 w 5419348"/>
                <a:gd name="connsiteY20" fmla="*/ 1783770 h 1993204"/>
                <a:gd name="connsiteX21" fmla="*/ 4998157 w 5419348"/>
                <a:gd name="connsiteY21" fmla="*/ 1781248 h 1993204"/>
                <a:gd name="connsiteX22" fmla="*/ 5372351 w 5419348"/>
                <a:gd name="connsiteY22" fmla="*/ 1936245 h 1993204"/>
                <a:gd name="connsiteX23" fmla="*/ 5419348 w 5419348"/>
                <a:gd name="connsiteY23" fmla="*/ 1993204 h 1993204"/>
                <a:gd name="connsiteX24" fmla="*/ 0 w 5419348"/>
                <a:gd name="connsiteY24" fmla="*/ 1993204 h 199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19348" h="1993204">
                  <a:moveTo>
                    <a:pt x="0" y="0"/>
                  </a:moveTo>
                  <a:lnTo>
                    <a:pt x="132000" y="108909"/>
                  </a:lnTo>
                  <a:lnTo>
                    <a:pt x="195701" y="186117"/>
                  </a:lnTo>
                  <a:lnTo>
                    <a:pt x="215309" y="181075"/>
                  </a:lnTo>
                  <a:cubicBezTo>
                    <a:pt x="300252" y="163693"/>
                    <a:pt x="388201" y="154565"/>
                    <a:pt x="478283" y="154565"/>
                  </a:cubicBezTo>
                  <a:cubicBezTo>
                    <a:pt x="1198933" y="154565"/>
                    <a:pt x="1783136" y="738768"/>
                    <a:pt x="1783136" y="1459418"/>
                  </a:cubicBezTo>
                  <a:lnTo>
                    <a:pt x="1782838" y="1465311"/>
                  </a:lnTo>
                  <a:lnTo>
                    <a:pt x="1841294" y="1459418"/>
                  </a:lnTo>
                  <a:cubicBezTo>
                    <a:pt x="1888759" y="1459418"/>
                    <a:pt x="1935097" y="1464228"/>
                    <a:pt x="1979853" y="1473386"/>
                  </a:cubicBezTo>
                  <a:lnTo>
                    <a:pt x="2057491" y="1497486"/>
                  </a:lnTo>
                  <a:lnTo>
                    <a:pt x="2084969" y="1464183"/>
                  </a:lnTo>
                  <a:cubicBezTo>
                    <a:pt x="2235522" y="1313629"/>
                    <a:pt x="2443510" y="1220509"/>
                    <a:pt x="2673248" y="1220509"/>
                  </a:cubicBezTo>
                  <a:cubicBezTo>
                    <a:pt x="2788117" y="1220509"/>
                    <a:pt x="2897549" y="1243789"/>
                    <a:pt x="2997082" y="1285888"/>
                  </a:cubicBezTo>
                  <a:lnTo>
                    <a:pt x="3012183" y="1294085"/>
                  </a:lnTo>
                  <a:lnTo>
                    <a:pt x="3073615" y="1180910"/>
                  </a:lnTo>
                  <a:cubicBezTo>
                    <a:pt x="3223121" y="959609"/>
                    <a:pt x="3476311" y="814109"/>
                    <a:pt x="3763483" y="814109"/>
                  </a:cubicBezTo>
                  <a:cubicBezTo>
                    <a:pt x="4108090" y="814109"/>
                    <a:pt x="4403762" y="1023628"/>
                    <a:pt x="4530059" y="1322229"/>
                  </a:cubicBezTo>
                  <a:lnTo>
                    <a:pt x="4536079" y="1341624"/>
                  </a:lnTo>
                  <a:lnTo>
                    <a:pt x="4610807" y="1364820"/>
                  </a:lnTo>
                  <a:cubicBezTo>
                    <a:pt x="4781528" y="1437030"/>
                    <a:pt x="4914053" y="1581868"/>
                    <a:pt x="4969644" y="1760601"/>
                  </a:cubicBezTo>
                  <a:lnTo>
                    <a:pt x="4973148" y="1783770"/>
                  </a:lnTo>
                  <a:lnTo>
                    <a:pt x="4998157" y="1781248"/>
                  </a:lnTo>
                  <a:cubicBezTo>
                    <a:pt x="5144288" y="1781248"/>
                    <a:pt x="5276586" y="1840480"/>
                    <a:pt x="5372351" y="1936245"/>
                  </a:cubicBezTo>
                  <a:lnTo>
                    <a:pt x="5419348" y="1993204"/>
                  </a:lnTo>
                  <a:lnTo>
                    <a:pt x="0" y="1993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 rot="1071966" flipH="1">
              <a:off x="795156" y="5552914"/>
              <a:ext cx="266143" cy="890588"/>
            </a:xfrm>
            <a:custGeom>
              <a:avLst/>
              <a:gdLst>
                <a:gd name="T0" fmla="*/ 467 w 925"/>
                <a:gd name="T1" fmla="*/ 0 h 3103"/>
                <a:gd name="T2" fmla="*/ 432 w 925"/>
                <a:gd name="T3" fmla="*/ 28 h 3103"/>
                <a:gd name="T4" fmla="*/ 358 w 925"/>
                <a:gd name="T5" fmla="*/ 114 h 3103"/>
                <a:gd name="T6" fmla="*/ 283 w 925"/>
                <a:gd name="T7" fmla="*/ 231 h 3103"/>
                <a:gd name="T8" fmla="*/ 209 w 925"/>
                <a:gd name="T9" fmla="*/ 376 h 3103"/>
                <a:gd name="T10" fmla="*/ 142 w 925"/>
                <a:gd name="T11" fmla="*/ 546 h 3103"/>
                <a:gd name="T12" fmla="*/ 84 w 925"/>
                <a:gd name="T13" fmla="*/ 738 h 3103"/>
                <a:gd name="T14" fmla="*/ 38 w 925"/>
                <a:gd name="T15" fmla="*/ 946 h 3103"/>
                <a:gd name="T16" fmla="*/ 9 w 925"/>
                <a:gd name="T17" fmla="*/ 1168 h 3103"/>
                <a:gd name="T18" fmla="*/ 0 w 925"/>
                <a:gd name="T19" fmla="*/ 1400 h 3103"/>
                <a:gd name="T20" fmla="*/ 15 w 925"/>
                <a:gd name="T21" fmla="*/ 1639 h 3103"/>
                <a:gd name="T22" fmla="*/ 44 w 925"/>
                <a:gd name="T23" fmla="*/ 1820 h 3103"/>
                <a:gd name="T24" fmla="*/ 72 w 925"/>
                <a:gd name="T25" fmla="*/ 1941 h 3103"/>
                <a:gd name="T26" fmla="*/ 108 w 925"/>
                <a:gd name="T27" fmla="*/ 2062 h 3103"/>
                <a:gd name="T28" fmla="*/ 152 w 925"/>
                <a:gd name="T29" fmla="*/ 2182 h 3103"/>
                <a:gd name="T30" fmla="*/ 205 w 925"/>
                <a:gd name="T31" fmla="*/ 2301 h 3103"/>
                <a:gd name="T32" fmla="*/ 267 w 925"/>
                <a:gd name="T33" fmla="*/ 2418 h 3103"/>
                <a:gd name="T34" fmla="*/ 339 w 925"/>
                <a:gd name="T35" fmla="*/ 2532 h 3103"/>
                <a:gd name="T36" fmla="*/ 421 w 925"/>
                <a:gd name="T37" fmla="*/ 2644 h 3103"/>
                <a:gd name="T38" fmla="*/ 513 w 925"/>
                <a:gd name="T39" fmla="*/ 2753 h 3103"/>
                <a:gd name="T40" fmla="*/ 615 w 925"/>
                <a:gd name="T41" fmla="*/ 2859 h 3103"/>
                <a:gd name="T42" fmla="*/ 730 w 925"/>
                <a:gd name="T43" fmla="*/ 2959 h 3103"/>
                <a:gd name="T44" fmla="*/ 857 w 925"/>
                <a:gd name="T45" fmla="*/ 3057 h 3103"/>
                <a:gd name="T46" fmla="*/ 925 w 925"/>
                <a:gd name="T47" fmla="*/ 3103 h 3103"/>
                <a:gd name="T48" fmla="*/ 916 w 925"/>
                <a:gd name="T49" fmla="*/ 3093 h 3103"/>
                <a:gd name="T50" fmla="*/ 830 w 925"/>
                <a:gd name="T51" fmla="*/ 2978 h 3103"/>
                <a:gd name="T52" fmla="*/ 730 w 925"/>
                <a:gd name="T53" fmla="*/ 2823 h 3103"/>
                <a:gd name="T54" fmla="*/ 660 w 925"/>
                <a:gd name="T55" fmla="*/ 2694 h 3103"/>
                <a:gd name="T56" fmla="*/ 588 w 925"/>
                <a:gd name="T57" fmla="*/ 2545 h 3103"/>
                <a:gd name="T58" fmla="*/ 523 w 925"/>
                <a:gd name="T59" fmla="*/ 2379 h 3103"/>
                <a:gd name="T60" fmla="*/ 467 w 925"/>
                <a:gd name="T61" fmla="*/ 2196 h 3103"/>
                <a:gd name="T62" fmla="*/ 427 w 925"/>
                <a:gd name="T63" fmla="*/ 2000 h 3103"/>
                <a:gd name="T64" fmla="*/ 405 w 925"/>
                <a:gd name="T65" fmla="*/ 1793 h 3103"/>
                <a:gd name="T66" fmla="*/ 405 w 925"/>
                <a:gd name="T67" fmla="*/ 1630 h 3103"/>
                <a:gd name="T68" fmla="*/ 415 w 925"/>
                <a:gd name="T69" fmla="*/ 1520 h 3103"/>
                <a:gd name="T70" fmla="*/ 431 w 925"/>
                <a:gd name="T71" fmla="*/ 1407 h 3103"/>
                <a:gd name="T72" fmla="*/ 455 w 925"/>
                <a:gd name="T73" fmla="*/ 1293 h 3103"/>
                <a:gd name="T74" fmla="*/ 490 w 925"/>
                <a:gd name="T75" fmla="*/ 1177 h 3103"/>
                <a:gd name="T76" fmla="*/ 533 w 925"/>
                <a:gd name="T77" fmla="*/ 1060 h 3103"/>
                <a:gd name="T78" fmla="*/ 586 w 925"/>
                <a:gd name="T79" fmla="*/ 944 h 3103"/>
                <a:gd name="T80" fmla="*/ 650 w 925"/>
                <a:gd name="T81" fmla="*/ 825 h 3103"/>
                <a:gd name="T82" fmla="*/ 725 w 925"/>
                <a:gd name="T83" fmla="*/ 707 h 3103"/>
                <a:gd name="T84" fmla="*/ 813 w 925"/>
                <a:gd name="T85" fmla="*/ 589 h 3103"/>
                <a:gd name="T86" fmla="*/ 861 w 925"/>
                <a:gd name="T87" fmla="*/ 530 h 3103"/>
                <a:gd name="T88" fmla="*/ 787 w 925"/>
                <a:gd name="T89" fmla="*/ 568 h 3103"/>
                <a:gd name="T90" fmla="*/ 658 w 925"/>
                <a:gd name="T91" fmla="*/ 628 h 3103"/>
                <a:gd name="T92" fmla="*/ 597 w 925"/>
                <a:gd name="T93" fmla="*/ 644 h 3103"/>
                <a:gd name="T94" fmla="*/ 559 w 925"/>
                <a:gd name="T95" fmla="*/ 644 h 3103"/>
                <a:gd name="T96" fmla="*/ 523 w 925"/>
                <a:gd name="T97" fmla="*/ 633 h 3103"/>
                <a:gd name="T98" fmla="*/ 493 w 925"/>
                <a:gd name="T99" fmla="*/ 610 h 3103"/>
                <a:gd name="T100" fmla="*/ 468 w 925"/>
                <a:gd name="T101" fmla="*/ 572 h 3103"/>
                <a:gd name="T102" fmla="*/ 450 w 925"/>
                <a:gd name="T103" fmla="*/ 517 h 3103"/>
                <a:gd name="T104" fmla="*/ 438 w 925"/>
                <a:gd name="T105" fmla="*/ 442 h 3103"/>
                <a:gd name="T106" fmla="*/ 434 w 925"/>
                <a:gd name="T107" fmla="*/ 347 h 3103"/>
                <a:gd name="T108" fmla="*/ 440 w 925"/>
                <a:gd name="T109" fmla="*/ 228 h 3103"/>
                <a:gd name="T110" fmla="*/ 455 w 925"/>
                <a:gd name="T111" fmla="*/ 84 h 3103"/>
                <a:gd name="T112" fmla="*/ 467 w 925"/>
                <a:gd name="T113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3103">
                  <a:moveTo>
                    <a:pt x="467" y="0"/>
                  </a:moveTo>
                  <a:lnTo>
                    <a:pt x="432" y="28"/>
                  </a:lnTo>
                  <a:lnTo>
                    <a:pt x="358" y="114"/>
                  </a:lnTo>
                  <a:lnTo>
                    <a:pt x="283" y="231"/>
                  </a:lnTo>
                  <a:lnTo>
                    <a:pt x="209" y="376"/>
                  </a:lnTo>
                  <a:lnTo>
                    <a:pt x="142" y="546"/>
                  </a:lnTo>
                  <a:lnTo>
                    <a:pt x="84" y="738"/>
                  </a:lnTo>
                  <a:lnTo>
                    <a:pt x="38" y="946"/>
                  </a:lnTo>
                  <a:lnTo>
                    <a:pt x="9" y="1168"/>
                  </a:lnTo>
                  <a:lnTo>
                    <a:pt x="0" y="1400"/>
                  </a:lnTo>
                  <a:lnTo>
                    <a:pt x="15" y="1639"/>
                  </a:lnTo>
                  <a:lnTo>
                    <a:pt x="44" y="1820"/>
                  </a:lnTo>
                  <a:lnTo>
                    <a:pt x="72" y="1941"/>
                  </a:lnTo>
                  <a:lnTo>
                    <a:pt x="108" y="2062"/>
                  </a:lnTo>
                  <a:lnTo>
                    <a:pt x="152" y="2182"/>
                  </a:lnTo>
                  <a:lnTo>
                    <a:pt x="205" y="2301"/>
                  </a:lnTo>
                  <a:lnTo>
                    <a:pt x="267" y="2418"/>
                  </a:lnTo>
                  <a:lnTo>
                    <a:pt x="339" y="2532"/>
                  </a:lnTo>
                  <a:lnTo>
                    <a:pt x="421" y="2644"/>
                  </a:lnTo>
                  <a:lnTo>
                    <a:pt x="513" y="2753"/>
                  </a:lnTo>
                  <a:lnTo>
                    <a:pt x="615" y="2859"/>
                  </a:lnTo>
                  <a:lnTo>
                    <a:pt x="730" y="2959"/>
                  </a:lnTo>
                  <a:lnTo>
                    <a:pt x="857" y="3057"/>
                  </a:lnTo>
                  <a:lnTo>
                    <a:pt x="925" y="3103"/>
                  </a:lnTo>
                  <a:lnTo>
                    <a:pt x="916" y="3093"/>
                  </a:lnTo>
                  <a:lnTo>
                    <a:pt x="830" y="2978"/>
                  </a:lnTo>
                  <a:lnTo>
                    <a:pt x="730" y="2823"/>
                  </a:lnTo>
                  <a:lnTo>
                    <a:pt x="660" y="2694"/>
                  </a:lnTo>
                  <a:lnTo>
                    <a:pt x="588" y="2545"/>
                  </a:lnTo>
                  <a:lnTo>
                    <a:pt x="523" y="2379"/>
                  </a:lnTo>
                  <a:lnTo>
                    <a:pt x="467" y="2196"/>
                  </a:lnTo>
                  <a:lnTo>
                    <a:pt x="427" y="2000"/>
                  </a:lnTo>
                  <a:lnTo>
                    <a:pt x="405" y="1793"/>
                  </a:lnTo>
                  <a:lnTo>
                    <a:pt x="405" y="1630"/>
                  </a:lnTo>
                  <a:lnTo>
                    <a:pt x="415" y="1520"/>
                  </a:lnTo>
                  <a:lnTo>
                    <a:pt x="431" y="1407"/>
                  </a:lnTo>
                  <a:lnTo>
                    <a:pt x="455" y="1293"/>
                  </a:lnTo>
                  <a:lnTo>
                    <a:pt x="490" y="1177"/>
                  </a:lnTo>
                  <a:lnTo>
                    <a:pt x="533" y="1060"/>
                  </a:lnTo>
                  <a:lnTo>
                    <a:pt x="586" y="944"/>
                  </a:lnTo>
                  <a:lnTo>
                    <a:pt x="650" y="825"/>
                  </a:lnTo>
                  <a:lnTo>
                    <a:pt x="725" y="707"/>
                  </a:lnTo>
                  <a:lnTo>
                    <a:pt x="813" y="589"/>
                  </a:lnTo>
                  <a:lnTo>
                    <a:pt x="861" y="530"/>
                  </a:lnTo>
                  <a:lnTo>
                    <a:pt x="787" y="568"/>
                  </a:lnTo>
                  <a:lnTo>
                    <a:pt x="658" y="628"/>
                  </a:lnTo>
                  <a:lnTo>
                    <a:pt x="597" y="644"/>
                  </a:lnTo>
                  <a:lnTo>
                    <a:pt x="559" y="644"/>
                  </a:lnTo>
                  <a:lnTo>
                    <a:pt x="523" y="633"/>
                  </a:lnTo>
                  <a:lnTo>
                    <a:pt x="493" y="610"/>
                  </a:lnTo>
                  <a:lnTo>
                    <a:pt x="468" y="572"/>
                  </a:lnTo>
                  <a:lnTo>
                    <a:pt x="450" y="517"/>
                  </a:lnTo>
                  <a:lnTo>
                    <a:pt x="438" y="442"/>
                  </a:lnTo>
                  <a:lnTo>
                    <a:pt x="434" y="347"/>
                  </a:lnTo>
                  <a:lnTo>
                    <a:pt x="440" y="228"/>
                  </a:lnTo>
                  <a:lnTo>
                    <a:pt x="455" y="8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 rot="1071966" flipH="1">
              <a:off x="992357" y="6296278"/>
              <a:ext cx="124028" cy="123166"/>
            </a:xfrm>
            <a:custGeom>
              <a:avLst/>
              <a:gdLst>
                <a:gd name="T0" fmla="*/ 216 w 430"/>
                <a:gd name="T1" fmla="*/ 0 h 430"/>
                <a:gd name="T2" fmla="*/ 237 w 430"/>
                <a:gd name="T3" fmla="*/ 0 h 430"/>
                <a:gd name="T4" fmla="*/ 279 w 430"/>
                <a:gd name="T5" fmla="*/ 8 h 430"/>
                <a:gd name="T6" fmla="*/ 318 w 430"/>
                <a:gd name="T7" fmla="*/ 25 h 430"/>
                <a:gd name="T8" fmla="*/ 352 w 430"/>
                <a:gd name="T9" fmla="*/ 48 h 430"/>
                <a:gd name="T10" fmla="*/ 381 w 430"/>
                <a:gd name="T11" fmla="*/ 77 h 430"/>
                <a:gd name="T12" fmla="*/ 404 w 430"/>
                <a:gd name="T13" fmla="*/ 112 h 430"/>
                <a:gd name="T14" fmla="*/ 422 w 430"/>
                <a:gd name="T15" fmla="*/ 151 h 430"/>
                <a:gd name="T16" fmla="*/ 430 w 430"/>
                <a:gd name="T17" fmla="*/ 192 h 430"/>
                <a:gd name="T18" fmla="*/ 430 w 430"/>
                <a:gd name="T19" fmla="*/ 214 h 430"/>
                <a:gd name="T20" fmla="*/ 430 w 430"/>
                <a:gd name="T21" fmla="*/ 237 h 430"/>
                <a:gd name="T22" fmla="*/ 422 w 430"/>
                <a:gd name="T23" fmla="*/ 279 h 430"/>
                <a:gd name="T24" fmla="*/ 404 w 430"/>
                <a:gd name="T25" fmla="*/ 318 h 430"/>
                <a:gd name="T26" fmla="*/ 381 w 430"/>
                <a:gd name="T27" fmla="*/ 351 h 430"/>
                <a:gd name="T28" fmla="*/ 352 w 430"/>
                <a:gd name="T29" fmla="*/ 381 h 430"/>
                <a:gd name="T30" fmla="*/ 318 w 430"/>
                <a:gd name="T31" fmla="*/ 404 h 430"/>
                <a:gd name="T32" fmla="*/ 279 w 430"/>
                <a:gd name="T33" fmla="*/ 420 h 430"/>
                <a:gd name="T34" fmla="*/ 237 w 430"/>
                <a:gd name="T35" fmla="*/ 429 h 430"/>
                <a:gd name="T36" fmla="*/ 216 w 430"/>
                <a:gd name="T37" fmla="*/ 430 h 430"/>
                <a:gd name="T38" fmla="*/ 193 w 430"/>
                <a:gd name="T39" fmla="*/ 429 h 430"/>
                <a:gd name="T40" fmla="*/ 151 w 430"/>
                <a:gd name="T41" fmla="*/ 420 h 430"/>
                <a:gd name="T42" fmla="*/ 112 w 430"/>
                <a:gd name="T43" fmla="*/ 404 h 430"/>
                <a:gd name="T44" fmla="*/ 79 w 430"/>
                <a:gd name="T45" fmla="*/ 381 h 430"/>
                <a:gd name="T46" fmla="*/ 49 w 430"/>
                <a:gd name="T47" fmla="*/ 351 h 430"/>
                <a:gd name="T48" fmla="*/ 26 w 430"/>
                <a:gd name="T49" fmla="*/ 318 h 430"/>
                <a:gd name="T50" fmla="*/ 10 w 430"/>
                <a:gd name="T51" fmla="*/ 279 h 430"/>
                <a:gd name="T52" fmla="*/ 1 w 430"/>
                <a:gd name="T53" fmla="*/ 237 h 430"/>
                <a:gd name="T54" fmla="*/ 0 w 430"/>
                <a:gd name="T55" fmla="*/ 214 h 430"/>
                <a:gd name="T56" fmla="*/ 1 w 430"/>
                <a:gd name="T57" fmla="*/ 192 h 430"/>
                <a:gd name="T58" fmla="*/ 10 w 430"/>
                <a:gd name="T59" fmla="*/ 151 h 430"/>
                <a:gd name="T60" fmla="*/ 26 w 430"/>
                <a:gd name="T61" fmla="*/ 112 h 430"/>
                <a:gd name="T62" fmla="*/ 49 w 430"/>
                <a:gd name="T63" fmla="*/ 77 h 430"/>
                <a:gd name="T64" fmla="*/ 79 w 430"/>
                <a:gd name="T65" fmla="*/ 48 h 430"/>
                <a:gd name="T66" fmla="*/ 112 w 430"/>
                <a:gd name="T67" fmla="*/ 25 h 430"/>
                <a:gd name="T68" fmla="*/ 151 w 430"/>
                <a:gd name="T69" fmla="*/ 8 h 430"/>
                <a:gd name="T70" fmla="*/ 193 w 430"/>
                <a:gd name="T71" fmla="*/ 0 h 430"/>
                <a:gd name="T72" fmla="*/ 216 w 430"/>
                <a:gd name="T7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30">
                  <a:moveTo>
                    <a:pt x="216" y="0"/>
                  </a:moveTo>
                  <a:lnTo>
                    <a:pt x="237" y="0"/>
                  </a:lnTo>
                  <a:lnTo>
                    <a:pt x="279" y="8"/>
                  </a:lnTo>
                  <a:lnTo>
                    <a:pt x="318" y="25"/>
                  </a:lnTo>
                  <a:lnTo>
                    <a:pt x="352" y="48"/>
                  </a:lnTo>
                  <a:lnTo>
                    <a:pt x="381" y="77"/>
                  </a:lnTo>
                  <a:lnTo>
                    <a:pt x="404" y="112"/>
                  </a:lnTo>
                  <a:lnTo>
                    <a:pt x="422" y="151"/>
                  </a:lnTo>
                  <a:lnTo>
                    <a:pt x="430" y="192"/>
                  </a:lnTo>
                  <a:lnTo>
                    <a:pt x="430" y="214"/>
                  </a:lnTo>
                  <a:lnTo>
                    <a:pt x="430" y="237"/>
                  </a:lnTo>
                  <a:lnTo>
                    <a:pt x="422" y="279"/>
                  </a:lnTo>
                  <a:lnTo>
                    <a:pt x="404" y="318"/>
                  </a:lnTo>
                  <a:lnTo>
                    <a:pt x="381" y="351"/>
                  </a:lnTo>
                  <a:lnTo>
                    <a:pt x="352" y="381"/>
                  </a:lnTo>
                  <a:lnTo>
                    <a:pt x="318" y="404"/>
                  </a:lnTo>
                  <a:lnTo>
                    <a:pt x="279" y="420"/>
                  </a:lnTo>
                  <a:lnTo>
                    <a:pt x="237" y="429"/>
                  </a:lnTo>
                  <a:lnTo>
                    <a:pt x="216" y="430"/>
                  </a:lnTo>
                  <a:lnTo>
                    <a:pt x="193" y="429"/>
                  </a:lnTo>
                  <a:lnTo>
                    <a:pt x="151" y="420"/>
                  </a:lnTo>
                  <a:lnTo>
                    <a:pt x="112" y="404"/>
                  </a:lnTo>
                  <a:lnTo>
                    <a:pt x="79" y="381"/>
                  </a:lnTo>
                  <a:lnTo>
                    <a:pt x="49" y="351"/>
                  </a:lnTo>
                  <a:lnTo>
                    <a:pt x="26" y="318"/>
                  </a:lnTo>
                  <a:lnTo>
                    <a:pt x="10" y="279"/>
                  </a:lnTo>
                  <a:lnTo>
                    <a:pt x="1" y="237"/>
                  </a:lnTo>
                  <a:lnTo>
                    <a:pt x="0" y="214"/>
                  </a:lnTo>
                  <a:lnTo>
                    <a:pt x="1" y="192"/>
                  </a:lnTo>
                  <a:lnTo>
                    <a:pt x="10" y="151"/>
                  </a:lnTo>
                  <a:lnTo>
                    <a:pt x="26" y="112"/>
                  </a:lnTo>
                  <a:lnTo>
                    <a:pt x="49" y="77"/>
                  </a:lnTo>
                  <a:lnTo>
                    <a:pt x="79" y="48"/>
                  </a:lnTo>
                  <a:lnTo>
                    <a:pt x="112" y="25"/>
                  </a:lnTo>
                  <a:lnTo>
                    <a:pt x="151" y="8"/>
                  </a:lnTo>
                  <a:lnTo>
                    <a:pt x="193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 rot="1071966" flipH="1">
              <a:off x="802989" y="6141670"/>
              <a:ext cx="39620" cy="38758"/>
            </a:xfrm>
            <a:custGeom>
              <a:avLst/>
              <a:gdLst>
                <a:gd name="T0" fmla="*/ 69 w 137"/>
                <a:gd name="T1" fmla="*/ 0 h 137"/>
                <a:gd name="T2" fmla="*/ 84 w 137"/>
                <a:gd name="T3" fmla="*/ 0 h 137"/>
                <a:gd name="T4" fmla="*/ 108 w 137"/>
                <a:gd name="T5" fmla="*/ 10 h 137"/>
                <a:gd name="T6" fmla="*/ 127 w 137"/>
                <a:gd name="T7" fmla="*/ 29 h 137"/>
                <a:gd name="T8" fmla="*/ 137 w 137"/>
                <a:gd name="T9" fmla="*/ 53 h 137"/>
                <a:gd name="T10" fmla="*/ 137 w 137"/>
                <a:gd name="T11" fmla="*/ 67 h 137"/>
                <a:gd name="T12" fmla="*/ 137 w 137"/>
                <a:gd name="T13" fmla="*/ 82 h 137"/>
                <a:gd name="T14" fmla="*/ 127 w 137"/>
                <a:gd name="T15" fmla="*/ 106 h 137"/>
                <a:gd name="T16" fmla="*/ 108 w 137"/>
                <a:gd name="T17" fmla="*/ 125 h 137"/>
                <a:gd name="T18" fmla="*/ 84 w 137"/>
                <a:gd name="T19" fmla="*/ 135 h 137"/>
                <a:gd name="T20" fmla="*/ 69 w 137"/>
                <a:gd name="T21" fmla="*/ 137 h 137"/>
                <a:gd name="T22" fmla="*/ 55 w 137"/>
                <a:gd name="T23" fmla="*/ 135 h 137"/>
                <a:gd name="T24" fmla="*/ 30 w 137"/>
                <a:gd name="T25" fmla="*/ 125 h 137"/>
                <a:gd name="T26" fmla="*/ 12 w 137"/>
                <a:gd name="T27" fmla="*/ 106 h 137"/>
                <a:gd name="T28" fmla="*/ 2 w 137"/>
                <a:gd name="T29" fmla="*/ 82 h 137"/>
                <a:gd name="T30" fmla="*/ 0 w 137"/>
                <a:gd name="T31" fmla="*/ 67 h 137"/>
                <a:gd name="T32" fmla="*/ 2 w 137"/>
                <a:gd name="T33" fmla="*/ 53 h 137"/>
                <a:gd name="T34" fmla="*/ 12 w 137"/>
                <a:gd name="T35" fmla="*/ 29 h 137"/>
                <a:gd name="T36" fmla="*/ 30 w 137"/>
                <a:gd name="T37" fmla="*/ 10 h 137"/>
                <a:gd name="T38" fmla="*/ 55 w 137"/>
                <a:gd name="T39" fmla="*/ 0 h 137"/>
                <a:gd name="T40" fmla="*/ 69 w 137"/>
                <a:gd name="T4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lnTo>
                    <a:pt x="84" y="0"/>
                  </a:lnTo>
                  <a:lnTo>
                    <a:pt x="108" y="10"/>
                  </a:lnTo>
                  <a:lnTo>
                    <a:pt x="127" y="29"/>
                  </a:lnTo>
                  <a:lnTo>
                    <a:pt x="137" y="53"/>
                  </a:lnTo>
                  <a:lnTo>
                    <a:pt x="137" y="67"/>
                  </a:lnTo>
                  <a:lnTo>
                    <a:pt x="137" y="82"/>
                  </a:lnTo>
                  <a:lnTo>
                    <a:pt x="127" y="106"/>
                  </a:lnTo>
                  <a:lnTo>
                    <a:pt x="108" y="125"/>
                  </a:lnTo>
                  <a:lnTo>
                    <a:pt x="84" y="135"/>
                  </a:lnTo>
                  <a:lnTo>
                    <a:pt x="69" y="137"/>
                  </a:lnTo>
                  <a:lnTo>
                    <a:pt x="55" y="135"/>
                  </a:lnTo>
                  <a:lnTo>
                    <a:pt x="30" y="125"/>
                  </a:lnTo>
                  <a:lnTo>
                    <a:pt x="12" y="106"/>
                  </a:lnTo>
                  <a:lnTo>
                    <a:pt x="2" y="82"/>
                  </a:lnTo>
                  <a:lnTo>
                    <a:pt x="0" y="67"/>
                  </a:lnTo>
                  <a:lnTo>
                    <a:pt x="2" y="53"/>
                  </a:lnTo>
                  <a:lnTo>
                    <a:pt x="12" y="29"/>
                  </a:lnTo>
                  <a:lnTo>
                    <a:pt x="30" y="10"/>
                  </a:lnTo>
                  <a:lnTo>
                    <a:pt x="55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 rot="1071966" flipH="1">
              <a:off x="1043944" y="6145916"/>
              <a:ext cx="53401" cy="53401"/>
            </a:xfrm>
            <a:custGeom>
              <a:avLst/>
              <a:gdLst>
                <a:gd name="T0" fmla="*/ 93 w 187"/>
                <a:gd name="T1" fmla="*/ 0 h 187"/>
                <a:gd name="T2" fmla="*/ 112 w 187"/>
                <a:gd name="T3" fmla="*/ 1 h 187"/>
                <a:gd name="T4" fmla="*/ 146 w 187"/>
                <a:gd name="T5" fmla="*/ 14 h 187"/>
                <a:gd name="T6" fmla="*/ 171 w 187"/>
                <a:gd name="T7" fmla="*/ 40 h 187"/>
                <a:gd name="T8" fmla="*/ 185 w 187"/>
                <a:gd name="T9" fmla="*/ 73 h 187"/>
                <a:gd name="T10" fmla="*/ 187 w 187"/>
                <a:gd name="T11" fmla="*/ 93 h 187"/>
                <a:gd name="T12" fmla="*/ 185 w 187"/>
                <a:gd name="T13" fmla="*/ 112 h 187"/>
                <a:gd name="T14" fmla="*/ 171 w 187"/>
                <a:gd name="T15" fmla="*/ 145 h 187"/>
                <a:gd name="T16" fmla="*/ 146 w 187"/>
                <a:gd name="T17" fmla="*/ 171 h 187"/>
                <a:gd name="T18" fmla="*/ 112 w 187"/>
                <a:gd name="T19" fmla="*/ 186 h 187"/>
                <a:gd name="T20" fmla="*/ 93 w 187"/>
                <a:gd name="T21" fmla="*/ 187 h 187"/>
                <a:gd name="T22" fmla="*/ 74 w 187"/>
                <a:gd name="T23" fmla="*/ 186 h 187"/>
                <a:gd name="T24" fmla="*/ 41 w 187"/>
                <a:gd name="T25" fmla="*/ 171 h 187"/>
                <a:gd name="T26" fmla="*/ 15 w 187"/>
                <a:gd name="T27" fmla="*/ 145 h 187"/>
                <a:gd name="T28" fmla="*/ 1 w 187"/>
                <a:gd name="T29" fmla="*/ 112 h 187"/>
                <a:gd name="T30" fmla="*/ 0 w 187"/>
                <a:gd name="T31" fmla="*/ 93 h 187"/>
                <a:gd name="T32" fmla="*/ 1 w 187"/>
                <a:gd name="T33" fmla="*/ 73 h 187"/>
                <a:gd name="T34" fmla="*/ 15 w 187"/>
                <a:gd name="T35" fmla="*/ 40 h 187"/>
                <a:gd name="T36" fmla="*/ 41 w 187"/>
                <a:gd name="T37" fmla="*/ 14 h 187"/>
                <a:gd name="T38" fmla="*/ 74 w 187"/>
                <a:gd name="T39" fmla="*/ 1 h 187"/>
                <a:gd name="T40" fmla="*/ 93 w 187"/>
                <a:gd name="T4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112" y="1"/>
                  </a:lnTo>
                  <a:lnTo>
                    <a:pt x="146" y="14"/>
                  </a:lnTo>
                  <a:lnTo>
                    <a:pt x="171" y="40"/>
                  </a:lnTo>
                  <a:lnTo>
                    <a:pt x="185" y="73"/>
                  </a:lnTo>
                  <a:lnTo>
                    <a:pt x="187" y="93"/>
                  </a:lnTo>
                  <a:lnTo>
                    <a:pt x="185" y="112"/>
                  </a:lnTo>
                  <a:lnTo>
                    <a:pt x="171" y="145"/>
                  </a:lnTo>
                  <a:lnTo>
                    <a:pt x="146" y="171"/>
                  </a:lnTo>
                  <a:lnTo>
                    <a:pt x="112" y="186"/>
                  </a:lnTo>
                  <a:lnTo>
                    <a:pt x="93" y="187"/>
                  </a:lnTo>
                  <a:lnTo>
                    <a:pt x="74" y="186"/>
                  </a:lnTo>
                  <a:lnTo>
                    <a:pt x="41" y="171"/>
                  </a:lnTo>
                  <a:lnTo>
                    <a:pt x="15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3"/>
                  </a:lnTo>
                  <a:lnTo>
                    <a:pt x="15" y="40"/>
                  </a:lnTo>
                  <a:lnTo>
                    <a:pt x="41" y="14"/>
                  </a:lnTo>
                  <a:lnTo>
                    <a:pt x="74" y="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 rot="1071966" flipH="1">
              <a:off x="528257" y="6221310"/>
              <a:ext cx="53401" cy="53401"/>
            </a:xfrm>
            <a:custGeom>
              <a:avLst/>
              <a:gdLst>
                <a:gd name="T0" fmla="*/ 92 w 186"/>
                <a:gd name="T1" fmla="*/ 0 h 186"/>
                <a:gd name="T2" fmla="*/ 111 w 186"/>
                <a:gd name="T3" fmla="*/ 1 h 186"/>
                <a:gd name="T4" fmla="*/ 144 w 186"/>
                <a:gd name="T5" fmla="*/ 16 h 186"/>
                <a:gd name="T6" fmla="*/ 170 w 186"/>
                <a:gd name="T7" fmla="*/ 40 h 186"/>
                <a:gd name="T8" fmla="*/ 184 w 186"/>
                <a:gd name="T9" fmla="*/ 75 h 186"/>
                <a:gd name="T10" fmla="*/ 186 w 186"/>
                <a:gd name="T11" fmla="*/ 93 h 186"/>
                <a:gd name="T12" fmla="*/ 184 w 186"/>
                <a:gd name="T13" fmla="*/ 112 h 186"/>
                <a:gd name="T14" fmla="*/ 170 w 186"/>
                <a:gd name="T15" fmla="*/ 145 h 186"/>
                <a:gd name="T16" fmla="*/ 144 w 186"/>
                <a:gd name="T17" fmla="*/ 171 h 186"/>
                <a:gd name="T18" fmla="*/ 111 w 186"/>
                <a:gd name="T19" fmla="*/ 184 h 186"/>
                <a:gd name="T20" fmla="*/ 92 w 186"/>
                <a:gd name="T21" fmla="*/ 186 h 186"/>
                <a:gd name="T22" fmla="*/ 73 w 186"/>
                <a:gd name="T23" fmla="*/ 184 h 186"/>
                <a:gd name="T24" fmla="*/ 40 w 186"/>
                <a:gd name="T25" fmla="*/ 171 h 186"/>
                <a:gd name="T26" fmla="*/ 14 w 186"/>
                <a:gd name="T27" fmla="*/ 145 h 186"/>
                <a:gd name="T28" fmla="*/ 1 w 186"/>
                <a:gd name="T29" fmla="*/ 112 h 186"/>
                <a:gd name="T30" fmla="*/ 0 w 186"/>
                <a:gd name="T31" fmla="*/ 93 h 186"/>
                <a:gd name="T32" fmla="*/ 1 w 186"/>
                <a:gd name="T33" fmla="*/ 75 h 186"/>
                <a:gd name="T34" fmla="*/ 14 w 186"/>
                <a:gd name="T35" fmla="*/ 40 h 186"/>
                <a:gd name="T36" fmla="*/ 40 w 186"/>
                <a:gd name="T37" fmla="*/ 16 h 186"/>
                <a:gd name="T38" fmla="*/ 73 w 186"/>
                <a:gd name="T39" fmla="*/ 1 h 186"/>
                <a:gd name="T40" fmla="*/ 92 w 186"/>
                <a:gd name="T4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186">
                  <a:moveTo>
                    <a:pt x="92" y="0"/>
                  </a:moveTo>
                  <a:lnTo>
                    <a:pt x="111" y="1"/>
                  </a:lnTo>
                  <a:lnTo>
                    <a:pt x="144" y="16"/>
                  </a:lnTo>
                  <a:lnTo>
                    <a:pt x="170" y="40"/>
                  </a:lnTo>
                  <a:lnTo>
                    <a:pt x="184" y="75"/>
                  </a:lnTo>
                  <a:lnTo>
                    <a:pt x="186" y="93"/>
                  </a:lnTo>
                  <a:lnTo>
                    <a:pt x="184" y="112"/>
                  </a:lnTo>
                  <a:lnTo>
                    <a:pt x="170" y="145"/>
                  </a:lnTo>
                  <a:lnTo>
                    <a:pt x="144" y="171"/>
                  </a:lnTo>
                  <a:lnTo>
                    <a:pt x="111" y="184"/>
                  </a:lnTo>
                  <a:lnTo>
                    <a:pt x="92" y="186"/>
                  </a:lnTo>
                  <a:lnTo>
                    <a:pt x="73" y="184"/>
                  </a:lnTo>
                  <a:lnTo>
                    <a:pt x="40" y="171"/>
                  </a:lnTo>
                  <a:lnTo>
                    <a:pt x="14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4" y="40"/>
                  </a:lnTo>
                  <a:lnTo>
                    <a:pt x="40" y="16"/>
                  </a:lnTo>
                  <a:lnTo>
                    <a:pt x="73" y="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자유형 1"/>
          <p:cNvSpPr/>
          <p:nvPr/>
        </p:nvSpPr>
        <p:spPr>
          <a:xfrm>
            <a:off x="2069432" y="1289483"/>
            <a:ext cx="7415981" cy="5195537"/>
          </a:xfrm>
          <a:custGeom>
            <a:avLst/>
            <a:gdLst>
              <a:gd name="connsiteX0" fmla="*/ 0 w 7759970"/>
              <a:gd name="connsiteY0" fmla="*/ 656034 h 5516792"/>
              <a:gd name="connsiteX1" fmla="*/ 2779294 w 7759970"/>
              <a:gd name="connsiteY1" fmla="*/ 6329 h 5516792"/>
              <a:gd name="connsiteX2" fmla="*/ 6833936 w 7759970"/>
              <a:gd name="connsiteY2" fmla="*/ 367276 h 5516792"/>
              <a:gd name="connsiteX3" fmla="*/ 6882063 w 7759970"/>
              <a:gd name="connsiteY3" fmla="*/ 1041045 h 5516792"/>
              <a:gd name="connsiteX4" fmla="*/ 3140242 w 7759970"/>
              <a:gd name="connsiteY4" fmla="*/ 1726845 h 5516792"/>
              <a:gd name="connsiteX5" fmla="*/ 2586789 w 7759970"/>
              <a:gd name="connsiteY5" fmla="*/ 2869845 h 5516792"/>
              <a:gd name="connsiteX6" fmla="*/ 6821905 w 7759970"/>
              <a:gd name="connsiteY6" fmla="*/ 3615803 h 5516792"/>
              <a:gd name="connsiteX7" fmla="*/ 7507705 w 7759970"/>
              <a:gd name="connsiteY7" fmla="*/ 4349729 h 5516792"/>
              <a:gd name="connsiteX8" fmla="*/ 3489157 w 7759970"/>
              <a:gd name="connsiteY8" fmla="*/ 5516792 h 5516792"/>
              <a:gd name="connsiteX0" fmla="*/ 0 w 7759970"/>
              <a:gd name="connsiteY0" fmla="*/ 929883 h 5790641"/>
              <a:gd name="connsiteX1" fmla="*/ 3477125 w 7759970"/>
              <a:gd name="connsiteY1" fmla="*/ 3452 h 5790641"/>
              <a:gd name="connsiteX2" fmla="*/ 6833936 w 7759970"/>
              <a:gd name="connsiteY2" fmla="*/ 641125 h 5790641"/>
              <a:gd name="connsiteX3" fmla="*/ 6882063 w 7759970"/>
              <a:gd name="connsiteY3" fmla="*/ 1314894 h 5790641"/>
              <a:gd name="connsiteX4" fmla="*/ 3140242 w 7759970"/>
              <a:gd name="connsiteY4" fmla="*/ 2000694 h 5790641"/>
              <a:gd name="connsiteX5" fmla="*/ 2586789 w 7759970"/>
              <a:gd name="connsiteY5" fmla="*/ 3143694 h 5790641"/>
              <a:gd name="connsiteX6" fmla="*/ 6821905 w 7759970"/>
              <a:gd name="connsiteY6" fmla="*/ 3889652 h 5790641"/>
              <a:gd name="connsiteX7" fmla="*/ 7507705 w 7759970"/>
              <a:gd name="connsiteY7" fmla="*/ 4623578 h 5790641"/>
              <a:gd name="connsiteX8" fmla="*/ 3489157 w 7759970"/>
              <a:gd name="connsiteY8" fmla="*/ 5790641 h 5790641"/>
              <a:gd name="connsiteX0" fmla="*/ 0 w 7759970"/>
              <a:gd name="connsiteY0" fmla="*/ 938571 h 5799329"/>
              <a:gd name="connsiteX1" fmla="*/ 3477125 w 7759970"/>
              <a:gd name="connsiteY1" fmla="*/ 12140 h 5799329"/>
              <a:gd name="connsiteX2" fmla="*/ 7134725 w 7759970"/>
              <a:gd name="connsiteY2" fmla="*/ 469340 h 5799329"/>
              <a:gd name="connsiteX3" fmla="*/ 6882063 w 7759970"/>
              <a:gd name="connsiteY3" fmla="*/ 1323582 h 5799329"/>
              <a:gd name="connsiteX4" fmla="*/ 3140242 w 7759970"/>
              <a:gd name="connsiteY4" fmla="*/ 2009382 h 5799329"/>
              <a:gd name="connsiteX5" fmla="*/ 2586789 w 7759970"/>
              <a:gd name="connsiteY5" fmla="*/ 3152382 h 5799329"/>
              <a:gd name="connsiteX6" fmla="*/ 6821905 w 7759970"/>
              <a:gd name="connsiteY6" fmla="*/ 3898340 h 5799329"/>
              <a:gd name="connsiteX7" fmla="*/ 7507705 w 7759970"/>
              <a:gd name="connsiteY7" fmla="*/ 4632266 h 5799329"/>
              <a:gd name="connsiteX8" fmla="*/ 3489157 w 7759970"/>
              <a:gd name="connsiteY8" fmla="*/ 5799329 h 5799329"/>
              <a:gd name="connsiteX0" fmla="*/ 0 w 7759970"/>
              <a:gd name="connsiteY0" fmla="*/ 938571 h 5799329"/>
              <a:gd name="connsiteX1" fmla="*/ 3477125 w 7759970"/>
              <a:gd name="connsiteY1" fmla="*/ 12140 h 5799329"/>
              <a:gd name="connsiteX2" fmla="*/ 7134725 w 7759970"/>
              <a:gd name="connsiteY2" fmla="*/ 469340 h 5799329"/>
              <a:gd name="connsiteX3" fmla="*/ 6882063 w 7759970"/>
              <a:gd name="connsiteY3" fmla="*/ 1323582 h 5799329"/>
              <a:gd name="connsiteX4" fmla="*/ 2767263 w 7759970"/>
              <a:gd name="connsiteY4" fmla="*/ 1925161 h 5799329"/>
              <a:gd name="connsiteX5" fmla="*/ 2586789 w 7759970"/>
              <a:gd name="connsiteY5" fmla="*/ 3152382 h 5799329"/>
              <a:gd name="connsiteX6" fmla="*/ 6821905 w 7759970"/>
              <a:gd name="connsiteY6" fmla="*/ 3898340 h 5799329"/>
              <a:gd name="connsiteX7" fmla="*/ 7507705 w 7759970"/>
              <a:gd name="connsiteY7" fmla="*/ 4632266 h 5799329"/>
              <a:gd name="connsiteX8" fmla="*/ 3489157 w 7759970"/>
              <a:gd name="connsiteY8" fmla="*/ 5799329 h 5799329"/>
              <a:gd name="connsiteX0" fmla="*/ 0 w 7682359"/>
              <a:gd name="connsiteY0" fmla="*/ 938571 h 5799329"/>
              <a:gd name="connsiteX1" fmla="*/ 3477125 w 7682359"/>
              <a:gd name="connsiteY1" fmla="*/ 12140 h 5799329"/>
              <a:gd name="connsiteX2" fmla="*/ 7134725 w 7682359"/>
              <a:gd name="connsiteY2" fmla="*/ 469340 h 5799329"/>
              <a:gd name="connsiteX3" fmla="*/ 6882063 w 7682359"/>
              <a:gd name="connsiteY3" fmla="*/ 1323582 h 5799329"/>
              <a:gd name="connsiteX4" fmla="*/ 2767263 w 7682359"/>
              <a:gd name="connsiteY4" fmla="*/ 1925161 h 5799329"/>
              <a:gd name="connsiteX5" fmla="*/ 2586789 w 7682359"/>
              <a:gd name="connsiteY5" fmla="*/ 3152382 h 5799329"/>
              <a:gd name="connsiteX6" fmla="*/ 6521116 w 7682359"/>
              <a:gd name="connsiteY6" fmla="*/ 3344888 h 5799329"/>
              <a:gd name="connsiteX7" fmla="*/ 7507705 w 7682359"/>
              <a:gd name="connsiteY7" fmla="*/ 4632266 h 5799329"/>
              <a:gd name="connsiteX8" fmla="*/ 3489157 w 7682359"/>
              <a:gd name="connsiteY8" fmla="*/ 5799329 h 5799329"/>
              <a:gd name="connsiteX0" fmla="*/ 0 w 7502771"/>
              <a:gd name="connsiteY0" fmla="*/ 938571 h 5799329"/>
              <a:gd name="connsiteX1" fmla="*/ 3477125 w 7502771"/>
              <a:gd name="connsiteY1" fmla="*/ 12140 h 5799329"/>
              <a:gd name="connsiteX2" fmla="*/ 7134725 w 7502771"/>
              <a:gd name="connsiteY2" fmla="*/ 469340 h 5799329"/>
              <a:gd name="connsiteX3" fmla="*/ 6882063 w 7502771"/>
              <a:gd name="connsiteY3" fmla="*/ 1323582 h 5799329"/>
              <a:gd name="connsiteX4" fmla="*/ 2767263 w 7502771"/>
              <a:gd name="connsiteY4" fmla="*/ 1925161 h 5799329"/>
              <a:gd name="connsiteX5" fmla="*/ 2586789 w 7502771"/>
              <a:gd name="connsiteY5" fmla="*/ 3152382 h 5799329"/>
              <a:gd name="connsiteX6" fmla="*/ 6521116 w 7502771"/>
              <a:gd name="connsiteY6" fmla="*/ 3344888 h 5799329"/>
              <a:gd name="connsiteX7" fmla="*/ 7014410 w 7502771"/>
              <a:gd name="connsiteY7" fmla="*/ 4644298 h 5799329"/>
              <a:gd name="connsiteX8" fmla="*/ 3489157 w 7502771"/>
              <a:gd name="connsiteY8" fmla="*/ 5799329 h 5799329"/>
              <a:gd name="connsiteX0" fmla="*/ 0 w 7508466"/>
              <a:gd name="connsiteY0" fmla="*/ 940433 h 5801191"/>
              <a:gd name="connsiteX1" fmla="*/ 3477125 w 7508466"/>
              <a:gd name="connsiteY1" fmla="*/ 14002 h 5801191"/>
              <a:gd name="connsiteX2" fmla="*/ 7134725 w 7508466"/>
              <a:gd name="connsiteY2" fmla="*/ 471202 h 5801191"/>
              <a:gd name="connsiteX3" fmla="*/ 6894095 w 7508466"/>
              <a:gd name="connsiteY3" fmla="*/ 1650296 h 5801191"/>
              <a:gd name="connsiteX4" fmla="*/ 2767263 w 7508466"/>
              <a:gd name="connsiteY4" fmla="*/ 1927023 h 5801191"/>
              <a:gd name="connsiteX5" fmla="*/ 2586789 w 7508466"/>
              <a:gd name="connsiteY5" fmla="*/ 3154244 h 5801191"/>
              <a:gd name="connsiteX6" fmla="*/ 6521116 w 7508466"/>
              <a:gd name="connsiteY6" fmla="*/ 3346750 h 5801191"/>
              <a:gd name="connsiteX7" fmla="*/ 7014410 w 7508466"/>
              <a:gd name="connsiteY7" fmla="*/ 4646160 h 5801191"/>
              <a:gd name="connsiteX8" fmla="*/ 3489157 w 7508466"/>
              <a:gd name="connsiteY8" fmla="*/ 5801191 h 5801191"/>
              <a:gd name="connsiteX0" fmla="*/ 0 w 7508466"/>
              <a:gd name="connsiteY0" fmla="*/ 985925 h 5846683"/>
              <a:gd name="connsiteX1" fmla="*/ 3477125 w 7508466"/>
              <a:gd name="connsiteY1" fmla="*/ 59494 h 5846683"/>
              <a:gd name="connsiteX2" fmla="*/ 7134725 w 7508466"/>
              <a:gd name="connsiteY2" fmla="*/ 516694 h 5846683"/>
              <a:gd name="connsiteX3" fmla="*/ 6894095 w 7508466"/>
              <a:gd name="connsiteY3" fmla="*/ 1695788 h 5846683"/>
              <a:gd name="connsiteX4" fmla="*/ 2767263 w 7508466"/>
              <a:gd name="connsiteY4" fmla="*/ 1972515 h 5846683"/>
              <a:gd name="connsiteX5" fmla="*/ 2586789 w 7508466"/>
              <a:gd name="connsiteY5" fmla="*/ 3199736 h 5846683"/>
              <a:gd name="connsiteX6" fmla="*/ 6521116 w 7508466"/>
              <a:gd name="connsiteY6" fmla="*/ 3392242 h 5846683"/>
              <a:gd name="connsiteX7" fmla="*/ 7014410 w 7508466"/>
              <a:gd name="connsiteY7" fmla="*/ 4691652 h 5846683"/>
              <a:gd name="connsiteX8" fmla="*/ 3489157 w 7508466"/>
              <a:gd name="connsiteY8" fmla="*/ 5846683 h 5846683"/>
              <a:gd name="connsiteX0" fmla="*/ 0 w 7564805"/>
              <a:gd name="connsiteY0" fmla="*/ 766089 h 5626847"/>
              <a:gd name="connsiteX1" fmla="*/ 2671009 w 7564805"/>
              <a:gd name="connsiteY1" fmla="*/ 92322 h 5626847"/>
              <a:gd name="connsiteX2" fmla="*/ 7134725 w 7564805"/>
              <a:gd name="connsiteY2" fmla="*/ 296858 h 5626847"/>
              <a:gd name="connsiteX3" fmla="*/ 6894095 w 7564805"/>
              <a:gd name="connsiteY3" fmla="*/ 1475952 h 5626847"/>
              <a:gd name="connsiteX4" fmla="*/ 2767263 w 7564805"/>
              <a:gd name="connsiteY4" fmla="*/ 1752679 h 5626847"/>
              <a:gd name="connsiteX5" fmla="*/ 2586789 w 7564805"/>
              <a:gd name="connsiteY5" fmla="*/ 2979900 h 5626847"/>
              <a:gd name="connsiteX6" fmla="*/ 6521116 w 7564805"/>
              <a:gd name="connsiteY6" fmla="*/ 3172406 h 5626847"/>
              <a:gd name="connsiteX7" fmla="*/ 7014410 w 7564805"/>
              <a:gd name="connsiteY7" fmla="*/ 4471816 h 5626847"/>
              <a:gd name="connsiteX8" fmla="*/ 3489157 w 7564805"/>
              <a:gd name="connsiteY8" fmla="*/ 5626847 h 5626847"/>
              <a:gd name="connsiteX0" fmla="*/ 0 w 7415981"/>
              <a:gd name="connsiteY0" fmla="*/ 707758 h 5568516"/>
              <a:gd name="connsiteX1" fmla="*/ 2671009 w 7415981"/>
              <a:gd name="connsiteY1" fmla="*/ 33991 h 5568516"/>
              <a:gd name="connsiteX2" fmla="*/ 6894094 w 7415981"/>
              <a:gd name="connsiteY2" fmla="*/ 238527 h 5568516"/>
              <a:gd name="connsiteX3" fmla="*/ 6894095 w 7415981"/>
              <a:gd name="connsiteY3" fmla="*/ 1417621 h 5568516"/>
              <a:gd name="connsiteX4" fmla="*/ 2767263 w 7415981"/>
              <a:gd name="connsiteY4" fmla="*/ 1694348 h 5568516"/>
              <a:gd name="connsiteX5" fmla="*/ 2586789 w 7415981"/>
              <a:gd name="connsiteY5" fmla="*/ 2921569 h 5568516"/>
              <a:gd name="connsiteX6" fmla="*/ 6521116 w 7415981"/>
              <a:gd name="connsiteY6" fmla="*/ 3114075 h 5568516"/>
              <a:gd name="connsiteX7" fmla="*/ 7014410 w 7415981"/>
              <a:gd name="connsiteY7" fmla="*/ 4413485 h 5568516"/>
              <a:gd name="connsiteX8" fmla="*/ 3489157 w 7415981"/>
              <a:gd name="connsiteY8" fmla="*/ 5568516 h 5568516"/>
              <a:gd name="connsiteX0" fmla="*/ 0 w 7415981"/>
              <a:gd name="connsiteY0" fmla="*/ 707758 h 5195537"/>
              <a:gd name="connsiteX1" fmla="*/ 2671009 w 7415981"/>
              <a:gd name="connsiteY1" fmla="*/ 33991 h 5195537"/>
              <a:gd name="connsiteX2" fmla="*/ 6894094 w 7415981"/>
              <a:gd name="connsiteY2" fmla="*/ 238527 h 5195537"/>
              <a:gd name="connsiteX3" fmla="*/ 6894095 w 7415981"/>
              <a:gd name="connsiteY3" fmla="*/ 1417621 h 5195537"/>
              <a:gd name="connsiteX4" fmla="*/ 2767263 w 7415981"/>
              <a:gd name="connsiteY4" fmla="*/ 1694348 h 5195537"/>
              <a:gd name="connsiteX5" fmla="*/ 2586789 w 7415981"/>
              <a:gd name="connsiteY5" fmla="*/ 2921569 h 5195537"/>
              <a:gd name="connsiteX6" fmla="*/ 6521116 w 7415981"/>
              <a:gd name="connsiteY6" fmla="*/ 3114075 h 5195537"/>
              <a:gd name="connsiteX7" fmla="*/ 7014410 w 7415981"/>
              <a:gd name="connsiteY7" fmla="*/ 4413485 h 5195537"/>
              <a:gd name="connsiteX8" fmla="*/ 4836694 w 7415981"/>
              <a:gd name="connsiteY8" fmla="*/ 5195537 h 519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15981" h="5195537">
                <a:moveTo>
                  <a:pt x="0" y="707758"/>
                </a:moveTo>
                <a:cubicBezTo>
                  <a:pt x="820152" y="406968"/>
                  <a:pt x="1521993" y="112196"/>
                  <a:pt x="2671009" y="33991"/>
                </a:cubicBezTo>
                <a:cubicBezTo>
                  <a:pt x="3820025" y="-44214"/>
                  <a:pt x="6190246" y="7922"/>
                  <a:pt x="6894094" y="238527"/>
                </a:cubicBezTo>
                <a:cubicBezTo>
                  <a:pt x="7597942" y="469132"/>
                  <a:pt x="7581900" y="1174984"/>
                  <a:pt x="6894095" y="1417621"/>
                </a:cubicBezTo>
                <a:cubicBezTo>
                  <a:pt x="6206290" y="1660258"/>
                  <a:pt x="3485147" y="1443690"/>
                  <a:pt x="2767263" y="1694348"/>
                </a:cubicBezTo>
                <a:cubicBezTo>
                  <a:pt x="2049379" y="1945006"/>
                  <a:pt x="1961147" y="2684948"/>
                  <a:pt x="2586789" y="2921569"/>
                </a:cubicBezTo>
                <a:cubicBezTo>
                  <a:pt x="3212431" y="3158190"/>
                  <a:pt x="5783179" y="2865422"/>
                  <a:pt x="6521116" y="3114075"/>
                </a:cubicBezTo>
                <a:cubicBezTo>
                  <a:pt x="7259053" y="3362728"/>
                  <a:pt x="7295147" y="4066575"/>
                  <a:pt x="7014410" y="4413485"/>
                </a:cubicBezTo>
                <a:cubicBezTo>
                  <a:pt x="6733673" y="4760395"/>
                  <a:pt x="6568239" y="4770421"/>
                  <a:pt x="4836694" y="5195537"/>
                </a:cubicBezTo>
              </a:path>
            </a:pathLst>
          </a:custGeom>
          <a:noFill/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 rot="14957672">
            <a:off x="6342188" y="6280072"/>
            <a:ext cx="410511" cy="639113"/>
            <a:chOff x="6384480" y="983302"/>
            <a:chExt cx="1376517" cy="2143060"/>
          </a:xfrm>
        </p:grpSpPr>
        <p:sp>
          <p:nvSpPr>
            <p:cNvPr id="84" name="Freeform 26"/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88" name="Freeform 9"/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11"/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8"/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7" name="Freeform 8"/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1" name="직사각형 100"/>
          <p:cNvSpPr/>
          <p:nvPr/>
        </p:nvSpPr>
        <p:spPr>
          <a:xfrm flipH="1">
            <a:off x="4961690" y="3023417"/>
            <a:ext cx="4054399" cy="112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C000"/>
                </a:solidFill>
                <a:latin typeface="+mn-ea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컨텐츠에 대한 내용을 적어요</a:t>
            </a:r>
            <a:endParaRPr lang="en-US" altLang="ko-KR" sz="11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PowerPoint is a computer program created 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by 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Microsoft Office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 flipH="1">
            <a:off x="4608097" y="4683367"/>
            <a:ext cx="4070850" cy="112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컨텐츠에 대한 내용을 적어요</a:t>
            </a:r>
            <a:endParaRPr lang="en-US" altLang="ko-KR" sz="1100" dirty="0">
              <a:solidFill>
                <a:schemeClr val="bg1"/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PowerPoint is a computer program created 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by 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Microsoft Office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3" name="직사각형 102"/>
          <p:cNvSpPr/>
          <p:nvPr/>
        </p:nvSpPr>
        <p:spPr>
          <a:xfrm flipH="1">
            <a:off x="4961691" y="1522295"/>
            <a:ext cx="4054399" cy="112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컨텐츠에 대한 내용을 적어요</a:t>
            </a:r>
            <a:endParaRPr lang="en-US" altLang="ko-KR" sz="1100" dirty="0">
              <a:solidFill>
                <a:schemeClr val="bg1"/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PowerPoint is a computer program created 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by 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Microsoft Office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9367769" y="1976047"/>
            <a:ext cx="235287" cy="235287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4126127" y="3511837"/>
            <a:ext cx="235287" cy="235287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9149512" y="5130620"/>
            <a:ext cx="235287" cy="235287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5" name="그림 1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4"/>
          <a:stretch/>
        </p:blipFill>
        <p:spPr>
          <a:xfrm>
            <a:off x="9900927" y="1429327"/>
            <a:ext cx="1846161" cy="1328727"/>
          </a:xfrm>
          <a:prstGeom prst="rect">
            <a:avLst/>
          </a:prstGeom>
        </p:spPr>
      </p:pic>
      <p:sp>
        <p:nvSpPr>
          <p:cNvPr id="124" name="원호 123"/>
          <p:cNvSpPr/>
          <p:nvPr/>
        </p:nvSpPr>
        <p:spPr>
          <a:xfrm>
            <a:off x="9938581" y="4315539"/>
            <a:ext cx="1825624" cy="1825624"/>
          </a:xfrm>
          <a:prstGeom prst="arc">
            <a:avLst>
              <a:gd name="adj1" fmla="val 16096352"/>
              <a:gd name="adj2" fmla="val 10969785"/>
            </a:avLst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9775139" y="4059019"/>
            <a:ext cx="108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75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%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0128864" y="4989039"/>
            <a:ext cx="1465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CONTENTS B</a:t>
            </a:r>
          </a:p>
        </p:txBody>
      </p:sp>
    </p:spTree>
    <p:extLst>
      <p:ext uri="{BB962C8B-B14F-4D97-AF65-F5344CB8AC3E}">
        <p14:creationId xmlns:p14="http://schemas.microsoft.com/office/powerpoint/2010/main" val="1169455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231</Words>
  <Application>Microsoft Office PowerPoint</Application>
  <PresentationFormat>와이드스크린</PresentationFormat>
  <Paragraphs>61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Kozuka Gothic Pr6N L</vt:lpstr>
      <vt:lpstr>맑은 고딕</vt:lpstr>
      <vt:lpstr>야놀자 야체 B</vt:lpstr>
      <vt:lpstr>야놀자 야체 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요청사항</cp:lastModifiedBy>
  <cp:revision>70</cp:revision>
  <dcterms:created xsi:type="dcterms:W3CDTF">2017-10-09T06:24:25Z</dcterms:created>
  <dcterms:modified xsi:type="dcterms:W3CDTF">2017-10-23T08:25:28Z</dcterms:modified>
</cp:coreProperties>
</file>