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1C3"/>
    <a:srgbClr val="E47F39"/>
    <a:srgbClr val="8DD5C5"/>
    <a:srgbClr val="F0F1F3"/>
    <a:srgbClr val="7C604B"/>
    <a:srgbClr val="EBEBEB"/>
    <a:srgbClr val="8B9731"/>
    <a:srgbClr val="FF3300"/>
    <a:srgbClr val="37260A"/>
    <a:srgbClr val="FFF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4612481" y="4493077"/>
            <a:ext cx="1643188" cy="2364923"/>
            <a:chOff x="4612481" y="4493077"/>
            <a:chExt cx="1643188" cy="2364923"/>
          </a:xfrm>
        </p:grpSpPr>
        <p:grpSp>
          <p:nvGrpSpPr>
            <p:cNvPr id="33" name="그룹 32"/>
            <p:cNvGrpSpPr/>
            <p:nvPr/>
          </p:nvGrpSpPr>
          <p:grpSpPr>
            <a:xfrm>
              <a:off x="4612481" y="4493077"/>
              <a:ext cx="1643188" cy="2364923"/>
              <a:chOff x="4612481" y="4493077"/>
              <a:chExt cx="1643188" cy="2364923"/>
            </a:xfrm>
          </p:grpSpPr>
          <p:sp>
            <p:nvSpPr>
              <p:cNvPr id="30" name="평행 사변형 29"/>
              <p:cNvSpPr/>
              <p:nvPr/>
            </p:nvSpPr>
            <p:spPr>
              <a:xfrm>
                <a:off x="4612481" y="4493077"/>
                <a:ext cx="1643188" cy="2364923"/>
              </a:xfrm>
              <a:prstGeom prst="parallelogram">
                <a:avLst>
                  <a:gd name="adj" fmla="val 70703"/>
                </a:avLst>
              </a:prstGeom>
              <a:solidFill>
                <a:srgbClr val="4142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>
                <a:stCxn id="30" idx="1"/>
                <a:endCxn id="30" idx="3"/>
              </p:cNvCxnSpPr>
              <p:nvPr/>
            </p:nvCxnSpPr>
            <p:spPr>
              <a:xfrm flipH="1">
                <a:off x="4853183" y="4493077"/>
                <a:ext cx="1161784" cy="2364923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 rot="17788605">
              <a:off x="5539156" y="5009793"/>
              <a:ext cx="243682" cy="385650"/>
              <a:chOff x="4368799" y="3225779"/>
              <a:chExt cx="243682" cy="38565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368800" y="3225779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68800" y="3310762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368800" y="3480728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368799" y="3395745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368799" y="3565710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0" y="3193143"/>
            <a:ext cx="5089182" cy="449943"/>
            <a:chOff x="0" y="3193143"/>
            <a:chExt cx="5089182" cy="449943"/>
          </a:xfrm>
        </p:grpSpPr>
        <p:sp>
          <p:nvSpPr>
            <p:cNvPr id="8" name="직사각형 7"/>
            <p:cNvSpPr/>
            <p:nvPr/>
          </p:nvSpPr>
          <p:spPr>
            <a:xfrm>
              <a:off x="0" y="3193143"/>
              <a:ext cx="5089182" cy="449943"/>
            </a:xfrm>
            <a:prstGeom prst="rect">
              <a:avLst/>
            </a:prstGeom>
            <a:solidFill>
              <a:srgbClr val="4142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8" idx="1"/>
              <a:endCxn id="6" idx="2"/>
            </p:cNvCxnSpPr>
            <p:nvPr/>
          </p:nvCxnSpPr>
          <p:spPr>
            <a:xfrm>
              <a:off x="0" y="3418115"/>
              <a:ext cx="5089182" cy="10844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4368799" y="3225779"/>
              <a:ext cx="243682" cy="385650"/>
              <a:chOff x="4368799" y="3225779"/>
              <a:chExt cx="243682" cy="38565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4368800" y="3225779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368800" y="3310762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368800" y="3480728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68799" y="3395745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68799" y="3565710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5361173" y="-9525"/>
            <a:ext cx="3918858" cy="2352675"/>
            <a:chOff x="5361173" y="-9525"/>
            <a:chExt cx="3918858" cy="2352675"/>
          </a:xfrm>
        </p:grpSpPr>
        <p:grpSp>
          <p:nvGrpSpPr>
            <p:cNvPr id="26" name="그룹 25"/>
            <p:cNvGrpSpPr/>
            <p:nvPr/>
          </p:nvGrpSpPr>
          <p:grpSpPr>
            <a:xfrm>
              <a:off x="5361173" y="-9525"/>
              <a:ext cx="3918858" cy="2352675"/>
              <a:chOff x="5361173" y="-9525"/>
              <a:chExt cx="3918858" cy="2352675"/>
            </a:xfrm>
          </p:grpSpPr>
          <p:sp>
            <p:nvSpPr>
              <p:cNvPr id="24" name="물결 23"/>
              <p:cNvSpPr/>
              <p:nvPr/>
            </p:nvSpPr>
            <p:spPr>
              <a:xfrm rot="18900000">
                <a:off x="5361173" y="929341"/>
                <a:ext cx="3918858" cy="598813"/>
              </a:xfrm>
              <a:prstGeom prst="wave">
                <a:avLst>
                  <a:gd name="adj1" fmla="val 12500"/>
                  <a:gd name="adj2" fmla="val 5811"/>
                </a:avLst>
              </a:prstGeom>
              <a:solidFill>
                <a:srgbClr val="4142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6134100" y="-9525"/>
                <a:ext cx="2324100" cy="2352675"/>
              </a:xfrm>
              <a:custGeom>
                <a:avLst/>
                <a:gdLst>
                  <a:gd name="connsiteX0" fmla="*/ 0 w 2324100"/>
                  <a:gd name="connsiteY0" fmla="*/ 2352675 h 2352675"/>
                  <a:gd name="connsiteX1" fmla="*/ 371475 w 2324100"/>
                  <a:gd name="connsiteY1" fmla="*/ 1905000 h 2352675"/>
                  <a:gd name="connsiteX2" fmla="*/ 1466850 w 2324100"/>
                  <a:gd name="connsiteY2" fmla="*/ 1000125 h 2352675"/>
                  <a:gd name="connsiteX3" fmla="*/ 2133600 w 2324100"/>
                  <a:gd name="connsiteY3" fmla="*/ 381000 h 2352675"/>
                  <a:gd name="connsiteX4" fmla="*/ 2324100 w 2324100"/>
                  <a:gd name="connsiteY4" fmla="*/ 0 h 235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4100" h="2352675">
                    <a:moveTo>
                      <a:pt x="0" y="2352675"/>
                    </a:moveTo>
                    <a:cubicBezTo>
                      <a:pt x="63500" y="2241550"/>
                      <a:pt x="127000" y="2130425"/>
                      <a:pt x="371475" y="1905000"/>
                    </a:cubicBezTo>
                    <a:cubicBezTo>
                      <a:pt x="615950" y="1679575"/>
                      <a:pt x="1173163" y="1254125"/>
                      <a:pt x="1466850" y="1000125"/>
                    </a:cubicBezTo>
                    <a:cubicBezTo>
                      <a:pt x="1760537" y="746125"/>
                      <a:pt x="1990725" y="547687"/>
                      <a:pt x="2133600" y="381000"/>
                    </a:cubicBezTo>
                    <a:cubicBezTo>
                      <a:pt x="2276475" y="214313"/>
                      <a:pt x="2300287" y="107156"/>
                      <a:pt x="2324100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19075336">
              <a:off x="6808851" y="1367471"/>
              <a:ext cx="243682" cy="358676"/>
              <a:chOff x="4368799" y="3225779"/>
              <a:chExt cx="243682" cy="38565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368800" y="3225779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368800" y="3310762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368800" y="3480728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368799" y="3395745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368799" y="3565710"/>
                <a:ext cx="24368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7102818" y="3159836"/>
            <a:ext cx="5089182" cy="449943"/>
            <a:chOff x="7102818" y="3159836"/>
            <a:chExt cx="5089182" cy="449943"/>
          </a:xfrm>
        </p:grpSpPr>
        <p:sp>
          <p:nvSpPr>
            <p:cNvPr id="17" name="직사각형 16"/>
            <p:cNvSpPr/>
            <p:nvPr/>
          </p:nvSpPr>
          <p:spPr>
            <a:xfrm>
              <a:off x="7102818" y="3159836"/>
              <a:ext cx="5089182" cy="449943"/>
            </a:xfrm>
            <a:prstGeom prst="rect">
              <a:avLst/>
            </a:prstGeom>
            <a:solidFill>
              <a:srgbClr val="4142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7" idx="1"/>
            </p:cNvCxnSpPr>
            <p:nvPr/>
          </p:nvCxnSpPr>
          <p:spPr>
            <a:xfrm>
              <a:off x="7102818" y="3384808"/>
              <a:ext cx="5089182" cy="10844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1471618" y="3192472"/>
              <a:ext cx="24368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471618" y="3277455"/>
              <a:ext cx="24368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471618" y="3447421"/>
              <a:ext cx="24368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471617" y="3362438"/>
              <a:ext cx="24368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471617" y="3532403"/>
              <a:ext cx="24368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5089182" y="2402896"/>
            <a:ext cx="2052125" cy="2052125"/>
          </a:xfrm>
          <a:prstGeom prst="ellipse">
            <a:avLst/>
          </a:prstGeom>
          <a:solidFill>
            <a:srgbClr val="8B9731"/>
          </a:solidFill>
          <a:ln w="381000">
            <a:solidFill>
              <a:srgbClr val="535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77601" y="2719127"/>
            <a:ext cx="187528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SWOT </a:t>
            </a:r>
            <a:endParaRPr lang="en-US" altLang="ko-KR" sz="32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strength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weakness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opportunity / threat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89182" y="2392051"/>
            <a:ext cx="2052125" cy="2052125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78680" y="1349832"/>
            <a:ext cx="1843314" cy="2150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100" dirty="0" smtClean="0">
                <a:solidFill>
                  <a:schemeClr val="bg1"/>
                </a:solidFill>
              </a:rPr>
              <a:t>Strength</a:t>
            </a:r>
            <a:r>
              <a:rPr lang="ko-KR" altLang="en-US" sz="1100" dirty="0" smtClean="0">
                <a:solidFill>
                  <a:schemeClr val="bg1"/>
                </a:solidFill>
              </a:rPr>
              <a:t> 강점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390" y="833151"/>
            <a:ext cx="72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3672" y="1797261"/>
            <a:ext cx="340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73672" y="83502"/>
            <a:ext cx="53942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schemeClr val="bg1"/>
                </a:solidFill>
              </a:rPr>
              <a:t>POWER POINT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5698" y="4711712"/>
            <a:ext cx="1843314" cy="215056"/>
          </a:xfrm>
          <a:prstGeom prst="rect">
            <a:avLst/>
          </a:prstGeom>
          <a:solidFill>
            <a:srgbClr val="02B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100" dirty="0" smtClean="0">
                <a:solidFill>
                  <a:schemeClr val="bg1"/>
                </a:solidFill>
              </a:rPr>
              <a:t>Strength</a:t>
            </a:r>
            <a:r>
              <a:rPr lang="ko-KR" altLang="en-US" sz="1100" dirty="0" smtClean="0">
                <a:solidFill>
                  <a:schemeClr val="bg1"/>
                </a:solidFill>
              </a:rPr>
              <a:t> 강점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2408" y="4195031"/>
            <a:ext cx="72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0690" y="5159141"/>
            <a:ext cx="340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979346" y="4712495"/>
            <a:ext cx="1843314" cy="2150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100" dirty="0" smtClean="0">
                <a:solidFill>
                  <a:schemeClr val="bg1"/>
                </a:solidFill>
              </a:rPr>
              <a:t>Strength</a:t>
            </a:r>
            <a:r>
              <a:rPr lang="ko-KR" altLang="en-US" sz="1100" dirty="0" smtClean="0">
                <a:solidFill>
                  <a:schemeClr val="bg1"/>
                </a:solidFill>
              </a:rPr>
              <a:t> 강점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86056" y="4195814"/>
            <a:ext cx="72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74338" y="5159924"/>
            <a:ext cx="340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598013" y="1138145"/>
            <a:ext cx="1843314" cy="215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100" dirty="0" smtClean="0">
                <a:solidFill>
                  <a:schemeClr val="bg1"/>
                </a:solidFill>
              </a:rPr>
              <a:t>Strength</a:t>
            </a:r>
            <a:r>
              <a:rPr lang="ko-KR" altLang="en-US" sz="1100" dirty="0" smtClean="0">
                <a:solidFill>
                  <a:schemeClr val="bg1"/>
                </a:solidFill>
              </a:rPr>
              <a:t> 강점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61181" y="621464"/>
            <a:ext cx="72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69007" y="1585574"/>
            <a:ext cx="340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</p:spTree>
    <p:extLst>
      <p:ext uri="{BB962C8B-B14F-4D97-AF65-F5344CB8AC3E}">
        <p14:creationId xmlns:p14="http://schemas.microsoft.com/office/powerpoint/2010/main" val="109333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138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68</cp:revision>
  <dcterms:created xsi:type="dcterms:W3CDTF">2017-12-05T06:51:01Z</dcterms:created>
  <dcterms:modified xsi:type="dcterms:W3CDTF">2017-12-12T06:13:31Z</dcterms:modified>
</cp:coreProperties>
</file>