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3" r:id="rId3"/>
    <p:sldId id="33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0C1"/>
    <a:srgbClr val="55B7D0"/>
    <a:srgbClr val="D12D4F"/>
    <a:srgbClr val="FF3569"/>
    <a:srgbClr val="FF7C80"/>
    <a:srgbClr val="FF7558"/>
    <a:srgbClr val="E2EAEC"/>
    <a:srgbClr val="F3C9A1"/>
    <a:srgbClr val="FCFCFC"/>
    <a:srgbClr val="EEB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rgbClr val="8FD7D4"/>
              </a:solidFill>
            </a:ln>
          </c:spPr>
          <c:marker>
            <c:symbol val="circle"/>
            <c:size val="7"/>
            <c:spPr>
              <a:solidFill>
                <a:srgbClr val="7FDAD4"/>
              </a:solidFill>
              <a:ln w="0">
                <a:noFill/>
              </a:ln>
            </c:spPr>
          </c:marker>
          <c:dPt>
            <c:idx val="2"/>
            <c:marker>
              <c:spPr>
                <a:solidFill>
                  <a:srgbClr val="7FDAD4"/>
                </a:solidFill>
                <a:ln>
                  <a:noFill/>
                </a:ln>
              </c:spPr>
            </c:marker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3247424"/>
        <c:axId val="253247984"/>
      </c:lineChart>
      <c:catAx>
        <c:axId val="253247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253247984"/>
        <c:crosses val="autoZero"/>
        <c:auto val="1"/>
        <c:lblAlgn val="ctr"/>
        <c:lblOffset val="100"/>
        <c:noMultiLvlLbl val="0"/>
      </c:catAx>
      <c:valAx>
        <c:axId val="253247984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sys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253247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</a:schemeClr>
              </a:solidFill>
              <a:ln w="9525">
                <a:noFill/>
                <a:prstDash val="sysDash"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  <c:pt idx="5">
                  <c:v>데이터6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90</c:v>
                </c:pt>
                <c:pt idx="2">
                  <c:v>30</c:v>
                </c:pt>
                <c:pt idx="3">
                  <c:v>80</c:v>
                </c:pt>
                <c:pt idx="4">
                  <c:v>70</c:v>
                </c:pt>
                <c:pt idx="5">
                  <c:v>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판매2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  <c:pt idx="5">
                  <c:v>데이터6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10</c:v>
                </c:pt>
                <c:pt idx="2">
                  <c:v>70</c:v>
                </c:pt>
                <c:pt idx="3">
                  <c:v>20</c:v>
                </c:pt>
                <c:pt idx="4">
                  <c:v>30</c:v>
                </c:pt>
                <c:pt idx="5">
                  <c:v>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95131216"/>
        <c:axId val="195131776"/>
      </c:barChart>
      <c:catAx>
        <c:axId val="1951312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131776"/>
        <c:crosses val="autoZero"/>
        <c:auto val="1"/>
        <c:lblAlgn val="ctr"/>
        <c:lblOffset val="100"/>
        <c:noMultiLvlLbl val="0"/>
      </c:catAx>
      <c:valAx>
        <c:axId val="195131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19513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5879484" y="1606576"/>
            <a:ext cx="2630315" cy="394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16552" y="1606576"/>
            <a:ext cx="1562128" cy="3949601"/>
          </a:xfrm>
          <a:prstGeom prst="rect">
            <a:avLst/>
          </a:prstGeom>
          <a:solidFill>
            <a:srgbClr val="E2EAEC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16552" y="1136875"/>
            <a:ext cx="4193248" cy="469701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600" dirty="0">
                <a:solidFill>
                  <a:prstClr val="white"/>
                </a:solidFill>
              </a:rPr>
              <a:t>POWER POINT </a:t>
            </a:r>
            <a:r>
              <a:rPr lang="en-US" altLang="ko-KR" sz="1600" b="1" dirty="0" smtClean="0">
                <a:solidFill>
                  <a:prstClr val="white"/>
                </a:solidFill>
              </a:rPr>
              <a:t>PRESENTATION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69753" y="1837614"/>
            <a:ext cx="1276978" cy="273995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12" name="도넛 11"/>
          <p:cNvSpPr/>
          <p:nvPr/>
        </p:nvSpPr>
        <p:spPr>
          <a:xfrm>
            <a:off x="4532273" y="1889597"/>
            <a:ext cx="137798" cy="137798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4622404" y="2017355"/>
            <a:ext cx="80328" cy="20082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00596" y="2542497"/>
            <a:ext cx="8002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3C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900" dirty="0">
                <a:solidFill>
                  <a:srgbClr val="595959"/>
                </a:solidFill>
                <a:cs typeface="Aharoni" panose="02010803020104030203" pitchFamily="2" charset="-79"/>
              </a:rPr>
              <a:t>Analysis</a:t>
            </a:r>
            <a:endParaRPr lang="ko-KR" altLang="en-US" sz="900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00596" y="3014657"/>
            <a:ext cx="100700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SWOT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900" dirty="0">
                <a:solidFill>
                  <a:srgbClr val="595959"/>
                </a:solidFill>
                <a:cs typeface="Aharoni" panose="02010803020104030203" pitchFamily="2" charset="-79"/>
              </a:rPr>
              <a:t>Analysis</a:t>
            </a:r>
            <a:endParaRPr lang="ko-KR" altLang="en-US" sz="900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00596" y="3465564"/>
            <a:ext cx="56457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4P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900" dirty="0">
                <a:solidFill>
                  <a:srgbClr val="595959"/>
                </a:solidFill>
                <a:cs typeface="Aharoni" panose="02010803020104030203" pitchFamily="2" charset="-79"/>
              </a:rPr>
              <a:t>Mix</a:t>
            </a:r>
            <a:endParaRPr lang="ko-KR" altLang="en-US" sz="900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00596" y="3937724"/>
            <a:ext cx="418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IMC</a:t>
            </a:r>
            <a:endParaRPr lang="ko-KR" altLang="en-US" sz="800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00596" y="4388631"/>
            <a:ext cx="987771" cy="230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Expected effect</a:t>
            </a:r>
            <a:endParaRPr lang="ko-KR" altLang="en-US" sz="700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00596" y="4856211"/>
            <a:ext cx="1093080" cy="223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Budget &amp; Schedule</a:t>
            </a:r>
            <a:endParaRPr lang="ko-KR" altLang="en-US" sz="600" dirty="0">
              <a:solidFill>
                <a:srgbClr val="595959"/>
              </a:solidFill>
              <a:cs typeface="Aharoni" panose="02010803020104030203" pitchFamily="2" charset="-79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302813" y="2460548"/>
            <a:ext cx="308098" cy="218046"/>
            <a:chOff x="1330658" y="1479810"/>
            <a:chExt cx="276156" cy="195440"/>
          </a:xfrm>
        </p:grpSpPr>
        <p:sp>
          <p:nvSpPr>
            <p:cNvPr id="45" name="모서리가 둥근 사각형 설명선 44"/>
            <p:cNvSpPr/>
            <p:nvPr/>
          </p:nvSpPr>
          <p:spPr>
            <a:xfrm>
              <a:off x="1365343" y="14935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30658" y="1479810"/>
              <a:ext cx="276156" cy="193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1p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064951" y="3328848"/>
            <a:ext cx="308098" cy="218046"/>
            <a:chOff x="1483057" y="1632210"/>
            <a:chExt cx="276156" cy="195440"/>
          </a:xfrm>
        </p:grpSpPr>
        <p:sp>
          <p:nvSpPr>
            <p:cNvPr id="47" name="모서리가 둥근 사각형 설명선 46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83057" y="1632210"/>
              <a:ext cx="276156" cy="193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prstClr val="white"/>
                  </a:solidFill>
                </a:rPr>
                <a:t>7p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875211" y="3834543"/>
            <a:ext cx="367408" cy="218046"/>
            <a:chOff x="1456478" y="1632210"/>
            <a:chExt cx="329317" cy="195440"/>
          </a:xfrm>
        </p:grpSpPr>
        <p:sp>
          <p:nvSpPr>
            <p:cNvPr id="51" name="모서리가 둥근 사각형 설명선 50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456478" y="1632210"/>
              <a:ext cx="329317" cy="193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prstClr val="white"/>
                  </a:solidFill>
                </a:rPr>
                <a:t>11p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353001" y="4188930"/>
            <a:ext cx="367408" cy="218046"/>
            <a:chOff x="1456477" y="1632210"/>
            <a:chExt cx="329317" cy="195440"/>
          </a:xfrm>
        </p:grpSpPr>
        <p:sp>
          <p:nvSpPr>
            <p:cNvPr id="54" name="모서리가 둥근 사각형 설명선 53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56477" y="1632210"/>
              <a:ext cx="329317" cy="193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 smtClean="0">
                  <a:solidFill>
                    <a:prstClr val="white"/>
                  </a:solidFill>
                </a:rPr>
                <a:t>20p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1" name="모서리가 둥근 사각형 설명선 60"/>
          <p:cNvSpPr/>
          <p:nvPr/>
        </p:nvSpPr>
        <p:spPr>
          <a:xfrm>
            <a:off x="5434920" y="2853747"/>
            <a:ext cx="230705" cy="202750"/>
          </a:xfrm>
          <a:prstGeom prst="wedgeRoundRectCallout">
            <a:avLst>
              <a:gd name="adj1" fmla="val -46013"/>
              <a:gd name="adj2" fmla="val 93249"/>
              <a:gd name="adj3" fmla="val 16667"/>
            </a:avLst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96223" y="2838451"/>
            <a:ext cx="3080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</a:rPr>
              <a:t>3p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219267" y="2250229"/>
            <a:ext cx="1405616" cy="750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발표자 </a:t>
            </a:r>
            <a:r>
              <a:rPr lang="en-US" altLang="ko-KR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05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홍길동</a:t>
            </a: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ㅇㅇ대학교</a:t>
            </a: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9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20181234 </a:t>
            </a:r>
          </a:p>
        </p:txBody>
      </p:sp>
      <p:sp>
        <p:nvSpPr>
          <p:cNvPr id="86" name="Freeform 5"/>
          <p:cNvSpPr>
            <a:spLocks noEditPoints="1"/>
          </p:cNvSpPr>
          <p:nvPr/>
        </p:nvSpPr>
        <p:spPr bwMode="auto">
          <a:xfrm>
            <a:off x="7965471" y="2538113"/>
            <a:ext cx="315633" cy="315633"/>
          </a:xfrm>
          <a:custGeom>
            <a:avLst/>
            <a:gdLst>
              <a:gd name="T0" fmla="*/ 10844 w 12940"/>
              <a:gd name="T1" fmla="*/ 4357 h 12940"/>
              <a:gd name="T2" fmla="*/ 11725 w 12940"/>
              <a:gd name="T3" fmla="*/ 2892 h 12940"/>
              <a:gd name="T4" fmla="*/ 11073 w 12940"/>
              <a:gd name="T5" fmla="*/ 1906 h 12940"/>
              <a:gd name="T6" fmla="*/ 10582 w 12940"/>
              <a:gd name="T7" fmla="*/ 1719 h 12940"/>
              <a:gd name="T8" fmla="*/ 8974 w 12940"/>
              <a:gd name="T9" fmla="*/ 2312 h 12940"/>
              <a:gd name="T10" fmla="*/ 7743 w 12940"/>
              <a:gd name="T11" fmla="*/ 1791 h 12940"/>
              <a:gd name="T12" fmla="*/ 7263 w 12940"/>
              <a:gd name="T13" fmla="*/ 167 h 12940"/>
              <a:gd name="T14" fmla="*/ 6092 w 12940"/>
              <a:gd name="T15" fmla="*/ 0 h 12940"/>
              <a:gd name="T16" fmla="*/ 5628 w 12940"/>
              <a:gd name="T17" fmla="*/ 243 h 12940"/>
              <a:gd name="T18" fmla="*/ 5048 w 12940"/>
              <a:gd name="T19" fmla="*/ 1837 h 12940"/>
              <a:gd name="T20" fmla="*/ 4037 w 12940"/>
              <a:gd name="T21" fmla="*/ 2281 h 12940"/>
              <a:gd name="T22" fmla="*/ 2590 w 12940"/>
              <a:gd name="T23" fmla="*/ 1478 h 12940"/>
              <a:gd name="T24" fmla="*/ 1644 w 12940"/>
              <a:gd name="T25" fmla="*/ 2187 h 12940"/>
              <a:gd name="T26" fmla="*/ 1487 w 12940"/>
              <a:gd name="T27" fmla="*/ 2687 h 12940"/>
              <a:gd name="T28" fmla="*/ 2195 w 12940"/>
              <a:gd name="T29" fmla="*/ 4198 h 12940"/>
              <a:gd name="T30" fmla="*/ 1791 w 12940"/>
              <a:gd name="T31" fmla="*/ 5222 h 12940"/>
              <a:gd name="T32" fmla="*/ 167 w 12940"/>
              <a:gd name="T33" fmla="*/ 5684 h 12940"/>
              <a:gd name="T34" fmla="*/ 0 w 12940"/>
              <a:gd name="T35" fmla="*/ 6854 h 12940"/>
              <a:gd name="T36" fmla="*/ 243 w 12940"/>
              <a:gd name="T37" fmla="*/ 7320 h 12940"/>
              <a:gd name="T38" fmla="*/ 1898 w 12940"/>
              <a:gd name="T39" fmla="*/ 8068 h 12940"/>
              <a:gd name="T40" fmla="*/ 1302 w 12940"/>
              <a:gd name="T41" fmla="*/ 9898 h 12940"/>
              <a:gd name="T42" fmla="*/ 1366 w 12940"/>
              <a:gd name="T43" fmla="*/ 10461 h 12940"/>
              <a:gd name="T44" fmla="*/ 2204 w 12940"/>
              <a:gd name="T45" fmla="*/ 11251 h 12940"/>
              <a:gd name="T46" fmla="*/ 3745 w 12940"/>
              <a:gd name="T47" fmla="*/ 10479 h 12940"/>
              <a:gd name="T48" fmla="*/ 4796 w 12940"/>
              <a:gd name="T49" fmla="*/ 11018 h 12940"/>
              <a:gd name="T50" fmla="*/ 5578 w 12940"/>
              <a:gd name="T51" fmla="*/ 12612 h 12940"/>
              <a:gd name="T52" fmla="*/ 6040 w 12940"/>
              <a:gd name="T53" fmla="*/ 12939 h 12940"/>
              <a:gd name="T54" fmla="*/ 7189 w 12940"/>
              <a:gd name="T55" fmla="*/ 12836 h 12940"/>
              <a:gd name="T56" fmla="*/ 7634 w 12940"/>
              <a:gd name="T57" fmla="*/ 11178 h 12940"/>
              <a:gd name="T58" fmla="*/ 8580 w 12940"/>
              <a:gd name="T59" fmla="*/ 10837 h 12940"/>
              <a:gd name="T60" fmla="*/ 10198 w 12940"/>
              <a:gd name="T61" fmla="*/ 11469 h 12940"/>
              <a:gd name="T62" fmla="*/ 10756 w 12940"/>
              <a:gd name="T63" fmla="*/ 11372 h 12940"/>
              <a:gd name="T64" fmla="*/ 11495 w 12940"/>
              <a:gd name="T65" fmla="*/ 10489 h 12940"/>
              <a:gd name="T66" fmla="*/ 10623 w 12940"/>
              <a:gd name="T67" fmla="*/ 8981 h 12940"/>
              <a:gd name="T68" fmla="*/ 11053 w 12940"/>
              <a:gd name="T69" fmla="*/ 8072 h 12940"/>
              <a:gd name="T70" fmla="*/ 12613 w 12940"/>
              <a:gd name="T71" fmla="*/ 7368 h 12940"/>
              <a:gd name="T72" fmla="*/ 12939 w 12940"/>
              <a:gd name="T73" fmla="*/ 6906 h 12940"/>
              <a:gd name="T74" fmla="*/ 12836 w 12940"/>
              <a:gd name="T75" fmla="*/ 5758 h 12940"/>
              <a:gd name="T76" fmla="*/ 6490 w 12940"/>
              <a:gd name="T77" fmla="*/ 8897 h 12940"/>
              <a:gd name="T78" fmla="*/ 5826 w 12940"/>
              <a:gd name="T79" fmla="*/ 8805 h 12940"/>
              <a:gd name="T80" fmla="*/ 5183 w 12940"/>
              <a:gd name="T81" fmla="*/ 8514 h 12940"/>
              <a:gd name="T82" fmla="*/ 4655 w 12940"/>
              <a:gd name="T83" fmla="*/ 8058 h 12940"/>
              <a:gd name="T84" fmla="*/ 4278 w 12940"/>
              <a:gd name="T85" fmla="*/ 7468 h 12940"/>
              <a:gd name="T86" fmla="*/ 4083 w 12940"/>
              <a:gd name="T87" fmla="*/ 6779 h 12940"/>
              <a:gd name="T88" fmla="*/ 4083 w 12940"/>
              <a:gd name="T89" fmla="*/ 6161 h 12940"/>
              <a:gd name="T90" fmla="*/ 4278 w 12940"/>
              <a:gd name="T91" fmla="*/ 5472 h 12940"/>
              <a:gd name="T92" fmla="*/ 4655 w 12940"/>
              <a:gd name="T93" fmla="*/ 4883 h 12940"/>
              <a:gd name="T94" fmla="*/ 5183 w 12940"/>
              <a:gd name="T95" fmla="*/ 4426 h 12940"/>
              <a:gd name="T96" fmla="*/ 5826 w 12940"/>
              <a:gd name="T97" fmla="*/ 4135 h 12940"/>
              <a:gd name="T98" fmla="*/ 6490 w 12940"/>
              <a:gd name="T99" fmla="*/ 4044 h 12940"/>
              <a:gd name="T100" fmla="*/ 7154 w 12940"/>
              <a:gd name="T101" fmla="*/ 4135 h 12940"/>
              <a:gd name="T102" fmla="*/ 7797 w 12940"/>
              <a:gd name="T103" fmla="*/ 4426 h 12940"/>
              <a:gd name="T104" fmla="*/ 8325 w 12940"/>
              <a:gd name="T105" fmla="*/ 4883 h 12940"/>
              <a:gd name="T106" fmla="*/ 8702 w 12940"/>
              <a:gd name="T107" fmla="*/ 5472 h 12940"/>
              <a:gd name="T108" fmla="*/ 8897 w 12940"/>
              <a:gd name="T109" fmla="*/ 6161 h 12940"/>
              <a:gd name="T110" fmla="*/ 8897 w 12940"/>
              <a:gd name="T111" fmla="*/ 6779 h 12940"/>
              <a:gd name="T112" fmla="*/ 8702 w 12940"/>
              <a:gd name="T113" fmla="*/ 7468 h 12940"/>
              <a:gd name="T114" fmla="*/ 8325 w 12940"/>
              <a:gd name="T115" fmla="*/ 8058 h 12940"/>
              <a:gd name="T116" fmla="*/ 7797 w 12940"/>
              <a:gd name="T117" fmla="*/ 8514 h 12940"/>
              <a:gd name="T118" fmla="*/ 7154 w 12940"/>
              <a:gd name="T119" fmla="*/ 8805 h 12940"/>
              <a:gd name="T120" fmla="*/ 6490 w 12940"/>
              <a:gd name="T121" fmla="*/ 8897 h 12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940" h="12940">
                <a:moveTo>
                  <a:pt x="12467" y="5528"/>
                </a:moveTo>
                <a:lnTo>
                  <a:pt x="11184" y="5314"/>
                </a:lnTo>
                <a:lnTo>
                  <a:pt x="11148" y="5172"/>
                </a:lnTo>
                <a:lnTo>
                  <a:pt x="11063" y="4892"/>
                </a:lnTo>
                <a:lnTo>
                  <a:pt x="10961" y="4622"/>
                </a:lnTo>
                <a:lnTo>
                  <a:pt x="10844" y="4357"/>
                </a:lnTo>
                <a:lnTo>
                  <a:pt x="10779" y="4230"/>
                </a:lnTo>
                <a:lnTo>
                  <a:pt x="11599" y="3213"/>
                </a:lnTo>
                <a:lnTo>
                  <a:pt x="11630" y="3171"/>
                </a:lnTo>
                <a:lnTo>
                  <a:pt x="11679" y="3083"/>
                </a:lnTo>
                <a:lnTo>
                  <a:pt x="11711" y="2990"/>
                </a:lnTo>
                <a:lnTo>
                  <a:pt x="11725" y="2892"/>
                </a:lnTo>
                <a:lnTo>
                  <a:pt x="11722" y="2795"/>
                </a:lnTo>
                <a:lnTo>
                  <a:pt x="11703" y="2698"/>
                </a:lnTo>
                <a:lnTo>
                  <a:pt x="11667" y="2606"/>
                </a:lnTo>
                <a:lnTo>
                  <a:pt x="11615" y="2521"/>
                </a:lnTo>
                <a:lnTo>
                  <a:pt x="11582" y="2480"/>
                </a:lnTo>
                <a:lnTo>
                  <a:pt x="11073" y="1906"/>
                </a:lnTo>
                <a:lnTo>
                  <a:pt x="11037" y="1869"/>
                </a:lnTo>
                <a:lnTo>
                  <a:pt x="10957" y="1807"/>
                </a:lnTo>
                <a:lnTo>
                  <a:pt x="10869" y="1760"/>
                </a:lnTo>
                <a:lnTo>
                  <a:pt x="10776" y="1730"/>
                </a:lnTo>
                <a:lnTo>
                  <a:pt x="10679" y="1716"/>
                </a:lnTo>
                <a:lnTo>
                  <a:pt x="10582" y="1719"/>
                </a:lnTo>
                <a:lnTo>
                  <a:pt x="10484" y="1740"/>
                </a:lnTo>
                <a:lnTo>
                  <a:pt x="10391" y="1776"/>
                </a:lnTo>
                <a:lnTo>
                  <a:pt x="10347" y="1804"/>
                </a:lnTo>
                <a:lnTo>
                  <a:pt x="9251" y="2492"/>
                </a:lnTo>
                <a:lnTo>
                  <a:pt x="9160" y="2430"/>
                </a:lnTo>
                <a:lnTo>
                  <a:pt x="8974" y="2312"/>
                </a:lnTo>
                <a:lnTo>
                  <a:pt x="8781" y="2202"/>
                </a:lnTo>
                <a:lnTo>
                  <a:pt x="8584" y="2101"/>
                </a:lnTo>
                <a:lnTo>
                  <a:pt x="8380" y="2010"/>
                </a:lnTo>
                <a:lnTo>
                  <a:pt x="8173" y="1927"/>
                </a:lnTo>
                <a:lnTo>
                  <a:pt x="7961" y="1854"/>
                </a:lnTo>
                <a:lnTo>
                  <a:pt x="7743" y="1791"/>
                </a:lnTo>
                <a:lnTo>
                  <a:pt x="7634" y="1762"/>
                </a:lnTo>
                <a:lnTo>
                  <a:pt x="7419" y="474"/>
                </a:lnTo>
                <a:lnTo>
                  <a:pt x="7410" y="423"/>
                </a:lnTo>
                <a:lnTo>
                  <a:pt x="7375" y="328"/>
                </a:lnTo>
                <a:lnTo>
                  <a:pt x="7326" y="243"/>
                </a:lnTo>
                <a:lnTo>
                  <a:pt x="7263" y="167"/>
                </a:lnTo>
                <a:lnTo>
                  <a:pt x="7189" y="104"/>
                </a:lnTo>
                <a:lnTo>
                  <a:pt x="7104" y="54"/>
                </a:lnTo>
                <a:lnTo>
                  <a:pt x="7012" y="20"/>
                </a:lnTo>
                <a:lnTo>
                  <a:pt x="6912" y="2"/>
                </a:lnTo>
                <a:lnTo>
                  <a:pt x="6860" y="0"/>
                </a:lnTo>
                <a:lnTo>
                  <a:pt x="6092" y="0"/>
                </a:lnTo>
                <a:lnTo>
                  <a:pt x="6040" y="2"/>
                </a:lnTo>
                <a:lnTo>
                  <a:pt x="5942" y="20"/>
                </a:lnTo>
                <a:lnTo>
                  <a:pt x="5849" y="54"/>
                </a:lnTo>
                <a:lnTo>
                  <a:pt x="5764" y="104"/>
                </a:lnTo>
                <a:lnTo>
                  <a:pt x="5690" y="167"/>
                </a:lnTo>
                <a:lnTo>
                  <a:pt x="5628" y="243"/>
                </a:lnTo>
                <a:lnTo>
                  <a:pt x="5578" y="328"/>
                </a:lnTo>
                <a:lnTo>
                  <a:pt x="5544" y="423"/>
                </a:lnTo>
                <a:lnTo>
                  <a:pt x="5535" y="474"/>
                </a:lnTo>
                <a:lnTo>
                  <a:pt x="5319" y="1762"/>
                </a:lnTo>
                <a:lnTo>
                  <a:pt x="5228" y="1785"/>
                </a:lnTo>
                <a:lnTo>
                  <a:pt x="5048" y="1837"/>
                </a:lnTo>
                <a:lnTo>
                  <a:pt x="4872" y="1896"/>
                </a:lnTo>
                <a:lnTo>
                  <a:pt x="4699" y="1960"/>
                </a:lnTo>
                <a:lnTo>
                  <a:pt x="4527" y="2031"/>
                </a:lnTo>
                <a:lnTo>
                  <a:pt x="4361" y="2108"/>
                </a:lnTo>
                <a:lnTo>
                  <a:pt x="4197" y="2191"/>
                </a:lnTo>
                <a:lnTo>
                  <a:pt x="4037" y="2281"/>
                </a:lnTo>
                <a:lnTo>
                  <a:pt x="3959" y="2328"/>
                </a:lnTo>
                <a:lnTo>
                  <a:pt x="2916" y="1584"/>
                </a:lnTo>
                <a:lnTo>
                  <a:pt x="2873" y="1556"/>
                </a:lnTo>
                <a:lnTo>
                  <a:pt x="2782" y="1512"/>
                </a:lnTo>
                <a:lnTo>
                  <a:pt x="2687" y="1487"/>
                </a:lnTo>
                <a:lnTo>
                  <a:pt x="2590" y="1478"/>
                </a:lnTo>
                <a:lnTo>
                  <a:pt x="2492" y="1486"/>
                </a:lnTo>
                <a:lnTo>
                  <a:pt x="2397" y="1511"/>
                </a:lnTo>
                <a:lnTo>
                  <a:pt x="2307" y="1551"/>
                </a:lnTo>
                <a:lnTo>
                  <a:pt x="2225" y="1609"/>
                </a:lnTo>
                <a:lnTo>
                  <a:pt x="2187" y="1644"/>
                </a:lnTo>
                <a:lnTo>
                  <a:pt x="1644" y="2187"/>
                </a:lnTo>
                <a:lnTo>
                  <a:pt x="1608" y="2225"/>
                </a:lnTo>
                <a:lnTo>
                  <a:pt x="1551" y="2308"/>
                </a:lnTo>
                <a:lnTo>
                  <a:pt x="1511" y="2398"/>
                </a:lnTo>
                <a:lnTo>
                  <a:pt x="1486" y="2492"/>
                </a:lnTo>
                <a:lnTo>
                  <a:pt x="1477" y="2590"/>
                </a:lnTo>
                <a:lnTo>
                  <a:pt x="1487" y="2687"/>
                </a:lnTo>
                <a:lnTo>
                  <a:pt x="1512" y="2783"/>
                </a:lnTo>
                <a:lnTo>
                  <a:pt x="1555" y="2874"/>
                </a:lnTo>
                <a:lnTo>
                  <a:pt x="1585" y="2917"/>
                </a:lnTo>
                <a:lnTo>
                  <a:pt x="2330" y="3961"/>
                </a:lnTo>
                <a:lnTo>
                  <a:pt x="2283" y="4039"/>
                </a:lnTo>
                <a:lnTo>
                  <a:pt x="2195" y="4198"/>
                </a:lnTo>
                <a:lnTo>
                  <a:pt x="2112" y="4361"/>
                </a:lnTo>
                <a:lnTo>
                  <a:pt x="2036" y="4526"/>
                </a:lnTo>
                <a:lnTo>
                  <a:pt x="1966" y="4695"/>
                </a:lnTo>
                <a:lnTo>
                  <a:pt x="1901" y="4868"/>
                </a:lnTo>
                <a:lnTo>
                  <a:pt x="1843" y="5043"/>
                </a:lnTo>
                <a:lnTo>
                  <a:pt x="1791" y="5222"/>
                </a:lnTo>
                <a:lnTo>
                  <a:pt x="1769" y="5312"/>
                </a:lnTo>
                <a:lnTo>
                  <a:pt x="473" y="5528"/>
                </a:lnTo>
                <a:lnTo>
                  <a:pt x="422" y="5538"/>
                </a:lnTo>
                <a:lnTo>
                  <a:pt x="328" y="5572"/>
                </a:lnTo>
                <a:lnTo>
                  <a:pt x="243" y="5621"/>
                </a:lnTo>
                <a:lnTo>
                  <a:pt x="167" y="5684"/>
                </a:lnTo>
                <a:lnTo>
                  <a:pt x="104" y="5758"/>
                </a:lnTo>
                <a:lnTo>
                  <a:pt x="54" y="5842"/>
                </a:lnTo>
                <a:lnTo>
                  <a:pt x="19" y="5935"/>
                </a:lnTo>
                <a:lnTo>
                  <a:pt x="1" y="6035"/>
                </a:lnTo>
                <a:lnTo>
                  <a:pt x="0" y="6086"/>
                </a:lnTo>
                <a:lnTo>
                  <a:pt x="0" y="6854"/>
                </a:lnTo>
                <a:lnTo>
                  <a:pt x="1" y="6906"/>
                </a:lnTo>
                <a:lnTo>
                  <a:pt x="19" y="7004"/>
                </a:lnTo>
                <a:lnTo>
                  <a:pt x="54" y="7098"/>
                </a:lnTo>
                <a:lnTo>
                  <a:pt x="104" y="7182"/>
                </a:lnTo>
                <a:lnTo>
                  <a:pt x="167" y="7257"/>
                </a:lnTo>
                <a:lnTo>
                  <a:pt x="243" y="7320"/>
                </a:lnTo>
                <a:lnTo>
                  <a:pt x="328" y="7368"/>
                </a:lnTo>
                <a:lnTo>
                  <a:pt x="422" y="7402"/>
                </a:lnTo>
                <a:lnTo>
                  <a:pt x="473" y="7413"/>
                </a:lnTo>
                <a:lnTo>
                  <a:pt x="1769" y="7628"/>
                </a:lnTo>
                <a:lnTo>
                  <a:pt x="1808" y="7777"/>
                </a:lnTo>
                <a:lnTo>
                  <a:pt x="1898" y="8068"/>
                </a:lnTo>
                <a:lnTo>
                  <a:pt x="2005" y="8351"/>
                </a:lnTo>
                <a:lnTo>
                  <a:pt x="2128" y="8625"/>
                </a:lnTo>
                <a:lnTo>
                  <a:pt x="2198" y="8757"/>
                </a:lnTo>
                <a:lnTo>
                  <a:pt x="1381" y="9768"/>
                </a:lnTo>
                <a:lnTo>
                  <a:pt x="1351" y="9810"/>
                </a:lnTo>
                <a:lnTo>
                  <a:pt x="1302" y="9898"/>
                </a:lnTo>
                <a:lnTo>
                  <a:pt x="1270" y="9992"/>
                </a:lnTo>
                <a:lnTo>
                  <a:pt x="1256" y="10089"/>
                </a:lnTo>
                <a:lnTo>
                  <a:pt x="1259" y="10187"/>
                </a:lnTo>
                <a:lnTo>
                  <a:pt x="1277" y="10283"/>
                </a:lnTo>
                <a:lnTo>
                  <a:pt x="1313" y="10375"/>
                </a:lnTo>
                <a:lnTo>
                  <a:pt x="1366" y="10461"/>
                </a:lnTo>
                <a:lnTo>
                  <a:pt x="1398" y="10501"/>
                </a:lnTo>
                <a:lnTo>
                  <a:pt x="1908" y="11075"/>
                </a:lnTo>
                <a:lnTo>
                  <a:pt x="1944" y="11111"/>
                </a:lnTo>
                <a:lnTo>
                  <a:pt x="2023" y="11174"/>
                </a:lnTo>
                <a:lnTo>
                  <a:pt x="2111" y="11221"/>
                </a:lnTo>
                <a:lnTo>
                  <a:pt x="2204" y="11251"/>
                </a:lnTo>
                <a:lnTo>
                  <a:pt x="2301" y="11264"/>
                </a:lnTo>
                <a:lnTo>
                  <a:pt x="2399" y="11262"/>
                </a:lnTo>
                <a:lnTo>
                  <a:pt x="2495" y="11241"/>
                </a:lnTo>
                <a:lnTo>
                  <a:pt x="2589" y="11204"/>
                </a:lnTo>
                <a:lnTo>
                  <a:pt x="2633" y="11178"/>
                </a:lnTo>
                <a:lnTo>
                  <a:pt x="3745" y="10479"/>
                </a:lnTo>
                <a:lnTo>
                  <a:pt x="3834" y="10539"/>
                </a:lnTo>
                <a:lnTo>
                  <a:pt x="4016" y="10651"/>
                </a:lnTo>
                <a:lnTo>
                  <a:pt x="4204" y="10756"/>
                </a:lnTo>
                <a:lnTo>
                  <a:pt x="4396" y="10852"/>
                </a:lnTo>
                <a:lnTo>
                  <a:pt x="4593" y="10939"/>
                </a:lnTo>
                <a:lnTo>
                  <a:pt x="4796" y="11018"/>
                </a:lnTo>
                <a:lnTo>
                  <a:pt x="5002" y="11089"/>
                </a:lnTo>
                <a:lnTo>
                  <a:pt x="5213" y="11150"/>
                </a:lnTo>
                <a:lnTo>
                  <a:pt x="5319" y="11178"/>
                </a:lnTo>
                <a:lnTo>
                  <a:pt x="5535" y="12466"/>
                </a:lnTo>
                <a:lnTo>
                  <a:pt x="5544" y="12517"/>
                </a:lnTo>
                <a:lnTo>
                  <a:pt x="5578" y="12612"/>
                </a:lnTo>
                <a:lnTo>
                  <a:pt x="5628" y="12698"/>
                </a:lnTo>
                <a:lnTo>
                  <a:pt x="5690" y="12773"/>
                </a:lnTo>
                <a:lnTo>
                  <a:pt x="5764" y="12836"/>
                </a:lnTo>
                <a:lnTo>
                  <a:pt x="5849" y="12886"/>
                </a:lnTo>
                <a:lnTo>
                  <a:pt x="5942" y="12920"/>
                </a:lnTo>
                <a:lnTo>
                  <a:pt x="6040" y="12939"/>
                </a:lnTo>
                <a:lnTo>
                  <a:pt x="6092" y="12940"/>
                </a:lnTo>
                <a:lnTo>
                  <a:pt x="6860" y="12940"/>
                </a:lnTo>
                <a:lnTo>
                  <a:pt x="6912" y="12939"/>
                </a:lnTo>
                <a:lnTo>
                  <a:pt x="7012" y="12920"/>
                </a:lnTo>
                <a:lnTo>
                  <a:pt x="7104" y="12886"/>
                </a:lnTo>
                <a:lnTo>
                  <a:pt x="7189" y="12836"/>
                </a:lnTo>
                <a:lnTo>
                  <a:pt x="7263" y="12773"/>
                </a:lnTo>
                <a:lnTo>
                  <a:pt x="7326" y="12698"/>
                </a:lnTo>
                <a:lnTo>
                  <a:pt x="7375" y="12612"/>
                </a:lnTo>
                <a:lnTo>
                  <a:pt x="7410" y="12517"/>
                </a:lnTo>
                <a:lnTo>
                  <a:pt x="7419" y="12466"/>
                </a:lnTo>
                <a:lnTo>
                  <a:pt x="7634" y="11178"/>
                </a:lnTo>
                <a:lnTo>
                  <a:pt x="7724" y="11155"/>
                </a:lnTo>
                <a:lnTo>
                  <a:pt x="7901" y="11104"/>
                </a:lnTo>
                <a:lnTo>
                  <a:pt x="8076" y="11048"/>
                </a:lnTo>
                <a:lnTo>
                  <a:pt x="8248" y="10984"/>
                </a:lnTo>
                <a:lnTo>
                  <a:pt x="8416" y="10913"/>
                </a:lnTo>
                <a:lnTo>
                  <a:pt x="8580" y="10837"/>
                </a:lnTo>
                <a:lnTo>
                  <a:pt x="8743" y="10756"/>
                </a:lnTo>
                <a:lnTo>
                  <a:pt x="8901" y="10668"/>
                </a:lnTo>
                <a:lnTo>
                  <a:pt x="8979" y="10622"/>
                </a:lnTo>
                <a:lnTo>
                  <a:pt x="10064" y="11397"/>
                </a:lnTo>
                <a:lnTo>
                  <a:pt x="10108" y="11426"/>
                </a:lnTo>
                <a:lnTo>
                  <a:pt x="10198" y="11469"/>
                </a:lnTo>
                <a:lnTo>
                  <a:pt x="10294" y="11495"/>
                </a:lnTo>
                <a:lnTo>
                  <a:pt x="10391" y="11504"/>
                </a:lnTo>
                <a:lnTo>
                  <a:pt x="10489" y="11496"/>
                </a:lnTo>
                <a:lnTo>
                  <a:pt x="10583" y="11471"/>
                </a:lnTo>
                <a:lnTo>
                  <a:pt x="10673" y="11430"/>
                </a:lnTo>
                <a:lnTo>
                  <a:pt x="10756" y="11372"/>
                </a:lnTo>
                <a:lnTo>
                  <a:pt x="10794" y="11337"/>
                </a:lnTo>
                <a:lnTo>
                  <a:pt x="11337" y="10794"/>
                </a:lnTo>
                <a:lnTo>
                  <a:pt x="11372" y="10756"/>
                </a:lnTo>
                <a:lnTo>
                  <a:pt x="11429" y="10674"/>
                </a:lnTo>
                <a:lnTo>
                  <a:pt x="11470" y="10584"/>
                </a:lnTo>
                <a:lnTo>
                  <a:pt x="11495" y="10489"/>
                </a:lnTo>
                <a:lnTo>
                  <a:pt x="11504" y="10392"/>
                </a:lnTo>
                <a:lnTo>
                  <a:pt x="11494" y="10295"/>
                </a:lnTo>
                <a:lnTo>
                  <a:pt x="11469" y="10198"/>
                </a:lnTo>
                <a:lnTo>
                  <a:pt x="11426" y="10107"/>
                </a:lnTo>
                <a:lnTo>
                  <a:pt x="11396" y="10065"/>
                </a:lnTo>
                <a:lnTo>
                  <a:pt x="10623" y="8981"/>
                </a:lnTo>
                <a:lnTo>
                  <a:pt x="10670" y="8903"/>
                </a:lnTo>
                <a:lnTo>
                  <a:pt x="10758" y="8744"/>
                </a:lnTo>
                <a:lnTo>
                  <a:pt x="10842" y="8580"/>
                </a:lnTo>
                <a:lnTo>
                  <a:pt x="10918" y="8415"/>
                </a:lnTo>
                <a:lnTo>
                  <a:pt x="10989" y="8245"/>
                </a:lnTo>
                <a:lnTo>
                  <a:pt x="11053" y="8072"/>
                </a:lnTo>
                <a:lnTo>
                  <a:pt x="11110" y="7896"/>
                </a:lnTo>
                <a:lnTo>
                  <a:pt x="11162" y="7717"/>
                </a:lnTo>
                <a:lnTo>
                  <a:pt x="11185" y="7626"/>
                </a:lnTo>
                <a:lnTo>
                  <a:pt x="12467" y="7413"/>
                </a:lnTo>
                <a:lnTo>
                  <a:pt x="12517" y="7402"/>
                </a:lnTo>
                <a:lnTo>
                  <a:pt x="12613" y="7368"/>
                </a:lnTo>
                <a:lnTo>
                  <a:pt x="12698" y="7320"/>
                </a:lnTo>
                <a:lnTo>
                  <a:pt x="12773" y="7257"/>
                </a:lnTo>
                <a:lnTo>
                  <a:pt x="12836" y="7182"/>
                </a:lnTo>
                <a:lnTo>
                  <a:pt x="12886" y="7098"/>
                </a:lnTo>
                <a:lnTo>
                  <a:pt x="12920" y="7004"/>
                </a:lnTo>
                <a:lnTo>
                  <a:pt x="12939" y="6906"/>
                </a:lnTo>
                <a:lnTo>
                  <a:pt x="12940" y="6854"/>
                </a:lnTo>
                <a:lnTo>
                  <a:pt x="12940" y="6086"/>
                </a:lnTo>
                <a:lnTo>
                  <a:pt x="12938" y="6035"/>
                </a:lnTo>
                <a:lnTo>
                  <a:pt x="12920" y="5935"/>
                </a:lnTo>
                <a:lnTo>
                  <a:pt x="12886" y="5842"/>
                </a:lnTo>
                <a:lnTo>
                  <a:pt x="12836" y="5758"/>
                </a:lnTo>
                <a:lnTo>
                  <a:pt x="12773" y="5684"/>
                </a:lnTo>
                <a:lnTo>
                  <a:pt x="12697" y="5621"/>
                </a:lnTo>
                <a:lnTo>
                  <a:pt x="12612" y="5572"/>
                </a:lnTo>
                <a:lnTo>
                  <a:pt x="12517" y="5538"/>
                </a:lnTo>
                <a:lnTo>
                  <a:pt x="12467" y="5528"/>
                </a:lnTo>
                <a:close/>
                <a:moveTo>
                  <a:pt x="6490" y="8897"/>
                </a:moveTo>
                <a:lnTo>
                  <a:pt x="6427" y="8895"/>
                </a:lnTo>
                <a:lnTo>
                  <a:pt x="6304" y="8889"/>
                </a:lnTo>
                <a:lnTo>
                  <a:pt x="6181" y="8877"/>
                </a:lnTo>
                <a:lnTo>
                  <a:pt x="6061" y="8859"/>
                </a:lnTo>
                <a:lnTo>
                  <a:pt x="5942" y="8835"/>
                </a:lnTo>
                <a:lnTo>
                  <a:pt x="5826" y="8805"/>
                </a:lnTo>
                <a:lnTo>
                  <a:pt x="5712" y="8769"/>
                </a:lnTo>
                <a:lnTo>
                  <a:pt x="5601" y="8728"/>
                </a:lnTo>
                <a:lnTo>
                  <a:pt x="5491" y="8682"/>
                </a:lnTo>
                <a:lnTo>
                  <a:pt x="5385" y="8631"/>
                </a:lnTo>
                <a:lnTo>
                  <a:pt x="5282" y="8575"/>
                </a:lnTo>
                <a:lnTo>
                  <a:pt x="5183" y="8514"/>
                </a:lnTo>
                <a:lnTo>
                  <a:pt x="5086" y="8448"/>
                </a:lnTo>
                <a:lnTo>
                  <a:pt x="4992" y="8379"/>
                </a:lnTo>
                <a:lnTo>
                  <a:pt x="4902" y="8304"/>
                </a:lnTo>
                <a:lnTo>
                  <a:pt x="4817" y="8226"/>
                </a:lnTo>
                <a:lnTo>
                  <a:pt x="4734" y="8144"/>
                </a:lnTo>
                <a:lnTo>
                  <a:pt x="4655" y="8058"/>
                </a:lnTo>
                <a:lnTo>
                  <a:pt x="4582" y="7968"/>
                </a:lnTo>
                <a:lnTo>
                  <a:pt x="4511" y="7874"/>
                </a:lnTo>
                <a:lnTo>
                  <a:pt x="4446" y="7778"/>
                </a:lnTo>
                <a:lnTo>
                  <a:pt x="4385" y="7678"/>
                </a:lnTo>
                <a:lnTo>
                  <a:pt x="4329" y="7574"/>
                </a:lnTo>
                <a:lnTo>
                  <a:pt x="4278" y="7468"/>
                </a:lnTo>
                <a:lnTo>
                  <a:pt x="4232" y="7360"/>
                </a:lnTo>
                <a:lnTo>
                  <a:pt x="4192" y="7248"/>
                </a:lnTo>
                <a:lnTo>
                  <a:pt x="4156" y="7134"/>
                </a:lnTo>
                <a:lnTo>
                  <a:pt x="4126" y="7017"/>
                </a:lnTo>
                <a:lnTo>
                  <a:pt x="4102" y="6899"/>
                </a:lnTo>
                <a:lnTo>
                  <a:pt x="4083" y="6779"/>
                </a:lnTo>
                <a:lnTo>
                  <a:pt x="4071" y="6657"/>
                </a:lnTo>
                <a:lnTo>
                  <a:pt x="4065" y="6532"/>
                </a:lnTo>
                <a:lnTo>
                  <a:pt x="4064" y="6471"/>
                </a:lnTo>
                <a:lnTo>
                  <a:pt x="4065" y="6408"/>
                </a:lnTo>
                <a:lnTo>
                  <a:pt x="4071" y="6283"/>
                </a:lnTo>
                <a:lnTo>
                  <a:pt x="4083" y="6161"/>
                </a:lnTo>
                <a:lnTo>
                  <a:pt x="4102" y="6041"/>
                </a:lnTo>
                <a:lnTo>
                  <a:pt x="4126" y="5922"/>
                </a:lnTo>
                <a:lnTo>
                  <a:pt x="4156" y="5805"/>
                </a:lnTo>
                <a:lnTo>
                  <a:pt x="4192" y="5692"/>
                </a:lnTo>
                <a:lnTo>
                  <a:pt x="4232" y="5580"/>
                </a:lnTo>
                <a:lnTo>
                  <a:pt x="4278" y="5472"/>
                </a:lnTo>
                <a:lnTo>
                  <a:pt x="4329" y="5366"/>
                </a:lnTo>
                <a:lnTo>
                  <a:pt x="4385" y="5263"/>
                </a:lnTo>
                <a:lnTo>
                  <a:pt x="4446" y="5162"/>
                </a:lnTo>
                <a:lnTo>
                  <a:pt x="4511" y="5066"/>
                </a:lnTo>
                <a:lnTo>
                  <a:pt x="4582" y="4973"/>
                </a:lnTo>
                <a:lnTo>
                  <a:pt x="4655" y="4883"/>
                </a:lnTo>
                <a:lnTo>
                  <a:pt x="4734" y="4796"/>
                </a:lnTo>
                <a:lnTo>
                  <a:pt x="4817" y="4714"/>
                </a:lnTo>
                <a:lnTo>
                  <a:pt x="4902" y="4636"/>
                </a:lnTo>
                <a:lnTo>
                  <a:pt x="4992" y="4561"/>
                </a:lnTo>
                <a:lnTo>
                  <a:pt x="5086" y="4492"/>
                </a:lnTo>
                <a:lnTo>
                  <a:pt x="5183" y="4426"/>
                </a:lnTo>
                <a:lnTo>
                  <a:pt x="5282" y="4365"/>
                </a:lnTo>
                <a:lnTo>
                  <a:pt x="5385" y="4310"/>
                </a:lnTo>
                <a:lnTo>
                  <a:pt x="5491" y="4258"/>
                </a:lnTo>
                <a:lnTo>
                  <a:pt x="5601" y="4212"/>
                </a:lnTo>
                <a:lnTo>
                  <a:pt x="5712" y="4171"/>
                </a:lnTo>
                <a:lnTo>
                  <a:pt x="5826" y="4135"/>
                </a:lnTo>
                <a:lnTo>
                  <a:pt x="5942" y="4106"/>
                </a:lnTo>
                <a:lnTo>
                  <a:pt x="6061" y="4081"/>
                </a:lnTo>
                <a:lnTo>
                  <a:pt x="6181" y="4063"/>
                </a:lnTo>
                <a:lnTo>
                  <a:pt x="6304" y="4051"/>
                </a:lnTo>
                <a:lnTo>
                  <a:pt x="6427" y="4044"/>
                </a:lnTo>
                <a:lnTo>
                  <a:pt x="6490" y="4044"/>
                </a:lnTo>
                <a:lnTo>
                  <a:pt x="6553" y="4044"/>
                </a:lnTo>
                <a:lnTo>
                  <a:pt x="6677" y="4051"/>
                </a:lnTo>
                <a:lnTo>
                  <a:pt x="6800" y="4063"/>
                </a:lnTo>
                <a:lnTo>
                  <a:pt x="6920" y="4081"/>
                </a:lnTo>
                <a:lnTo>
                  <a:pt x="7038" y="4106"/>
                </a:lnTo>
                <a:lnTo>
                  <a:pt x="7154" y="4135"/>
                </a:lnTo>
                <a:lnTo>
                  <a:pt x="7269" y="4171"/>
                </a:lnTo>
                <a:lnTo>
                  <a:pt x="7380" y="4212"/>
                </a:lnTo>
                <a:lnTo>
                  <a:pt x="7489" y="4258"/>
                </a:lnTo>
                <a:lnTo>
                  <a:pt x="7595" y="4310"/>
                </a:lnTo>
                <a:lnTo>
                  <a:pt x="7698" y="4365"/>
                </a:lnTo>
                <a:lnTo>
                  <a:pt x="7797" y="4426"/>
                </a:lnTo>
                <a:lnTo>
                  <a:pt x="7895" y="4492"/>
                </a:lnTo>
                <a:lnTo>
                  <a:pt x="7988" y="4561"/>
                </a:lnTo>
                <a:lnTo>
                  <a:pt x="8078" y="4636"/>
                </a:lnTo>
                <a:lnTo>
                  <a:pt x="8164" y="4714"/>
                </a:lnTo>
                <a:lnTo>
                  <a:pt x="8247" y="4796"/>
                </a:lnTo>
                <a:lnTo>
                  <a:pt x="8325" y="4883"/>
                </a:lnTo>
                <a:lnTo>
                  <a:pt x="8399" y="4973"/>
                </a:lnTo>
                <a:lnTo>
                  <a:pt x="8469" y="5066"/>
                </a:lnTo>
                <a:lnTo>
                  <a:pt x="8534" y="5162"/>
                </a:lnTo>
                <a:lnTo>
                  <a:pt x="8596" y="5263"/>
                </a:lnTo>
                <a:lnTo>
                  <a:pt x="8651" y="5366"/>
                </a:lnTo>
                <a:lnTo>
                  <a:pt x="8702" y="5472"/>
                </a:lnTo>
                <a:lnTo>
                  <a:pt x="8748" y="5580"/>
                </a:lnTo>
                <a:lnTo>
                  <a:pt x="8789" y="5692"/>
                </a:lnTo>
                <a:lnTo>
                  <a:pt x="8824" y="5805"/>
                </a:lnTo>
                <a:lnTo>
                  <a:pt x="8854" y="5922"/>
                </a:lnTo>
                <a:lnTo>
                  <a:pt x="8878" y="6041"/>
                </a:lnTo>
                <a:lnTo>
                  <a:pt x="8897" y="6161"/>
                </a:lnTo>
                <a:lnTo>
                  <a:pt x="8910" y="6283"/>
                </a:lnTo>
                <a:lnTo>
                  <a:pt x="8916" y="6408"/>
                </a:lnTo>
                <a:lnTo>
                  <a:pt x="8916" y="6471"/>
                </a:lnTo>
                <a:lnTo>
                  <a:pt x="8916" y="6532"/>
                </a:lnTo>
                <a:lnTo>
                  <a:pt x="8910" y="6657"/>
                </a:lnTo>
                <a:lnTo>
                  <a:pt x="8897" y="6779"/>
                </a:lnTo>
                <a:lnTo>
                  <a:pt x="8878" y="6899"/>
                </a:lnTo>
                <a:lnTo>
                  <a:pt x="8854" y="7017"/>
                </a:lnTo>
                <a:lnTo>
                  <a:pt x="8824" y="7134"/>
                </a:lnTo>
                <a:lnTo>
                  <a:pt x="8789" y="7248"/>
                </a:lnTo>
                <a:lnTo>
                  <a:pt x="8748" y="7360"/>
                </a:lnTo>
                <a:lnTo>
                  <a:pt x="8702" y="7468"/>
                </a:lnTo>
                <a:lnTo>
                  <a:pt x="8651" y="7574"/>
                </a:lnTo>
                <a:lnTo>
                  <a:pt x="8596" y="7678"/>
                </a:lnTo>
                <a:lnTo>
                  <a:pt x="8534" y="7778"/>
                </a:lnTo>
                <a:lnTo>
                  <a:pt x="8469" y="7874"/>
                </a:lnTo>
                <a:lnTo>
                  <a:pt x="8399" y="7968"/>
                </a:lnTo>
                <a:lnTo>
                  <a:pt x="8325" y="8058"/>
                </a:lnTo>
                <a:lnTo>
                  <a:pt x="8247" y="8144"/>
                </a:lnTo>
                <a:lnTo>
                  <a:pt x="8164" y="8226"/>
                </a:lnTo>
                <a:lnTo>
                  <a:pt x="8078" y="8304"/>
                </a:lnTo>
                <a:lnTo>
                  <a:pt x="7988" y="8379"/>
                </a:lnTo>
                <a:lnTo>
                  <a:pt x="7895" y="8448"/>
                </a:lnTo>
                <a:lnTo>
                  <a:pt x="7797" y="8514"/>
                </a:lnTo>
                <a:lnTo>
                  <a:pt x="7698" y="8575"/>
                </a:lnTo>
                <a:lnTo>
                  <a:pt x="7595" y="8631"/>
                </a:lnTo>
                <a:lnTo>
                  <a:pt x="7489" y="8682"/>
                </a:lnTo>
                <a:lnTo>
                  <a:pt x="7380" y="8728"/>
                </a:lnTo>
                <a:lnTo>
                  <a:pt x="7269" y="8769"/>
                </a:lnTo>
                <a:lnTo>
                  <a:pt x="7154" y="8805"/>
                </a:lnTo>
                <a:lnTo>
                  <a:pt x="7038" y="8835"/>
                </a:lnTo>
                <a:lnTo>
                  <a:pt x="6920" y="8859"/>
                </a:lnTo>
                <a:lnTo>
                  <a:pt x="6800" y="8877"/>
                </a:lnTo>
                <a:lnTo>
                  <a:pt x="6677" y="8889"/>
                </a:lnTo>
                <a:lnTo>
                  <a:pt x="6553" y="8895"/>
                </a:lnTo>
                <a:lnTo>
                  <a:pt x="6490" y="8897"/>
                </a:lnTo>
                <a:close/>
              </a:path>
            </a:pathLst>
          </a:custGeom>
          <a:solidFill>
            <a:srgbClr val="55B7D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000"/>
          </a:p>
        </p:txBody>
      </p:sp>
      <p:grpSp>
        <p:nvGrpSpPr>
          <p:cNvPr id="4" name="그룹 3"/>
          <p:cNvGrpSpPr/>
          <p:nvPr/>
        </p:nvGrpSpPr>
        <p:grpSpPr>
          <a:xfrm>
            <a:off x="6924591" y="3057238"/>
            <a:ext cx="2450902" cy="2069876"/>
            <a:chOff x="6924591" y="3057238"/>
            <a:chExt cx="2450902" cy="2069876"/>
          </a:xfrm>
        </p:grpSpPr>
        <p:sp>
          <p:nvSpPr>
            <p:cNvPr id="104" name="자유형 103"/>
            <p:cNvSpPr/>
            <p:nvPr/>
          </p:nvSpPr>
          <p:spPr>
            <a:xfrm>
              <a:off x="6924591" y="3057238"/>
              <a:ext cx="2450902" cy="2069876"/>
            </a:xfrm>
            <a:custGeom>
              <a:avLst/>
              <a:gdLst>
                <a:gd name="connsiteX0" fmla="*/ 1186284 w 2372569"/>
                <a:gd name="connsiteY0" fmla="*/ 0 h 1973772"/>
                <a:gd name="connsiteX1" fmla="*/ 1248148 w 2372569"/>
                <a:gd name="connsiteY1" fmla="*/ 129516 h 1973772"/>
                <a:gd name="connsiteX2" fmla="*/ 2236076 w 2372569"/>
                <a:gd name="connsiteY2" fmla="*/ 129516 h 1973772"/>
                <a:gd name="connsiteX3" fmla="*/ 2372569 w 2372569"/>
                <a:gd name="connsiteY3" fmla="*/ 266009 h 1973772"/>
                <a:gd name="connsiteX4" fmla="*/ 2372569 w 2372569"/>
                <a:gd name="connsiteY4" fmla="*/ 1837279 h 1973772"/>
                <a:gd name="connsiteX5" fmla="*/ 2236076 w 2372569"/>
                <a:gd name="connsiteY5" fmla="*/ 1973772 h 1973772"/>
                <a:gd name="connsiteX6" fmla="*/ 136493 w 2372569"/>
                <a:gd name="connsiteY6" fmla="*/ 1973772 h 1973772"/>
                <a:gd name="connsiteX7" fmla="*/ 0 w 2372569"/>
                <a:gd name="connsiteY7" fmla="*/ 1837279 h 1973772"/>
                <a:gd name="connsiteX8" fmla="*/ 0 w 2372569"/>
                <a:gd name="connsiteY8" fmla="*/ 266009 h 1973772"/>
                <a:gd name="connsiteX9" fmla="*/ 136493 w 2372569"/>
                <a:gd name="connsiteY9" fmla="*/ 129516 h 1973772"/>
                <a:gd name="connsiteX10" fmla="*/ 1124421 w 2372569"/>
                <a:gd name="connsiteY10" fmla="*/ 129516 h 197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2569" h="1973772">
                  <a:moveTo>
                    <a:pt x="1186284" y="0"/>
                  </a:moveTo>
                  <a:lnTo>
                    <a:pt x="1248148" y="129516"/>
                  </a:lnTo>
                  <a:lnTo>
                    <a:pt x="2236076" y="129516"/>
                  </a:lnTo>
                  <a:cubicBezTo>
                    <a:pt x="2311459" y="129516"/>
                    <a:pt x="2372569" y="190626"/>
                    <a:pt x="2372569" y="266009"/>
                  </a:cubicBezTo>
                  <a:lnTo>
                    <a:pt x="2372569" y="1837279"/>
                  </a:lnTo>
                  <a:cubicBezTo>
                    <a:pt x="2372569" y="1912662"/>
                    <a:pt x="2311459" y="1973772"/>
                    <a:pt x="2236076" y="1973772"/>
                  </a:cubicBezTo>
                  <a:lnTo>
                    <a:pt x="136493" y="1973772"/>
                  </a:lnTo>
                  <a:cubicBezTo>
                    <a:pt x="61110" y="1973772"/>
                    <a:pt x="0" y="1912662"/>
                    <a:pt x="0" y="1837279"/>
                  </a:cubicBezTo>
                  <a:lnTo>
                    <a:pt x="0" y="266009"/>
                  </a:lnTo>
                  <a:cubicBezTo>
                    <a:pt x="0" y="190626"/>
                    <a:pt x="61110" y="129516"/>
                    <a:pt x="136493" y="129516"/>
                  </a:cubicBezTo>
                  <a:lnTo>
                    <a:pt x="1124421" y="129516"/>
                  </a:lnTo>
                  <a:close/>
                </a:path>
              </a:pathLst>
            </a:custGeom>
            <a:solidFill>
              <a:srgbClr val="55B7D0">
                <a:alpha val="85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101" name="자유형 100"/>
            <p:cNvSpPr/>
            <p:nvPr/>
          </p:nvSpPr>
          <p:spPr>
            <a:xfrm rot="2700000">
              <a:off x="7020243" y="3464614"/>
              <a:ext cx="201195" cy="137797"/>
            </a:xfrm>
            <a:custGeom>
              <a:avLst/>
              <a:gdLst>
                <a:gd name="connsiteX0" fmla="*/ 31939 w 180336"/>
                <a:gd name="connsiteY0" fmla="*/ 31940 h 123511"/>
                <a:gd name="connsiteX1" fmla="*/ 31939 w 180336"/>
                <a:gd name="connsiteY1" fmla="*/ 91572 h 123511"/>
                <a:gd name="connsiteX2" fmla="*/ 91571 w 180336"/>
                <a:gd name="connsiteY2" fmla="*/ 91572 h 123511"/>
                <a:gd name="connsiteX3" fmla="*/ 91571 w 180336"/>
                <a:gd name="connsiteY3" fmla="*/ 31940 h 123511"/>
                <a:gd name="connsiteX4" fmla="*/ 31939 w 180336"/>
                <a:gd name="connsiteY4" fmla="*/ 31940 h 123511"/>
                <a:gd name="connsiteX5" fmla="*/ 18087 w 180336"/>
                <a:gd name="connsiteY5" fmla="*/ 18088 h 123511"/>
                <a:gd name="connsiteX6" fmla="*/ 105423 w 180336"/>
                <a:gd name="connsiteY6" fmla="*/ 18088 h 123511"/>
                <a:gd name="connsiteX7" fmla="*/ 118989 w 180336"/>
                <a:gd name="connsiteY7" fmla="*/ 38517 h 123511"/>
                <a:gd name="connsiteX8" fmla="*/ 122685 w 180336"/>
                <a:gd name="connsiteY8" fmla="*/ 57511 h 123511"/>
                <a:gd name="connsiteX9" fmla="*/ 175918 w 180336"/>
                <a:gd name="connsiteY9" fmla="*/ 57511 h 123511"/>
                <a:gd name="connsiteX10" fmla="*/ 180336 w 180336"/>
                <a:gd name="connsiteY10" fmla="*/ 61929 h 123511"/>
                <a:gd name="connsiteX11" fmla="*/ 180336 w 180336"/>
                <a:gd name="connsiteY11" fmla="*/ 71093 h 123511"/>
                <a:gd name="connsiteX12" fmla="*/ 175918 w 180336"/>
                <a:gd name="connsiteY12" fmla="*/ 75511 h 123511"/>
                <a:gd name="connsiteX13" fmla="*/ 120835 w 180336"/>
                <a:gd name="connsiteY13" fmla="*/ 75511 h 123511"/>
                <a:gd name="connsiteX14" fmla="*/ 118989 w 180336"/>
                <a:gd name="connsiteY14" fmla="*/ 84994 h 123511"/>
                <a:gd name="connsiteX15" fmla="*/ 105423 w 180336"/>
                <a:gd name="connsiteY15" fmla="*/ 105424 h 123511"/>
                <a:gd name="connsiteX16" fmla="*/ 18087 w 180336"/>
                <a:gd name="connsiteY16" fmla="*/ 105424 h 123511"/>
                <a:gd name="connsiteX17" fmla="*/ 18087 w 180336"/>
                <a:gd name="connsiteY17" fmla="*/ 18088 h 12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336" h="123511">
                  <a:moveTo>
                    <a:pt x="31939" y="31940"/>
                  </a:moveTo>
                  <a:cubicBezTo>
                    <a:pt x="15472" y="48407"/>
                    <a:pt x="15472" y="75104"/>
                    <a:pt x="31939" y="91572"/>
                  </a:cubicBezTo>
                  <a:cubicBezTo>
                    <a:pt x="48406" y="108039"/>
                    <a:pt x="75104" y="108039"/>
                    <a:pt x="91571" y="91572"/>
                  </a:cubicBezTo>
                  <a:cubicBezTo>
                    <a:pt x="108038" y="75104"/>
                    <a:pt x="108038" y="48407"/>
                    <a:pt x="91571" y="31940"/>
                  </a:cubicBezTo>
                  <a:cubicBezTo>
                    <a:pt x="75104" y="15473"/>
                    <a:pt x="48406" y="15473"/>
                    <a:pt x="31939" y="31940"/>
                  </a:cubicBezTo>
                  <a:close/>
                  <a:moveTo>
                    <a:pt x="18087" y="18088"/>
                  </a:moveTo>
                  <a:cubicBezTo>
                    <a:pt x="42204" y="-6030"/>
                    <a:pt x="81306" y="-6030"/>
                    <a:pt x="105423" y="18088"/>
                  </a:cubicBezTo>
                  <a:cubicBezTo>
                    <a:pt x="111453" y="24117"/>
                    <a:pt x="115975" y="31083"/>
                    <a:pt x="118989" y="38517"/>
                  </a:cubicBezTo>
                  <a:lnTo>
                    <a:pt x="122685" y="57511"/>
                  </a:lnTo>
                  <a:lnTo>
                    <a:pt x="175918" y="57511"/>
                  </a:lnTo>
                  <a:cubicBezTo>
                    <a:pt x="178358" y="57511"/>
                    <a:pt x="180336" y="59489"/>
                    <a:pt x="180336" y="61929"/>
                  </a:cubicBezTo>
                  <a:lnTo>
                    <a:pt x="180336" y="71093"/>
                  </a:lnTo>
                  <a:cubicBezTo>
                    <a:pt x="180336" y="73533"/>
                    <a:pt x="178358" y="75511"/>
                    <a:pt x="175918" y="75511"/>
                  </a:cubicBezTo>
                  <a:lnTo>
                    <a:pt x="120835" y="75511"/>
                  </a:lnTo>
                  <a:lnTo>
                    <a:pt x="118989" y="84994"/>
                  </a:lnTo>
                  <a:cubicBezTo>
                    <a:pt x="115975" y="92428"/>
                    <a:pt x="111453" y="99394"/>
                    <a:pt x="105423" y="105424"/>
                  </a:cubicBezTo>
                  <a:cubicBezTo>
                    <a:pt x="81306" y="129541"/>
                    <a:pt x="42204" y="129541"/>
                    <a:pt x="18087" y="105424"/>
                  </a:cubicBezTo>
                  <a:cubicBezTo>
                    <a:pt x="-6030" y="81307"/>
                    <a:pt x="-6030" y="42205"/>
                    <a:pt x="18087" y="180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00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7243137" y="3389291"/>
              <a:ext cx="77136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05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팀원 소개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243137" y="3666733"/>
              <a:ext cx="1806905" cy="1323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200000"/>
                </a:lnSpc>
              </a:pP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경영학과 </a:t>
              </a:r>
              <a:r>
                <a:rPr lang="en-US" altLang="ko-KR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201234567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최철수</a:t>
              </a:r>
              <a:endParaRPr lang="en-US" altLang="ko-KR" sz="1000" dirty="0" smtClean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경영학과 </a:t>
              </a:r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201234567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김영희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경영학과 </a:t>
              </a:r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201234567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이미자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000" dirty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경영학과 </a:t>
              </a:r>
              <a:r>
                <a:rPr lang="en-US" altLang="ko-KR" sz="1000" dirty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201234567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박영철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33" y="1825844"/>
            <a:ext cx="321841" cy="32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1" y="676274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dirty="0">
                <a:solidFill>
                  <a:schemeClr val="bg1"/>
                </a:solidFill>
              </a:rPr>
              <a:t>POWER POINT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white"/>
                </a:solidFill>
              </a:rPr>
              <a:t>발표자 </a:t>
            </a:r>
            <a:r>
              <a:rPr lang="en-US" altLang="ko-KR" sz="1000" dirty="0" smtClean="0">
                <a:solidFill>
                  <a:prstClr val="white"/>
                </a:solidFill>
              </a:rPr>
              <a:t>:</a:t>
            </a:r>
            <a:r>
              <a:rPr lang="ko-KR" altLang="en-US" sz="1000" dirty="0" smtClean="0">
                <a:solidFill>
                  <a:prstClr val="white"/>
                </a:solidFill>
              </a:rPr>
              <a:t> </a:t>
            </a:r>
            <a:r>
              <a:rPr lang="ko-KR" altLang="en-US" sz="1000" dirty="0" err="1" smtClean="0">
                <a:solidFill>
                  <a:prstClr val="white"/>
                </a:solidFill>
              </a:rPr>
              <a:t>조땡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1564" y="1515163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3C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800" dirty="0">
                <a:solidFill>
                  <a:srgbClr val="595959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Analysis</a:t>
            </a:r>
            <a:endParaRPr lang="ko-KR" altLang="en-US" sz="8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1564" y="193837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SWOT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800" dirty="0">
                <a:solidFill>
                  <a:srgbClr val="595959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Analysis</a:t>
            </a:r>
            <a:endParaRPr lang="ko-KR" altLang="en-US" sz="8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564" y="2342531"/>
            <a:ext cx="5421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4P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800" dirty="0">
                <a:solidFill>
                  <a:srgbClr val="595959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Mix</a:t>
            </a:r>
            <a:endParaRPr lang="ko-KR" altLang="en-US" sz="8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564" y="2765740"/>
            <a:ext cx="394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IMC</a:t>
            </a:r>
            <a:endParaRPr lang="ko-KR" altLang="en-US" sz="7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1564" y="3169899"/>
            <a:ext cx="8947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Expected effect</a:t>
            </a: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564" y="3589003"/>
            <a:ext cx="9797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Budget &amp; Schedule</a:t>
            </a:r>
            <a:endParaRPr lang="ko-KR" altLang="en-US" sz="5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092656" y="1441710"/>
            <a:ext cx="292067" cy="200055"/>
            <a:chOff x="1322703" y="1479810"/>
            <a:chExt cx="292067" cy="200055"/>
          </a:xfrm>
        </p:grpSpPr>
        <p:sp>
          <p:nvSpPr>
            <p:cNvPr id="45" name="모서리가 둥근 사각형 설명선 44"/>
            <p:cNvSpPr/>
            <p:nvPr/>
          </p:nvSpPr>
          <p:spPr>
            <a:xfrm>
              <a:off x="1365343" y="14935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22703" y="1479810"/>
              <a:ext cx="2920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</a:rPr>
                <a:t>1p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79455" y="2219989"/>
            <a:ext cx="292067" cy="200055"/>
            <a:chOff x="1475102" y="1632210"/>
            <a:chExt cx="292067" cy="200055"/>
          </a:xfrm>
        </p:grpSpPr>
        <p:sp>
          <p:nvSpPr>
            <p:cNvPr id="47" name="모서리가 둥근 사각형 설명선 46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5102" y="1632210"/>
              <a:ext cx="2920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</a:rPr>
                <a:t>7p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10317" y="2673256"/>
            <a:ext cx="343364" cy="200055"/>
            <a:chOff x="1449454" y="1632210"/>
            <a:chExt cx="343364" cy="200055"/>
          </a:xfrm>
        </p:grpSpPr>
        <p:sp>
          <p:nvSpPr>
            <p:cNvPr id="51" name="모서리가 둥근 사각형 설명선 50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449454" y="1632210"/>
              <a:ext cx="34336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</a:rPr>
                <a:t>11p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138572" y="2990902"/>
            <a:ext cx="343364" cy="200055"/>
            <a:chOff x="1449453" y="1632210"/>
            <a:chExt cx="343364" cy="200055"/>
          </a:xfrm>
        </p:grpSpPr>
        <p:sp>
          <p:nvSpPr>
            <p:cNvPr id="54" name="모서리가 둥근 사각형 설명선 53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49453" y="1632210"/>
              <a:ext cx="34336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</a:rPr>
                <a:t>20p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모서리가 둥근 사각형 설명선 60"/>
          <p:cNvSpPr/>
          <p:nvPr/>
        </p:nvSpPr>
        <p:spPr>
          <a:xfrm>
            <a:off x="1219022" y="1794144"/>
            <a:ext cx="206787" cy="181730"/>
          </a:xfrm>
          <a:prstGeom prst="wedgeRoundRectCallout">
            <a:avLst>
              <a:gd name="adj1" fmla="val -46013"/>
              <a:gd name="adj2" fmla="val 93249"/>
              <a:gd name="adj3" fmla="val 16667"/>
            </a:avLst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/>
          </a:p>
        </p:txBody>
      </p:sp>
      <p:sp>
        <p:nvSpPr>
          <p:cNvPr id="62" name="직사각형 61"/>
          <p:cNvSpPr/>
          <p:nvPr/>
        </p:nvSpPr>
        <p:spPr>
          <a:xfrm>
            <a:off x="1176381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962135" y="929031"/>
            <a:ext cx="3605876" cy="16666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126666" y="1076791"/>
            <a:ext cx="3255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050755" y="2132519"/>
            <a:ext cx="282910" cy="282910"/>
          </a:xfrm>
          <a:custGeom>
            <a:avLst/>
            <a:gdLst>
              <a:gd name="T0" fmla="*/ 10844 w 12940"/>
              <a:gd name="T1" fmla="*/ 4357 h 12940"/>
              <a:gd name="T2" fmla="*/ 11725 w 12940"/>
              <a:gd name="T3" fmla="*/ 2892 h 12940"/>
              <a:gd name="T4" fmla="*/ 11073 w 12940"/>
              <a:gd name="T5" fmla="*/ 1906 h 12940"/>
              <a:gd name="T6" fmla="*/ 10582 w 12940"/>
              <a:gd name="T7" fmla="*/ 1719 h 12940"/>
              <a:gd name="T8" fmla="*/ 8974 w 12940"/>
              <a:gd name="T9" fmla="*/ 2312 h 12940"/>
              <a:gd name="T10" fmla="*/ 7743 w 12940"/>
              <a:gd name="T11" fmla="*/ 1791 h 12940"/>
              <a:gd name="T12" fmla="*/ 7263 w 12940"/>
              <a:gd name="T13" fmla="*/ 167 h 12940"/>
              <a:gd name="T14" fmla="*/ 6092 w 12940"/>
              <a:gd name="T15" fmla="*/ 0 h 12940"/>
              <a:gd name="T16" fmla="*/ 5628 w 12940"/>
              <a:gd name="T17" fmla="*/ 243 h 12940"/>
              <a:gd name="T18" fmla="*/ 5048 w 12940"/>
              <a:gd name="T19" fmla="*/ 1837 h 12940"/>
              <a:gd name="T20" fmla="*/ 4037 w 12940"/>
              <a:gd name="T21" fmla="*/ 2281 h 12940"/>
              <a:gd name="T22" fmla="*/ 2590 w 12940"/>
              <a:gd name="T23" fmla="*/ 1478 h 12940"/>
              <a:gd name="T24" fmla="*/ 1644 w 12940"/>
              <a:gd name="T25" fmla="*/ 2187 h 12940"/>
              <a:gd name="T26" fmla="*/ 1487 w 12940"/>
              <a:gd name="T27" fmla="*/ 2687 h 12940"/>
              <a:gd name="T28" fmla="*/ 2195 w 12940"/>
              <a:gd name="T29" fmla="*/ 4198 h 12940"/>
              <a:gd name="T30" fmla="*/ 1791 w 12940"/>
              <a:gd name="T31" fmla="*/ 5222 h 12940"/>
              <a:gd name="T32" fmla="*/ 167 w 12940"/>
              <a:gd name="T33" fmla="*/ 5684 h 12940"/>
              <a:gd name="T34" fmla="*/ 0 w 12940"/>
              <a:gd name="T35" fmla="*/ 6854 h 12940"/>
              <a:gd name="T36" fmla="*/ 243 w 12940"/>
              <a:gd name="T37" fmla="*/ 7320 h 12940"/>
              <a:gd name="T38" fmla="*/ 1898 w 12940"/>
              <a:gd name="T39" fmla="*/ 8068 h 12940"/>
              <a:gd name="T40" fmla="*/ 1302 w 12940"/>
              <a:gd name="T41" fmla="*/ 9898 h 12940"/>
              <a:gd name="T42" fmla="*/ 1366 w 12940"/>
              <a:gd name="T43" fmla="*/ 10461 h 12940"/>
              <a:gd name="T44" fmla="*/ 2204 w 12940"/>
              <a:gd name="T45" fmla="*/ 11251 h 12940"/>
              <a:gd name="T46" fmla="*/ 3745 w 12940"/>
              <a:gd name="T47" fmla="*/ 10479 h 12940"/>
              <a:gd name="T48" fmla="*/ 4796 w 12940"/>
              <a:gd name="T49" fmla="*/ 11018 h 12940"/>
              <a:gd name="T50" fmla="*/ 5578 w 12940"/>
              <a:gd name="T51" fmla="*/ 12612 h 12940"/>
              <a:gd name="T52" fmla="*/ 6040 w 12940"/>
              <a:gd name="T53" fmla="*/ 12939 h 12940"/>
              <a:gd name="T54" fmla="*/ 7189 w 12940"/>
              <a:gd name="T55" fmla="*/ 12836 h 12940"/>
              <a:gd name="T56" fmla="*/ 7634 w 12940"/>
              <a:gd name="T57" fmla="*/ 11178 h 12940"/>
              <a:gd name="T58" fmla="*/ 8580 w 12940"/>
              <a:gd name="T59" fmla="*/ 10837 h 12940"/>
              <a:gd name="T60" fmla="*/ 10198 w 12940"/>
              <a:gd name="T61" fmla="*/ 11469 h 12940"/>
              <a:gd name="T62" fmla="*/ 10756 w 12940"/>
              <a:gd name="T63" fmla="*/ 11372 h 12940"/>
              <a:gd name="T64" fmla="*/ 11495 w 12940"/>
              <a:gd name="T65" fmla="*/ 10489 h 12940"/>
              <a:gd name="T66" fmla="*/ 10623 w 12940"/>
              <a:gd name="T67" fmla="*/ 8981 h 12940"/>
              <a:gd name="T68" fmla="*/ 11053 w 12940"/>
              <a:gd name="T69" fmla="*/ 8072 h 12940"/>
              <a:gd name="T70" fmla="*/ 12613 w 12940"/>
              <a:gd name="T71" fmla="*/ 7368 h 12940"/>
              <a:gd name="T72" fmla="*/ 12939 w 12940"/>
              <a:gd name="T73" fmla="*/ 6906 h 12940"/>
              <a:gd name="T74" fmla="*/ 12836 w 12940"/>
              <a:gd name="T75" fmla="*/ 5758 h 12940"/>
              <a:gd name="T76" fmla="*/ 6490 w 12940"/>
              <a:gd name="T77" fmla="*/ 8897 h 12940"/>
              <a:gd name="T78" fmla="*/ 5826 w 12940"/>
              <a:gd name="T79" fmla="*/ 8805 h 12940"/>
              <a:gd name="T80" fmla="*/ 5183 w 12940"/>
              <a:gd name="T81" fmla="*/ 8514 h 12940"/>
              <a:gd name="T82" fmla="*/ 4655 w 12940"/>
              <a:gd name="T83" fmla="*/ 8058 h 12940"/>
              <a:gd name="T84" fmla="*/ 4278 w 12940"/>
              <a:gd name="T85" fmla="*/ 7468 h 12940"/>
              <a:gd name="T86" fmla="*/ 4083 w 12940"/>
              <a:gd name="T87" fmla="*/ 6779 h 12940"/>
              <a:gd name="T88" fmla="*/ 4083 w 12940"/>
              <a:gd name="T89" fmla="*/ 6161 h 12940"/>
              <a:gd name="T90" fmla="*/ 4278 w 12940"/>
              <a:gd name="T91" fmla="*/ 5472 h 12940"/>
              <a:gd name="T92" fmla="*/ 4655 w 12940"/>
              <a:gd name="T93" fmla="*/ 4883 h 12940"/>
              <a:gd name="T94" fmla="*/ 5183 w 12940"/>
              <a:gd name="T95" fmla="*/ 4426 h 12940"/>
              <a:gd name="T96" fmla="*/ 5826 w 12940"/>
              <a:gd name="T97" fmla="*/ 4135 h 12940"/>
              <a:gd name="T98" fmla="*/ 6490 w 12940"/>
              <a:gd name="T99" fmla="*/ 4044 h 12940"/>
              <a:gd name="T100" fmla="*/ 7154 w 12940"/>
              <a:gd name="T101" fmla="*/ 4135 h 12940"/>
              <a:gd name="T102" fmla="*/ 7797 w 12940"/>
              <a:gd name="T103" fmla="*/ 4426 h 12940"/>
              <a:gd name="T104" fmla="*/ 8325 w 12940"/>
              <a:gd name="T105" fmla="*/ 4883 h 12940"/>
              <a:gd name="T106" fmla="*/ 8702 w 12940"/>
              <a:gd name="T107" fmla="*/ 5472 h 12940"/>
              <a:gd name="T108" fmla="*/ 8897 w 12940"/>
              <a:gd name="T109" fmla="*/ 6161 h 12940"/>
              <a:gd name="T110" fmla="*/ 8897 w 12940"/>
              <a:gd name="T111" fmla="*/ 6779 h 12940"/>
              <a:gd name="T112" fmla="*/ 8702 w 12940"/>
              <a:gd name="T113" fmla="*/ 7468 h 12940"/>
              <a:gd name="T114" fmla="*/ 8325 w 12940"/>
              <a:gd name="T115" fmla="*/ 8058 h 12940"/>
              <a:gd name="T116" fmla="*/ 7797 w 12940"/>
              <a:gd name="T117" fmla="*/ 8514 h 12940"/>
              <a:gd name="T118" fmla="*/ 7154 w 12940"/>
              <a:gd name="T119" fmla="*/ 8805 h 12940"/>
              <a:gd name="T120" fmla="*/ 6490 w 12940"/>
              <a:gd name="T121" fmla="*/ 8897 h 12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940" h="12940">
                <a:moveTo>
                  <a:pt x="12467" y="5528"/>
                </a:moveTo>
                <a:lnTo>
                  <a:pt x="11184" y="5314"/>
                </a:lnTo>
                <a:lnTo>
                  <a:pt x="11148" y="5172"/>
                </a:lnTo>
                <a:lnTo>
                  <a:pt x="11063" y="4892"/>
                </a:lnTo>
                <a:lnTo>
                  <a:pt x="10961" y="4622"/>
                </a:lnTo>
                <a:lnTo>
                  <a:pt x="10844" y="4357"/>
                </a:lnTo>
                <a:lnTo>
                  <a:pt x="10779" y="4230"/>
                </a:lnTo>
                <a:lnTo>
                  <a:pt x="11599" y="3213"/>
                </a:lnTo>
                <a:lnTo>
                  <a:pt x="11630" y="3171"/>
                </a:lnTo>
                <a:lnTo>
                  <a:pt x="11679" y="3083"/>
                </a:lnTo>
                <a:lnTo>
                  <a:pt x="11711" y="2990"/>
                </a:lnTo>
                <a:lnTo>
                  <a:pt x="11725" y="2892"/>
                </a:lnTo>
                <a:lnTo>
                  <a:pt x="11722" y="2795"/>
                </a:lnTo>
                <a:lnTo>
                  <a:pt x="11703" y="2698"/>
                </a:lnTo>
                <a:lnTo>
                  <a:pt x="11667" y="2606"/>
                </a:lnTo>
                <a:lnTo>
                  <a:pt x="11615" y="2521"/>
                </a:lnTo>
                <a:lnTo>
                  <a:pt x="11582" y="2480"/>
                </a:lnTo>
                <a:lnTo>
                  <a:pt x="11073" y="1906"/>
                </a:lnTo>
                <a:lnTo>
                  <a:pt x="11037" y="1869"/>
                </a:lnTo>
                <a:lnTo>
                  <a:pt x="10957" y="1807"/>
                </a:lnTo>
                <a:lnTo>
                  <a:pt x="10869" y="1760"/>
                </a:lnTo>
                <a:lnTo>
                  <a:pt x="10776" y="1730"/>
                </a:lnTo>
                <a:lnTo>
                  <a:pt x="10679" y="1716"/>
                </a:lnTo>
                <a:lnTo>
                  <a:pt x="10582" y="1719"/>
                </a:lnTo>
                <a:lnTo>
                  <a:pt x="10484" y="1740"/>
                </a:lnTo>
                <a:lnTo>
                  <a:pt x="10391" y="1776"/>
                </a:lnTo>
                <a:lnTo>
                  <a:pt x="10347" y="1804"/>
                </a:lnTo>
                <a:lnTo>
                  <a:pt x="9251" y="2492"/>
                </a:lnTo>
                <a:lnTo>
                  <a:pt x="9160" y="2430"/>
                </a:lnTo>
                <a:lnTo>
                  <a:pt x="8974" y="2312"/>
                </a:lnTo>
                <a:lnTo>
                  <a:pt x="8781" y="2202"/>
                </a:lnTo>
                <a:lnTo>
                  <a:pt x="8584" y="2101"/>
                </a:lnTo>
                <a:lnTo>
                  <a:pt x="8380" y="2010"/>
                </a:lnTo>
                <a:lnTo>
                  <a:pt x="8173" y="1927"/>
                </a:lnTo>
                <a:lnTo>
                  <a:pt x="7961" y="1854"/>
                </a:lnTo>
                <a:lnTo>
                  <a:pt x="7743" y="1791"/>
                </a:lnTo>
                <a:lnTo>
                  <a:pt x="7634" y="1762"/>
                </a:lnTo>
                <a:lnTo>
                  <a:pt x="7419" y="474"/>
                </a:lnTo>
                <a:lnTo>
                  <a:pt x="7410" y="423"/>
                </a:lnTo>
                <a:lnTo>
                  <a:pt x="7375" y="328"/>
                </a:lnTo>
                <a:lnTo>
                  <a:pt x="7326" y="243"/>
                </a:lnTo>
                <a:lnTo>
                  <a:pt x="7263" y="167"/>
                </a:lnTo>
                <a:lnTo>
                  <a:pt x="7189" y="104"/>
                </a:lnTo>
                <a:lnTo>
                  <a:pt x="7104" y="54"/>
                </a:lnTo>
                <a:lnTo>
                  <a:pt x="7012" y="20"/>
                </a:lnTo>
                <a:lnTo>
                  <a:pt x="6912" y="2"/>
                </a:lnTo>
                <a:lnTo>
                  <a:pt x="6860" y="0"/>
                </a:lnTo>
                <a:lnTo>
                  <a:pt x="6092" y="0"/>
                </a:lnTo>
                <a:lnTo>
                  <a:pt x="6040" y="2"/>
                </a:lnTo>
                <a:lnTo>
                  <a:pt x="5942" y="20"/>
                </a:lnTo>
                <a:lnTo>
                  <a:pt x="5849" y="54"/>
                </a:lnTo>
                <a:lnTo>
                  <a:pt x="5764" y="104"/>
                </a:lnTo>
                <a:lnTo>
                  <a:pt x="5690" y="167"/>
                </a:lnTo>
                <a:lnTo>
                  <a:pt x="5628" y="243"/>
                </a:lnTo>
                <a:lnTo>
                  <a:pt x="5578" y="328"/>
                </a:lnTo>
                <a:lnTo>
                  <a:pt x="5544" y="423"/>
                </a:lnTo>
                <a:lnTo>
                  <a:pt x="5535" y="474"/>
                </a:lnTo>
                <a:lnTo>
                  <a:pt x="5319" y="1762"/>
                </a:lnTo>
                <a:lnTo>
                  <a:pt x="5228" y="1785"/>
                </a:lnTo>
                <a:lnTo>
                  <a:pt x="5048" y="1837"/>
                </a:lnTo>
                <a:lnTo>
                  <a:pt x="4872" y="1896"/>
                </a:lnTo>
                <a:lnTo>
                  <a:pt x="4699" y="1960"/>
                </a:lnTo>
                <a:lnTo>
                  <a:pt x="4527" y="2031"/>
                </a:lnTo>
                <a:lnTo>
                  <a:pt x="4361" y="2108"/>
                </a:lnTo>
                <a:lnTo>
                  <a:pt x="4197" y="2191"/>
                </a:lnTo>
                <a:lnTo>
                  <a:pt x="4037" y="2281"/>
                </a:lnTo>
                <a:lnTo>
                  <a:pt x="3959" y="2328"/>
                </a:lnTo>
                <a:lnTo>
                  <a:pt x="2916" y="1584"/>
                </a:lnTo>
                <a:lnTo>
                  <a:pt x="2873" y="1556"/>
                </a:lnTo>
                <a:lnTo>
                  <a:pt x="2782" y="1512"/>
                </a:lnTo>
                <a:lnTo>
                  <a:pt x="2687" y="1487"/>
                </a:lnTo>
                <a:lnTo>
                  <a:pt x="2590" y="1478"/>
                </a:lnTo>
                <a:lnTo>
                  <a:pt x="2492" y="1486"/>
                </a:lnTo>
                <a:lnTo>
                  <a:pt x="2397" y="1511"/>
                </a:lnTo>
                <a:lnTo>
                  <a:pt x="2307" y="1551"/>
                </a:lnTo>
                <a:lnTo>
                  <a:pt x="2225" y="1609"/>
                </a:lnTo>
                <a:lnTo>
                  <a:pt x="2187" y="1644"/>
                </a:lnTo>
                <a:lnTo>
                  <a:pt x="1644" y="2187"/>
                </a:lnTo>
                <a:lnTo>
                  <a:pt x="1608" y="2225"/>
                </a:lnTo>
                <a:lnTo>
                  <a:pt x="1551" y="2308"/>
                </a:lnTo>
                <a:lnTo>
                  <a:pt x="1511" y="2398"/>
                </a:lnTo>
                <a:lnTo>
                  <a:pt x="1486" y="2492"/>
                </a:lnTo>
                <a:lnTo>
                  <a:pt x="1477" y="2590"/>
                </a:lnTo>
                <a:lnTo>
                  <a:pt x="1487" y="2687"/>
                </a:lnTo>
                <a:lnTo>
                  <a:pt x="1512" y="2783"/>
                </a:lnTo>
                <a:lnTo>
                  <a:pt x="1555" y="2874"/>
                </a:lnTo>
                <a:lnTo>
                  <a:pt x="1585" y="2917"/>
                </a:lnTo>
                <a:lnTo>
                  <a:pt x="2330" y="3961"/>
                </a:lnTo>
                <a:lnTo>
                  <a:pt x="2283" y="4039"/>
                </a:lnTo>
                <a:lnTo>
                  <a:pt x="2195" y="4198"/>
                </a:lnTo>
                <a:lnTo>
                  <a:pt x="2112" y="4361"/>
                </a:lnTo>
                <a:lnTo>
                  <a:pt x="2036" y="4526"/>
                </a:lnTo>
                <a:lnTo>
                  <a:pt x="1966" y="4695"/>
                </a:lnTo>
                <a:lnTo>
                  <a:pt x="1901" y="4868"/>
                </a:lnTo>
                <a:lnTo>
                  <a:pt x="1843" y="5043"/>
                </a:lnTo>
                <a:lnTo>
                  <a:pt x="1791" y="5222"/>
                </a:lnTo>
                <a:lnTo>
                  <a:pt x="1769" y="5312"/>
                </a:lnTo>
                <a:lnTo>
                  <a:pt x="473" y="5528"/>
                </a:lnTo>
                <a:lnTo>
                  <a:pt x="422" y="5538"/>
                </a:lnTo>
                <a:lnTo>
                  <a:pt x="328" y="5572"/>
                </a:lnTo>
                <a:lnTo>
                  <a:pt x="243" y="5621"/>
                </a:lnTo>
                <a:lnTo>
                  <a:pt x="167" y="5684"/>
                </a:lnTo>
                <a:lnTo>
                  <a:pt x="104" y="5758"/>
                </a:lnTo>
                <a:lnTo>
                  <a:pt x="54" y="5842"/>
                </a:lnTo>
                <a:lnTo>
                  <a:pt x="19" y="5935"/>
                </a:lnTo>
                <a:lnTo>
                  <a:pt x="1" y="6035"/>
                </a:lnTo>
                <a:lnTo>
                  <a:pt x="0" y="6086"/>
                </a:lnTo>
                <a:lnTo>
                  <a:pt x="0" y="6854"/>
                </a:lnTo>
                <a:lnTo>
                  <a:pt x="1" y="6906"/>
                </a:lnTo>
                <a:lnTo>
                  <a:pt x="19" y="7004"/>
                </a:lnTo>
                <a:lnTo>
                  <a:pt x="54" y="7098"/>
                </a:lnTo>
                <a:lnTo>
                  <a:pt x="104" y="7182"/>
                </a:lnTo>
                <a:lnTo>
                  <a:pt x="167" y="7257"/>
                </a:lnTo>
                <a:lnTo>
                  <a:pt x="243" y="7320"/>
                </a:lnTo>
                <a:lnTo>
                  <a:pt x="328" y="7368"/>
                </a:lnTo>
                <a:lnTo>
                  <a:pt x="422" y="7402"/>
                </a:lnTo>
                <a:lnTo>
                  <a:pt x="473" y="7413"/>
                </a:lnTo>
                <a:lnTo>
                  <a:pt x="1769" y="7628"/>
                </a:lnTo>
                <a:lnTo>
                  <a:pt x="1808" y="7777"/>
                </a:lnTo>
                <a:lnTo>
                  <a:pt x="1898" y="8068"/>
                </a:lnTo>
                <a:lnTo>
                  <a:pt x="2005" y="8351"/>
                </a:lnTo>
                <a:lnTo>
                  <a:pt x="2128" y="8625"/>
                </a:lnTo>
                <a:lnTo>
                  <a:pt x="2198" y="8757"/>
                </a:lnTo>
                <a:lnTo>
                  <a:pt x="1381" y="9768"/>
                </a:lnTo>
                <a:lnTo>
                  <a:pt x="1351" y="9810"/>
                </a:lnTo>
                <a:lnTo>
                  <a:pt x="1302" y="9898"/>
                </a:lnTo>
                <a:lnTo>
                  <a:pt x="1270" y="9992"/>
                </a:lnTo>
                <a:lnTo>
                  <a:pt x="1256" y="10089"/>
                </a:lnTo>
                <a:lnTo>
                  <a:pt x="1259" y="10187"/>
                </a:lnTo>
                <a:lnTo>
                  <a:pt x="1277" y="10283"/>
                </a:lnTo>
                <a:lnTo>
                  <a:pt x="1313" y="10375"/>
                </a:lnTo>
                <a:lnTo>
                  <a:pt x="1366" y="10461"/>
                </a:lnTo>
                <a:lnTo>
                  <a:pt x="1398" y="10501"/>
                </a:lnTo>
                <a:lnTo>
                  <a:pt x="1908" y="11075"/>
                </a:lnTo>
                <a:lnTo>
                  <a:pt x="1944" y="11111"/>
                </a:lnTo>
                <a:lnTo>
                  <a:pt x="2023" y="11174"/>
                </a:lnTo>
                <a:lnTo>
                  <a:pt x="2111" y="11221"/>
                </a:lnTo>
                <a:lnTo>
                  <a:pt x="2204" y="11251"/>
                </a:lnTo>
                <a:lnTo>
                  <a:pt x="2301" y="11264"/>
                </a:lnTo>
                <a:lnTo>
                  <a:pt x="2399" y="11262"/>
                </a:lnTo>
                <a:lnTo>
                  <a:pt x="2495" y="11241"/>
                </a:lnTo>
                <a:lnTo>
                  <a:pt x="2589" y="11204"/>
                </a:lnTo>
                <a:lnTo>
                  <a:pt x="2633" y="11178"/>
                </a:lnTo>
                <a:lnTo>
                  <a:pt x="3745" y="10479"/>
                </a:lnTo>
                <a:lnTo>
                  <a:pt x="3834" y="10539"/>
                </a:lnTo>
                <a:lnTo>
                  <a:pt x="4016" y="10651"/>
                </a:lnTo>
                <a:lnTo>
                  <a:pt x="4204" y="10756"/>
                </a:lnTo>
                <a:lnTo>
                  <a:pt x="4396" y="10852"/>
                </a:lnTo>
                <a:lnTo>
                  <a:pt x="4593" y="10939"/>
                </a:lnTo>
                <a:lnTo>
                  <a:pt x="4796" y="11018"/>
                </a:lnTo>
                <a:lnTo>
                  <a:pt x="5002" y="11089"/>
                </a:lnTo>
                <a:lnTo>
                  <a:pt x="5213" y="11150"/>
                </a:lnTo>
                <a:lnTo>
                  <a:pt x="5319" y="11178"/>
                </a:lnTo>
                <a:lnTo>
                  <a:pt x="5535" y="12466"/>
                </a:lnTo>
                <a:lnTo>
                  <a:pt x="5544" y="12517"/>
                </a:lnTo>
                <a:lnTo>
                  <a:pt x="5578" y="12612"/>
                </a:lnTo>
                <a:lnTo>
                  <a:pt x="5628" y="12698"/>
                </a:lnTo>
                <a:lnTo>
                  <a:pt x="5690" y="12773"/>
                </a:lnTo>
                <a:lnTo>
                  <a:pt x="5764" y="12836"/>
                </a:lnTo>
                <a:lnTo>
                  <a:pt x="5849" y="12886"/>
                </a:lnTo>
                <a:lnTo>
                  <a:pt x="5942" y="12920"/>
                </a:lnTo>
                <a:lnTo>
                  <a:pt x="6040" y="12939"/>
                </a:lnTo>
                <a:lnTo>
                  <a:pt x="6092" y="12940"/>
                </a:lnTo>
                <a:lnTo>
                  <a:pt x="6860" y="12940"/>
                </a:lnTo>
                <a:lnTo>
                  <a:pt x="6912" y="12939"/>
                </a:lnTo>
                <a:lnTo>
                  <a:pt x="7012" y="12920"/>
                </a:lnTo>
                <a:lnTo>
                  <a:pt x="7104" y="12886"/>
                </a:lnTo>
                <a:lnTo>
                  <a:pt x="7189" y="12836"/>
                </a:lnTo>
                <a:lnTo>
                  <a:pt x="7263" y="12773"/>
                </a:lnTo>
                <a:lnTo>
                  <a:pt x="7326" y="12698"/>
                </a:lnTo>
                <a:lnTo>
                  <a:pt x="7375" y="12612"/>
                </a:lnTo>
                <a:lnTo>
                  <a:pt x="7410" y="12517"/>
                </a:lnTo>
                <a:lnTo>
                  <a:pt x="7419" y="12466"/>
                </a:lnTo>
                <a:lnTo>
                  <a:pt x="7634" y="11178"/>
                </a:lnTo>
                <a:lnTo>
                  <a:pt x="7724" y="11155"/>
                </a:lnTo>
                <a:lnTo>
                  <a:pt x="7901" y="11104"/>
                </a:lnTo>
                <a:lnTo>
                  <a:pt x="8076" y="11048"/>
                </a:lnTo>
                <a:lnTo>
                  <a:pt x="8248" y="10984"/>
                </a:lnTo>
                <a:lnTo>
                  <a:pt x="8416" y="10913"/>
                </a:lnTo>
                <a:lnTo>
                  <a:pt x="8580" y="10837"/>
                </a:lnTo>
                <a:lnTo>
                  <a:pt x="8743" y="10756"/>
                </a:lnTo>
                <a:lnTo>
                  <a:pt x="8901" y="10668"/>
                </a:lnTo>
                <a:lnTo>
                  <a:pt x="8979" y="10622"/>
                </a:lnTo>
                <a:lnTo>
                  <a:pt x="10064" y="11397"/>
                </a:lnTo>
                <a:lnTo>
                  <a:pt x="10108" y="11426"/>
                </a:lnTo>
                <a:lnTo>
                  <a:pt x="10198" y="11469"/>
                </a:lnTo>
                <a:lnTo>
                  <a:pt x="10294" y="11495"/>
                </a:lnTo>
                <a:lnTo>
                  <a:pt x="10391" y="11504"/>
                </a:lnTo>
                <a:lnTo>
                  <a:pt x="10489" y="11496"/>
                </a:lnTo>
                <a:lnTo>
                  <a:pt x="10583" y="11471"/>
                </a:lnTo>
                <a:lnTo>
                  <a:pt x="10673" y="11430"/>
                </a:lnTo>
                <a:lnTo>
                  <a:pt x="10756" y="11372"/>
                </a:lnTo>
                <a:lnTo>
                  <a:pt x="10794" y="11337"/>
                </a:lnTo>
                <a:lnTo>
                  <a:pt x="11337" y="10794"/>
                </a:lnTo>
                <a:lnTo>
                  <a:pt x="11372" y="10756"/>
                </a:lnTo>
                <a:lnTo>
                  <a:pt x="11429" y="10674"/>
                </a:lnTo>
                <a:lnTo>
                  <a:pt x="11470" y="10584"/>
                </a:lnTo>
                <a:lnTo>
                  <a:pt x="11495" y="10489"/>
                </a:lnTo>
                <a:lnTo>
                  <a:pt x="11504" y="10392"/>
                </a:lnTo>
                <a:lnTo>
                  <a:pt x="11494" y="10295"/>
                </a:lnTo>
                <a:lnTo>
                  <a:pt x="11469" y="10198"/>
                </a:lnTo>
                <a:lnTo>
                  <a:pt x="11426" y="10107"/>
                </a:lnTo>
                <a:lnTo>
                  <a:pt x="11396" y="10065"/>
                </a:lnTo>
                <a:lnTo>
                  <a:pt x="10623" y="8981"/>
                </a:lnTo>
                <a:lnTo>
                  <a:pt x="10670" y="8903"/>
                </a:lnTo>
                <a:lnTo>
                  <a:pt x="10758" y="8744"/>
                </a:lnTo>
                <a:lnTo>
                  <a:pt x="10842" y="8580"/>
                </a:lnTo>
                <a:lnTo>
                  <a:pt x="10918" y="8415"/>
                </a:lnTo>
                <a:lnTo>
                  <a:pt x="10989" y="8245"/>
                </a:lnTo>
                <a:lnTo>
                  <a:pt x="11053" y="8072"/>
                </a:lnTo>
                <a:lnTo>
                  <a:pt x="11110" y="7896"/>
                </a:lnTo>
                <a:lnTo>
                  <a:pt x="11162" y="7717"/>
                </a:lnTo>
                <a:lnTo>
                  <a:pt x="11185" y="7626"/>
                </a:lnTo>
                <a:lnTo>
                  <a:pt x="12467" y="7413"/>
                </a:lnTo>
                <a:lnTo>
                  <a:pt x="12517" y="7402"/>
                </a:lnTo>
                <a:lnTo>
                  <a:pt x="12613" y="7368"/>
                </a:lnTo>
                <a:lnTo>
                  <a:pt x="12698" y="7320"/>
                </a:lnTo>
                <a:lnTo>
                  <a:pt x="12773" y="7257"/>
                </a:lnTo>
                <a:lnTo>
                  <a:pt x="12836" y="7182"/>
                </a:lnTo>
                <a:lnTo>
                  <a:pt x="12886" y="7098"/>
                </a:lnTo>
                <a:lnTo>
                  <a:pt x="12920" y="7004"/>
                </a:lnTo>
                <a:lnTo>
                  <a:pt x="12939" y="6906"/>
                </a:lnTo>
                <a:lnTo>
                  <a:pt x="12940" y="6854"/>
                </a:lnTo>
                <a:lnTo>
                  <a:pt x="12940" y="6086"/>
                </a:lnTo>
                <a:lnTo>
                  <a:pt x="12938" y="6035"/>
                </a:lnTo>
                <a:lnTo>
                  <a:pt x="12920" y="5935"/>
                </a:lnTo>
                <a:lnTo>
                  <a:pt x="12886" y="5842"/>
                </a:lnTo>
                <a:lnTo>
                  <a:pt x="12836" y="5758"/>
                </a:lnTo>
                <a:lnTo>
                  <a:pt x="12773" y="5684"/>
                </a:lnTo>
                <a:lnTo>
                  <a:pt x="12697" y="5621"/>
                </a:lnTo>
                <a:lnTo>
                  <a:pt x="12612" y="5572"/>
                </a:lnTo>
                <a:lnTo>
                  <a:pt x="12517" y="5538"/>
                </a:lnTo>
                <a:lnTo>
                  <a:pt x="12467" y="5528"/>
                </a:lnTo>
                <a:close/>
                <a:moveTo>
                  <a:pt x="6490" y="8897"/>
                </a:moveTo>
                <a:lnTo>
                  <a:pt x="6427" y="8895"/>
                </a:lnTo>
                <a:lnTo>
                  <a:pt x="6304" y="8889"/>
                </a:lnTo>
                <a:lnTo>
                  <a:pt x="6181" y="8877"/>
                </a:lnTo>
                <a:lnTo>
                  <a:pt x="6061" y="8859"/>
                </a:lnTo>
                <a:lnTo>
                  <a:pt x="5942" y="8835"/>
                </a:lnTo>
                <a:lnTo>
                  <a:pt x="5826" y="8805"/>
                </a:lnTo>
                <a:lnTo>
                  <a:pt x="5712" y="8769"/>
                </a:lnTo>
                <a:lnTo>
                  <a:pt x="5601" y="8728"/>
                </a:lnTo>
                <a:lnTo>
                  <a:pt x="5491" y="8682"/>
                </a:lnTo>
                <a:lnTo>
                  <a:pt x="5385" y="8631"/>
                </a:lnTo>
                <a:lnTo>
                  <a:pt x="5282" y="8575"/>
                </a:lnTo>
                <a:lnTo>
                  <a:pt x="5183" y="8514"/>
                </a:lnTo>
                <a:lnTo>
                  <a:pt x="5086" y="8448"/>
                </a:lnTo>
                <a:lnTo>
                  <a:pt x="4992" y="8379"/>
                </a:lnTo>
                <a:lnTo>
                  <a:pt x="4902" y="8304"/>
                </a:lnTo>
                <a:lnTo>
                  <a:pt x="4817" y="8226"/>
                </a:lnTo>
                <a:lnTo>
                  <a:pt x="4734" y="8144"/>
                </a:lnTo>
                <a:lnTo>
                  <a:pt x="4655" y="8058"/>
                </a:lnTo>
                <a:lnTo>
                  <a:pt x="4582" y="7968"/>
                </a:lnTo>
                <a:lnTo>
                  <a:pt x="4511" y="7874"/>
                </a:lnTo>
                <a:lnTo>
                  <a:pt x="4446" y="7778"/>
                </a:lnTo>
                <a:lnTo>
                  <a:pt x="4385" y="7678"/>
                </a:lnTo>
                <a:lnTo>
                  <a:pt x="4329" y="7574"/>
                </a:lnTo>
                <a:lnTo>
                  <a:pt x="4278" y="7468"/>
                </a:lnTo>
                <a:lnTo>
                  <a:pt x="4232" y="7360"/>
                </a:lnTo>
                <a:lnTo>
                  <a:pt x="4192" y="7248"/>
                </a:lnTo>
                <a:lnTo>
                  <a:pt x="4156" y="7134"/>
                </a:lnTo>
                <a:lnTo>
                  <a:pt x="4126" y="7017"/>
                </a:lnTo>
                <a:lnTo>
                  <a:pt x="4102" y="6899"/>
                </a:lnTo>
                <a:lnTo>
                  <a:pt x="4083" y="6779"/>
                </a:lnTo>
                <a:lnTo>
                  <a:pt x="4071" y="6657"/>
                </a:lnTo>
                <a:lnTo>
                  <a:pt x="4065" y="6532"/>
                </a:lnTo>
                <a:lnTo>
                  <a:pt x="4064" y="6471"/>
                </a:lnTo>
                <a:lnTo>
                  <a:pt x="4065" y="6408"/>
                </a:lnTo>
                <a:lnTo>
                  <a:pt x="4071" y="6283"/>
                </a:lnTo>
                <a:lnTo>
                  <a:pt x="4083" y="6161"/>
                </a:lnTo>
                <a:lnTo>
                  <a:pt x="4102" y="6041"/>
                </a:lnTo>
                <a:lnTo>
                  <a:pt x="4126" y="5922"/>
                </a:lnTo>
                <a:lnTo>
                  <a:pt x="4156" y="5805"/>
                </a:lnTo>
                <a:lnTo>
                  <a:pt x="4192" y="5692"/>
                </a:lnTo>
                <a:lnTo>
                  <a:pt x="4232" y="5580"/>
                </a:lnTo>
                <a:lnTo>
                  <a:pt x="4278" y="5472"/>
                </a:lnTo>
                <a:lnTo>
                  <a:pt x="4329" y="5366"/>
                </a:lnTo>
                <a:lnTo>
                  <a:pt x="4385" y="5263"/>
                </a:lnTo>
                <a:lnTo>
                  <a:pt x="4446" y="5162"/>
                </a:lnTo>
                <a:lnTo>
                  <a:pt x="4511" y="5066"/>
                </a:lnTo>
                <a:lnTo>
                  <a:pt x="4582" y="4973"/>
                </a:lnTo>
                <a:lnTo>
                  <a:pt x="4655" y="4883"/>
                </a:lnTo>
                <a:lnTo>
                  <a:pt x="4734" y="4796"/>
                </a:lnTo>
                <a:lnTo>
                  <a:pt x="4817" y="4714"/>
                </a:lnTo>
                <a:lnTo>
                  <a:pt x="4902" y="4636"/>
                </a:lnTo>
                <a:lnTo>
                  <a:pt x="4992" y="4561"/>
                </a:lnTo>
                <a:lnTo>
                  <a:pt x="5086" y="4492"/>
                </a:lnTo>
                <a:lnTo>
                  <a:pt x="5183" y="4426"/>
                </a:lnTo>
                <a:lnTo>
                  <a:pt x="5282" y="4365"/>
                </a:lnTo>
                <a:lnTo>
                  <a:pt x="5385" y="4310"/>
                </a:lnTo>
                <a:lnTo>
                  <a:pt x="5491" y="4258"/>
                </a:lnTo>
                <a:lnTo>
                  <a:pt x="5601" y="4212"/>
                </a:lnTo>
                <a:lnTo>
                  <a:pt x="5712" y="4171"/>
                </a:lnTo>
                <a:lnTo>
                  <a:pt x="5826" y="4135"/>
                </a:lnTo>
                <a:lnTo>
                  <a:pt x="5942" y="4106"/>
                </a:lnTo>
                <a:lnTo>
                  <a:pt x="6061" y="4081"/>
                </a:lnTo>
                <a:lnTo>
                  <a:pt x="6181" y="4063"/>
                </a:lnTo>
                <a:lnTo>
                  <a:pt x="6304" y="4051"/>
                </a:lnTo>
                <a:lnTo>
                  <a:pt x="6427" y="4044"/>
                </a:lnTo>
                <a:lnTo>
                  <a:pt x="6490" y="4044"/>
                </a:lnTo>
                <a:lnTo>
                  <a:pt x="6553" y="4044"/>
                </a:lnTo>
                <a:lnTo>
                  <a:pt x="6677" y="4051"/>
                </a:lnTo>
                <a:lnTo>
                  <a:pt x="6800" y="4063"/>
                </a:lnTo>
                <a:lnTo>
                  <a:pt x="6920" y="4081"/>
                </a:lnTo>
                <a:lnTo>
                  <a:pt x="7038" y="4106"/>
                </a:lnTo>
                <a:lnTo>
                  <a:pt x="7154" y="4135"/>
                </a:lnTo>
                <a:lnTo>
                  <a:pt x="7269" y="4171"/>
                </a:lnTo>
                <a:lnTo>
                  <a:pt x="7380" y="4212"/>
                </a:lnTo>
                <a:lnTo>
                  <a:pt x="7489" y="4258"/>
                </a:lnTo>
                <a:lnTo>
                  <a:pt x="7595" y="4310"/>
                </a:lnTo>
                <a:lnTo>
                  <a:pt x="7698" y="4365"/>
                </a:lnTo>
                <a:lnTo>
                  <a:pt x="7797" y="4426"/>
                </a:lnTo>
                <a:lnTo>
                  <a:pt x="7895" y="4492"/>
                </a:lnTo>
                <a:lnTo>
                  <a:pt x="7988" y="4561"/>
                </a:lnTo>
                <a:lnTo>
                  <a:pt x="8078" y="4636"/>
                </a:lnTo>
                <a:lnTo>
                  <a:pt x="8164" y="4714"/>
                </a:lnTo>
                <a:lnTo>
                  <a:pt x="8247" y="4796"/>
                </a:lnTo>
                <a:lnTo>
                  <a:pt x="8325" y="4883"/>
                </a:lnTo>
                <a:lnTo>
                  <a:pt x="8399" y="4973"/>
                </a:lnTo>
                <a:lnTo>
                  <a:pt x="8469" y="5066"/>
                </a:lnTo>
                <a:lnTo>
                  <a:pt x="8534" y="5162"/>
                </a:lnTo>
                <a:lnTo>
                  <a:pt x="8596" y="5263"/>
                </a:lnTo>
                <a:lnTo>
                  <a:pt x="8651" y="5366"/>
                </a:lnTo>
                <a:lnTo>
                  <a:pt x="8702" y="5472"/>
                </a:lnTo>
                <a:lnTo>
                  <a:pt x="8748" y="5580"/>
                </a:lnTo>
                <a:lnTo>
                  <a:pt x="8789" y="5692"/>
                </a:lnTo>
                <a:lnTo>
                  <a:pt x="8824" y="5805"/>
                </a:lnTo>
                <a:lnTo>
                  <a:pt x="8854" y="5922"/>
                </a:lnTo>
                <a:lnTo>
                  <a:pt x="8878" y="6041"/>
                </a:lnTo>
                <a:lnTo>
                  <a:pt x="8897" y="6161"/>
                </a:lnTo>
                <a:lnTo>
                  <a:pt x="8910" y="6283"/>
                </a:lnTo>
                <a:lnTo>
                  <a:pt x="8916" y="6408"/>
                </a:lnTo>
                <a:lnTo>
                  <a:pt x="8916" y="6471"/>
                </a:lnTo>
                <a:lnTo>
                  <a:pt x="8916" y="6532"/>
                </a:lnTo>
                <a:lnTo>
                  <a:pt x="8910" y="6657"/>
                </a:lnTo>
                <a:lnTo>
                  <a:pt x="8897" y="6779"/>
                </a:lnTo>
                <a:lnTo>
                  <a:pt x="8878" y="6899"/>
                </a:lnTo>
                <a:lnTo>
                  <a:pt x="8854" y="7017"/>
                </a:lnTo>
                <a:lnTo>
                  <a:pt x="8824" y="7134"/>
                </a:lnTo>
                <a:lnTo>
                  <a:pt x="8789" y="7248"/>
                </a:lnTo>
                <a:lnTo>
                  <a:pt x="8748" y="7360"/>
                </a:lnTo>
                <a:lnTo>
                  <a:pt x="8702" y="7468"/>
                </a:lnTo>
                <a:lnTo>
                  <a:pt x="8651" y="7574"/>
                </a:lnTo>
                <a:lnTo>
                  <a:pt x="8596" y="7678"/>
                </a:lnTo>
                <a:lnTo>
                  <a:pt x="8534" y="7778"/>
                </a:lnTo>
                <a:lnTo>
                  <a:pt x="8469" y="7874"/>
                </a:lnTo>
                <a:lnTo>
                  <a:pt x="8399" y="7968"/>
                </a:lnTo>
                <a:lnTo>
                  <a:pt x="8325" y="8058"/>
                </a:lnTo>
                <a:lnTo>
                  <a:pt x="8247" y="8144"/>
                </a:lnTo>
                <a:lnTo>
                  <a:pt x="8164" y="8226"/>
                </a:lnTo>
                <a:lnTo>
                  <a:pt x="8078" y="8304"/>
                </a:lnTo>
                <a:lnTo>
                  <a:pt x="7988" y="8379"/>
                </a:lnTo>
                <a:lnTo>
                  <a:pt x="7895" y="8448"/>
                </a:lnTo>
                <a:lnTo>
                  <a:pt x="7797" y="8514"/>
                </a:lnTo>
                <a:lnTo>
                  <a:pt x="7698" y="8575"/>
                </a:lnTo>
                <a:lnTo>
                  <a:pt x="7595" y="8631"/>
                </a:lnTo>
                <a:lnTo>
                  <a:pt x="7489" y="8682"/>
                </a:lnTo>
                <a:lnTo>
                  <a:pt x="7380" y="8728"/>
                </a:lnTo>
                <a:lnTo>
                  <a:pt x="7269" y="8769"/>
                </a:lnTo>
                <a:lnTo>
                  <a:pt x="7154" y="8805"/>
                </a:lnTo>
                <a:lnTo>
                  <a:pt x="7038" y="8835"/>
                </a:lnTo>
                <a:lnTo>
                  <a:pt x="6920" y="8859"/>
                </a:lnTo>
                <a:lnTo>
                  <a:pt x="6800" y="8877"/>
                </a:lnTo>
                <a:lnTo>
                  <a:pt x="6677" y="8889"/>
                </a:lnTo>
                <a:lnTo>
                  <a:pt x="6553" y="8895"/>
                </a:lnTo>
                <a:lnTo>
                  <a:pt x="6490" y="8897"/>
                </a:lnTo>
                <a:close/>
              </a:path>
            </a:pathLst>
          </a:custGeom>
          <a:solidFill>
            <a:srgbClr val="55B7D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999174" y="2610928"/>
            <a:ext cx="2372569" cy="1973772"/>
            <a:chOff x="3999174" y="2610928"/>
            <a:chExt cx="2372569" cy="1973772"/>
          </a:xfrm>
        </p:grpSpPr>
        <p:grpSp>
          <p:nvGrpSpPr>
            <p:cNvPr id="24" name="그룹 23"/>
            <p:cNvGrpSpPr/>
            <p:nvPr/>
          </p:nvGrpSpPr>
          <p:grpSpPr>
            <a:xfrm>
              <a:off x="3999174" y="2610928"/>
              <a:ext cx="2372569" cy="1973772"/>
              <a:chOff x="3999174" y="2610928"/>
              <a:chExt cx="2372569" cy="1973772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3999174" y="2740444"/>
                <a:ext cx="2372569" cy="1844256"/>
              </a:xfrm>
              <a:prstGeom prst="roundRect">
                <a:avLst>
                  <a:gd name="adj" fmla="val 7401"/>
                </a:avLst>
              </a:prstGeom>
              <a:solidFill>
                <a:srgbClr val="55B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이등변 삼각형 74"/>
              <p:cNvSpPr/>
              <p:nvPr/>
            </p:nvSpPr>
            <p:spPr>
              <a:xfrm>
                <a:off x="5030360" y="2610928"/>
                <a:ext cx="310196" cy="324709"/>
              </a:xfrm>
              <a:prstGeom prst="triangle">
                <a:avLst/>
              </a:prstGeom>
              <a:solidFill>
                <a:srgbClr val="55B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자유형 70"/>
            <p:cNvSpPr/>
            <p:nvPr/>
          </p:nvSpPr>
          <p:spPr>
            <a:xfrm>
              <a:off x="4147945" y="2875914"/>
              <a:ext cx="137973" cy="216174"/>
            </a:xfrm>
            <a:custGeom>
              <a:avLst/>
              <a:gdLst>
                <a:gd name="connsiteX0" fmla="*/ 564469 w 744727"/>
                <a:gd name="connsiteY0" fmla="*/ 263374 h 1042423"/>
                <a:gd name="connsiteX1" fmla="*/ 561155 w 744727"/>
                <a:gd name="connsiteY1" fmla="*/ 266688 h 1042423"/>
                <a:gd name="connsiteX2" fmla="*/ 561155 w 744727"/>
                <a:gd name="connsiteY2" fmla="*/ 982436 h 1042423"/>
                <a:gd name="connsiteX3" fmla="*/ 564469 w 744727"/>
                <a:gd name="connsiteY3" fmla="*/ 985750 h 1042423"/>
                <a:gd name="connsiteX4" fmla="*/ 642962 w 744727"/>
                <a:gd name="connsiteY4" fmla="*/ 985750 h 1042423"/>
                <a:gd name="connsiteX5" fmla="*/ 646276 w 744727"/>
                <a:gd name="connsiteY5" fmla="*/ 982436 h 1042423"/>
                <a:gd name="connsiteX6" fmla="*/ 646276 w 744727"/>
                <a:gd name="connsiteY6" fmla="*/ 266688 h 1042423"/>
                <a:gd name="connsiteX7" fmla="*/ 642962 w 744727"/>
                <a:gd name="connsiteY7" fmla="*/ 263374 h 1042423"/>
                <a:gd name="connsiteX8" fmla="*/ 405281 w 744727"/>
                <a:gd name="connsiteY8" fmla="*/ 263374 h 1042423"/>
                <a:gd name="connsiteX9" fmla="*/ 401967 w 744727"/>
                <a:gd name="connsiteY9" fmla="*/ 266688 h 1042423"/>
                <a:gd name="connsiteX10" fmla="*/ 401967 w 744727"/>
                <a:gd name="connsiteY10" fmla="*/ 982436 h 1042423"/>
                <a:gd name="connsiteX11" fmla="*/ 405281 w 744727"/>
                <a:gd name="connsiteY11" fmla="*/ 985750 h 1042423"/>
                <a:gd name="connsiteX12" fmla="*/ 483774 w 744727"/>
                <a:gd name="connsiteY12" fmla="*/ 985750 h 1042423"/>
                <a:gd name="connsiteX13" fmla="*/ 487088 w 744727"/>
                <a:gd name="connsiteY13" fmla="*/ 982436 h 1042423"/>
                <a:gd name="connsiteX14" fmla="*/ 487088 w 744727"/>
                <a:gd name="connsiteY14" fmla="*/ 266688 h 1042423"/>
                <a:gd name="connsiteX15" fmla="*/ 483774 w 744727"/>
                <a:gd name="connsiteY15" fmla="*/ 263374 h 1042423"/>
                <a:gd name="connsiteX16" fmla="*/ 246093 w 744727"/>
                <a:gd name="connsiteY16" fmla="*/ 263374 h 1042423"/>
                <a:gd name="connsiteX17" fmla="*/ 242779 w 744727"/>
                <a:gd name="connsiteY17" fmla="*/ 266688 h 1042423"/>
                <a:gd name="connsiteX18" fmla="*/ 242779 w 744727"/>
                <a:gd name="connsiteY18" fmla="*/ 982436 h 1042423"/>
                <a:gd name="connsiteX19" fmla="*/ 246093 w 744727"/>
                <a:gd name="connsiteY19" fmla="*/ 985750 h 1042423"/>
                <a:gd name="connsiteX20" fmla="*/ 324586 w 744727"/>
                <a:gd name="connsiteY20" fmla="*/ 985750 h 1042423"/>
                <a:gd name="connsiteX21" fmla="*/ 327900 w 744727"/>
                <a:gd name="connsiteY21" fmla="*/ 982436 h 1042423"/>
                <a:gd name="connsiteX22" fmla="*/ 327900 w 744727"/>
                <a:gd name="connsiteY22" fmla="*/ 266688 h 1042423"/>
                <a:gd name="connsiteX23" fmla="*/ 324586 w 744727"/>
                <a:gd name="connsiteY23" fmla="*/ 263374 h 1042423"/>
                <a:gd name="connsiteX24" fmla="*/ 86905 w 744727"/>
                <a:gd name="connsiteY24" fmla="*/ 263374 h 1042423"/>
                <a:gd name="connsiteX25" fmla="*/ 83591 w 744727"/>
                <a:gd name="connsiteY25" fmla="*/ 266688 h 1042423"/>
                <a:gd name="connsiteX26" fmla="*/ 83591 w 744727"/>
                <a:gd name="connsiteY26" fmla="*/ 982436 h 1042423"/>
                <a:gd name="connsiteX27" fmla="*/ 86905 w 744727"/>
                <a:gd name="connsiteY27" fmla="*/ 985750 h 1042423"/>
                <a:gd name="connsiteX28" fmla="*/ 165398 w 744727"/>
                <a:gd name="connsiteY28" fmla="*/ 985750 h 1042423"/>
                <a:gd name="connsiteX29" fmla="*/ 168712 w 744727"/>
                <a:gd name="connsiteY29" fmla="*/ 982436 h 1042423"/>
                <a:gd name="connsiteX30" fmla="*/ 168712 w 744727"/>
                <a:gd name="connsiteY30" fmla="*/ 266688 h 1042423"/>
                <a:gd name="connsiteX31" fmla="*/ 165398 w 744727"/>
                <a:gd name="connsiteY31" fmla="*/ 263374 h 1042423"/>
                <a:gd name="connsiteX32" fmla="*/ 28992 w 744727"/>
                <a:gd name="connsiteY32" fmla="*/ 206702 h 1042423"/>
                <a:gd name="connsiteX33" fmla="*/ 715735 w 744727"/>
                <a:gd name="connsiteY33" fmla="*/ 206702 h 1042423"/>
                <a:gd name="connsiteX34" fmla="*/ 744727 w 744727"/>
                <a:gd name="connsiteY34" fmla="*/ 235694 h 1042423"/>
                <a:gd name="connsiteX35" fmla="*/ 744727 w 744727"/>
                <a:gd name="connsiteY35" fmla="*/ 1013431 h 1042423"/>
                <a:gd name="connsiteX36" fmla="*/ 715735 w 744727"/>
                <a:gd name="connsiteY36" fmla="*/ 1042423 h 1042423"/>
                <a:gd name="connsiteX37" fmla="*/ 28992 w 744727"/>
                <a:gd name="connsiteY37" fmla="*/ 1042423 h 1042423"/>
                <a:gd name="connsiteX38" fmla="*/ 0 w 744727"/>
                <a:gd name="connsiteY38" fmla="*/ 1013431 h 1042423"/>
                <a:gd name="connsiteX39" fmla="*/ 0 w 744727"/>
                <a:gd name="connsiteY39" fmla="*/ 235694 h 1042423"/>
                <a:gd name="connsiteX40" fmla="*/ 28992 w 744727"/>
                <a:gd name="connsiteY40" fmla="*/ 206702 h 1042423"/>
                <a:gd name="connsiteX41" fmla="*/ 222409 w 744727"/>
                <a:gd name="connsiteY41" fmla="*/ 0 h 1042423"/>
                <a:gd name="connsiteX42" fmla="*/ 522316 w 744727"/>
                <a:gd name="connsiteY42" fmla="*/ 0 h 1042423"/>
                <a:gd name="connsiteX43" fmla="*/ 544343 w 744727"/>
                <a:gd name="connsiteY43" fmla="*/ 22027 h 1042423"/>
                <a:gd name="connsiteX44" fmla="*/ 544343 w 744727"/>
                <a:gd name="connsiteY44" fmla="*/ 70847 h 1042423"/>
                <a:gd name="connsiteX45" fmla="*/ 542717 w 744727"/>
                <a:gd name="connsiteY45" fmla="*/ 74773 h 1042423"/>
                <a:gd name="connsiteX46" fmla="*/ 722700 w 744727"/>
                <a:gd name="connsiteY46" fmla="*/ 74773 h 1042423"/>
                <a:gd name="connsiteX47" fmla="*/ 744727 w 744727"/>
                <a:gd name="connsiteY47" fmla="*/ 96800 h 1042423"/>
                <a:gd name="connsiteX48" fmla="*/ 744727 w 744727"/>
                <a:gd name="connsiteY48" fmla="*/ 145620 h 1042423"/>
                <a:gd name="connsiteX49" fmla="*/ 722700 w 744727"/>
                <a:gd name="connsiteY49" fmla="*/ 167647 h 1042423"/>
                <a:gd name="connsiteX50" fmla="*/ 22027 w 744727"/>
                <a:gd name="connsiteY50" fmla="*/ 167647 h 1042423"/>
                <a:gd name="connsiteX51" fmla="*/ 0 w 744727"/>
                <a:gd name="connsiteY51" fmla="*/ 145620 h 1042423"/>
                <a:gd name="connsiteX52" fmla="*/ 0 w 744727"/>
                <a:gd name="connsiteY52" fmla="*/ 96800 h 1042423"/>
                <a:gd name="connsiteX53" fmla="*/ 22027 w 744727"/>
                <a:gd name="connsiteY53" fmla="*/ 74773 h 1042423"/>
                <a:gd name="connsiteX54" fmla="*/ 202008 w 744727"/>
                <a:gd name="connsiteY54" fmla="*/ 74773 h 1042423"/>
                <a:gd name="connsiteX55" fmla="*/ 200382 w 744727"/>
                <a:gd name="connsiteY55" fmla="*/ 70847 h 1042423"/>
                <a:gd name="connsiteX56" fmla="*/ 200382 w 744727"/>
                <a:gd name="connsiteY56" fmla="*/ 22027 h 1042423"/>
                <a:gd name="connsiteX57" fmla="*/ 222409 w 744727"/>
                <a:gd name="connsiteY57" fmla="*/ 0 h 104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44727" h="1042423">
                  <a:moveTo>
                    <a:pt x="564469" y="263374"/>
                  </a:moveTo>
                  <a:cubicBezTo>
                    <a:pt x="562639" y="263374"/>
                    <a:pt x="561155" y="264858"/>
                    <a:pt x="561155" y="266688"/>
                  </a:cubicBezTo>
                  <a:lnTo>
                    <a:pt x="561155" y="982436"/>
                  </a:lnTo>
                  <a:cubicBezTo>
                    <a:pt x="561155" y="984266"/>
                    <a:pt x="562639" y="985750"/>
                    <a:pt x="564469" y="985750"/>
                  </a:cubicBezTo>
                  <a:lnTo>
                    <a:pt x="642962" y="985750"/>
                  </a:lnTo>
                  <a:cubicBezTo>
                    <a:pt x="644792" y="985750"/>
                    <a:pt x="646276" y="984266"/>
                    <a:pt x="646276" y="982436"/>
                  </a:cubicBezTo>
                  <a:lnTo>
                    <a:pt x="646276" y="266688"/>
                  </a:lnTo>
                  <a:cubicBezTo>
                    <a:pt x="646276" y="264858"/>
                    <a:pt x="644792" y="263374"/>
                    <a:pt x="642962" y="263374"/>
                  </a:cubicBezTo>
                  <a:close/>
                  <a:moveTo>
                    <a:pt x="405281" y="263374"/>
                  </a:moveTo>
                  <a:cubicBezTo>
                    <a:pt x="403451" y="263374"/>
                    <a:pt x="401967" y="264858"/>
                    <a:pt x="401967" y="266688"/>
                  </a:cubicBezTo>
                  <a:lnTo>
                    <a:pt x="401967" y="982436"/>
                  </a:lnTo>
                  <a:cubicBezTo>
                    <a:pt x="401967" y="984266"/>
                    <a:pt x="403451" y="985750"/>
                    <a:pt x="405281" y="985750"/>
                  </a:cubicBezTo>
                  <a:lnTo>
                    <a:pt x="483774" y="985750"/>
                  </a:lnTo>
                  <a:cubicBezTo>
                    <a:pt x="485604" y="985750"/>
                    <a:pt x="487088" y="984266"/>
                    <a:pt x="487088" y="982436"/>
                  </a:cubicBezTo>
                  <a:lnTo>
                    <a:pt x="487088" y="266688"/>
                  </a:lnTo>
                  <a:cubicBezTo>
                    <a:pt x="487088" y="264858"/>
                    <a:pt x="485604" y="263374"/>
                    <a:pt x="483774" y="263374"/>
                  </a:cubicBezTo>
                  <a:close/>
                  <a:moveTo>
                    <a:pt x="246093" y="263374"/>
                  </a:moveTo>
                  <a:cubicBezTo>
                    <a:pt x="244263" y="263374"/>
                    <a:pt x="242779" y="264858"/>
                    <a:pt x="242779" y="266688"/>
                  </a:cubicBezTo>
                  <a:lnTo>
                    <a:pt x="242779" y="982436"/>
                  </a:lnTo>
                  <a:cubicBezTo>
                    <a:pt x="242779" y="984266"/>
                    <a:pt x="244263" y="985750"/>
                    <a:pt x="246093" y="985750"/>
                  </a:cubicBezTo>
                  <a:lnTo>
                    <a:pt x="324586" y="985750"/>
                  </a:lnTo>
                  <a:cubicBezTo>
                    <a:pt x="326416" y="985750"/>
                    <a:pt x="327900" y="984266"/>
                    <a:pt x="327900" y="982436"/>
                  </a:cubicBezTo>
                  <a:lnTo>
                    <a:pt x="327900" y="266688"/>
                  </a:lnTo>
                  <a:cubicBezTo>
                    <a:pt x="327900" y="264858"/>
                    <a:pt x="326416" y="263374"/>
                    <a:pt x="324586" y="263374"/>
                  </a:cubicBezTo>
                  <a:close/>
                  <a:moveTo>
                    <a:pt x="86905" y="263374"/>
                  </a:moveTo>
                  <a:cubicBezTo>
                    <a:pt x="85075" y="263374"/>
                    <a:pt x="83591" y="264858"/>
                    <a:pt x="83591" y="266688"/>
                  </a:cubicBezTo>
                  <a:lnTo>
                    <a:pt x="83591" y="982436"/>
                  </a:lnTo>
                  <a:cubicBezTo>
                    <a:pt x="83591" y="984266"/>
                    <a:pt x="85075" y="985750"/>
                    <a:pt x="86905" y="985750"/>
                  </a:cubicBezTo>
                  <a:lnTo>
                    <a:pt x="165398" y="985750"/>
                  </a:lnTo>
                  <a:cubicBezTo>
                    <a:pt x="167228" y="985750"/>
                    <a:pt x="168712" y="984266"/>
                    <a:pt x="168712" y="982436"/>
                  </a:cubicBezTo>
                  <a:lnTo>
                    <a:pt x="168712" y="266688"/>
                  </a:lnTo>
                  <a:cubicBezTo>
                    <a:pt x="168712" y="264858"/>
                    <a:pt x="167228" y="263374"/>
                    <a:pt x="165398" y="263374"/>
                  </a:cubicBezTo>
                  <a:close/>
                  <a:moveTo>
                    <a:pt x="28992" y="206702"/>
                  </a:moveTo>
                  <a:lnTo>
                    <a:pt x="715735" y="206702"/>
                  </a:lnTo>
                  <a:cubicBezTo>
                    <a:pt x="731747" y="206702"/>
                    <a:pt x="744727" y="219682"/>
                    <a:pt x="744727" y="235694"/>
                  </a:cubicBezTo>
                  <a:lnTo>
                    <a:pt x="744727" y="1013431"/>
                  </a:lnTo>
                  <a:cubicBezTo>
                    <a:pt x="744727" y="1029443"/>
                    <a:pt x="731747" y="1042423"/>
                    <a:pt x="715735" y="1042423"/>
                  </a:cubicBezTo>
                  <a:lnTo>
                    <a:pt x="28992" y="1042423"/>
                  </a:lnTo>
                  <a:cubicBezTo>
                    <a:pt x="12980" y="1042423"/>
                    <a:pt x="0" y="1029443"/>
                    <a:pt x="0" y="1013431"/>
                  </a:cubicBezTo>
                  <a:lnTo>
                    <a:pt x="0" y="235694"/>
                  </a:lnTo>
                  <a:cubicBezTo>
                    <a:pt x="0" y="219682"/>
                    <a:pt x="12980" y="206702"/>
                    <a:pt x="28992" y="206702"/>
                  </a:cubicBezTo>
                  <a:close/>
                  <a:moveTo>
                    <a:pt x="222409" y="0"/>
                  </a:moveTo>
                  <a:lnTo>
                    <a:pt x="522316" y="0"/>
                  </a:lnTo>
                  <a:cubicBezTo>
                    <a:pt x="534481" y="0"/>
                    <a:pt x="544343" y="9862"/>
                    <a:pt x="544343" y="22027"/>
                  </a:cubicBezTo>
                  <a:lnTo>
                    <a:pt x="544343" y="70847"/>
                  </a:lnTo>
                  <a:lnTo>
                    <a:pt x="542717" y="74773"/>
                  </a:lnTo>
                  <a:lnTo>
                    <a:pt x="722700" y="74773"/>
                  </a:lnTo>
                  <a:cubicBezTo>
                    <a:pt x="734865" y="74773"/>
                    <a:pt x="744727" y="84635"/>
                    <a:pt x="744727" y="96800"/>
                  </a:cubicBezTo>
                  <a:lnTo>
                    <a:pt x="744727" y="145620"/>
                  </a:lnTo>
                  <a:cubicBezTo>
                    <a:pt x="744727" y="157785"/>
                    <a:pt x="734865" y="167647"/>
                    <a:pt x="722700" y="167647"/>
                  </a:cubicBezTo>
                  <a:lnTo>
                    <a:pt x="22027" y="167647"/>
                  </a:lnTo>
                  <a:cubicBezTo>
                    <a:pt x="9862" y="167647"/>
                    <a:pt x="0" y="157785"/>
                    <a:pt x="0" y="145620"/>
                  </a:cubicBezTo>
                  <a:lnTo>
                    <a:pt x="0" y="96800"/>
                  </a:lnTo>
                  <a:cubicBezTo>
                    <a:pt x="0" y="84635"/>
                    <a:pt x="9862" y="74773"/>
                    <a:pt x="22027" y="74773"/>
                  </a:cubicBezTo>
                  <a:lnTo>
                    <a:pt x="202008" y="74773"/>
                  </a:lnTo>
                  <a:lnTo>
                    <a:pt x="200382" y="70847"/>
                  </a:lnTo>
                  <a:lnTo>
                    <a:pt x="200382" y="22027"/>
                  </a:lnTo>
                  <a:cubicBezTo>
                    <a:pt x="200382" y="9862"/>
                    <a:pt x="210244" y="0"/>
                    <a:pt x="2224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자유형 73"/>
            <p:cNvSpPr/>
            <p:nvPr/>
          </p:nvSpPr>
          <p:spPr>
            <a:xfrm rot="2700000">
              <a:off x="4142508" y="3293404"/>
              <a:ext cx="180336" cy="123511"/>
            </a:xfrm>
            <a:custGeom>
              <a:avLst/>
              <a:gdLst>
                <a:gd name="connsiteX0" fmla="*/ 31939 w 180336"/>
                <a:gd name="connsiteY0" fmla="*/ 31940 h 123511"/>
                <a:gd name="connsiteX1" fmla="*/ 31939 w 180336"/>
                <a:gd name="connsiteY1" fmla="*/ 91572 h 123511"/>
                <a:gd name="connsiteX2" fmla="*/ 91571 w 180336"/>
                <a:gd name="connsiteY2" fmla="*/ 91572 h 123511"/>
                <a:gd name="connsiteX3" fmla="*/ 91571 w 180336"/>
                <a:gd name="connsiteY3" fmla="*/ 31940 h 123511"/>
                <a:gd name="connsiteX4" fmla="*/ 31939 w 180336"/>
                <a:gd name="connsiteY4" fmla="*/ 31940 h 123511"/>
                <a:gd name="connsiteX5" fmla="*/ 18087 w 180336"/>
                <a:gd name="connsiteY5" fmla="*/ 18088 h 123511"/>
                <a:gd name="connsiteX6" fmla="*/ 105423 w 180336"/>
                <a:gd name="connsiteY6" fmla="*/ 18088 h 123511"/>
                <a:gd name="connsiteX7" fmla="*/ 118989 w 180336"/>
                <a:gd name="connsiteY7" fmla="*/ 38517 h 123511"/>
                <a:gd name="connsiteX8" fmla="*/ 122685 w 180336"/>
                <a:gd name="connsiteY8" fmla="*/ 57511 h 123511"/>
                <a:gd name="connsiteX9" fmla="*/ 175918 w 180336"/>
                <a:gd name="connsiteY9" fmla="*/ 57511 h 123511"/>
                <a:gd name="connsiteX10" fmla="*/ 180336 w 180336"/>
                <a:gd name="connsiteY10" fmla="*/ 61929 h 123511"/>
                <a:gd name="connsiteX11" fmla="*/ 180336 w 180336"/>
                <a:gd name="connsiteY11" fmla="*/ 71093 h 123511"/>
                <a:gd name="connsiteX12" fmla="*/ 175918 w 180336"/>
                <a:gd name="connsiteY12" fmla="*/ 75511 h 123511"/>
                <a:gd name="connsiteX13" fmla="*/ 120835 w 180336"/>
                <a:gd name="connsiteY13" fmla="*/ 75511 h 123511"/>
                <a:gd name="connsiteX14" fmla="*/ 118989 w 180336"/>
                <a:gd name="connsiteY14" fmla="*/ 84994 h 123511"/>
                <a:gd name="connsiteX15" fmla="*/ 105423 w 180336"/>
                <a:gd name="connsiteY15" fmla="*/ 105424 h 123511"/>
                <a:gd name="connsiteX16" fmla="*/ 18087 w 180336"/>
                <a:gd name="connsiteY16" fmla="*/ 105424 h 123511"/>
                <a:gd name="connsiteX17" fmla="*/ 18087 w 180336"/>
                <a:gd name="connsiteY17" fmla="*/ 18088 h 12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336" h="123511">
                  <a:moveTo>
                    <a:pt x="31939" y="31940"/>
                  </a:moveTo>
                  <a:cubicBezTo>
                    <a:pt x="15472" y="48407"/>
                    <a:pt x="15472" y="75104"/>
                    <a:pt x="31939" y="91572"/>
                  </a:cubicBezTo>
                  <a:cubicBezTo>
                    <a:pt x="48406" y="108039"/>
                    <a:pt x="75104" y="108039"/>
                    <a:pt x="91571" y="91572"/>
                  </a:cubicBezTo>
                  <a:cubicBezTo>
                    <a:pt x="108038" y="75104"/>
                    <a:pt x="108038" y="48407"/>
                    <a:pt x="91571" y="31940"/>
                  </a:cubicBezTo>
                  <a:cubicBezTo>
                    <a:pt x="75104" y="15473"/>
                    <a:pt x="48406" y="15473"/>
                    <a:pt x="31939" y="31940"/>
                  </a:cubicBezTo>
                  <a:close/>
                  <a:moveTo>
                    <a:pt x="18087" y="18088"/>
                  </a:moveTo>
                  <a:cubicBezTo>
                    <a:pt x="42204" y="-6030"/>
                    <a:pt x="81306" y="-6030"/>
                    <a:pt x="105423" y="18088"/>
                  </a:cubicBezTo>
                  <a:cubicBezTo>
                    <a:pt x="111453" y="24117"/>
                    <a:pt x="115975" y="31083"/>
                    <a:pt x="118989" y="38517"/>
                  </a:cubicBezTo>
                  <a:lnTo>
                    <a:pt x="122685" y="57511"/>
                  </a:lnTo>
                  <a:lnTo>
                    <a:pt x="175918" y="57511"/>
                  </a:lnTo>
                  <a:cubicBezTo>
                    <a:pt x="178358" y="57511"/>
                    <a:pt x="180336" y="59489"/>
                    <a:pt x="180336" y="61929"/>
                  </a:cubicBezTo>
                  <a:lnTo>
                    <a:pt x="180336" y="71093"/>
                  </a:lnTo>
                  <a:cubicBezTo>
                    <a:pt x="180336" y="73533"/>
                    <a:pt x="178358" y="75511"/>
                    <a:pt x="175918" y="75511"/>
                  </a:cubicBezTo>
                  <a:lnTo>
                    <a:pt x="120835" y="75511"/>
                  </a:lnTo>
                  <a:lnTo>
                    <a:pt x="118989" y="84994"/>
                  </a:lnTo>
                  <a:cubicBezTo>
                    <a:pt x="115975" y="92428"/>
                    <a:pt x="111453" y="99394"/>
                    <a:pt x="105423" y="105424"/>
                  </a:cubicBezTo>
                  <a:cubicBezTo>
                    <a:pt x="81306" y="129541"/>
                    <a:pt x="42204" y="129541"/>
                    <a:pt x="18087" y="105424"/>
                  </a:cubicBezTo>
                  <a:cubicBezTo>
                    <a:pt x="-6030" y="81307"/>
                    <a:pt x="-6030" y="42205"/>
                    <a:pt x="18087" y="180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42293" y="3225890"/>
              <a:ext cx="8707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0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자세히 보기</a:t>
              </a:r>
              <a:endPara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340103" y="2856736"/>
              <a:ext cx="8707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ko-KR" altLang="en-US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자세히 보기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4216932" y="3687228"/>
              <a:ext cx="1476000" cy="101830"/>
            </a:xfrm>
            <a:prstGeom prst="roundRect">
              <a:avLst>
                <a:gd name="adj" fmla="val 7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4216932" y="3898663"/>
              <a:ext cx="1684440" cy="101830"/>
            </a:xfrm>
            <a:prstGeom prst="roundRect">
              <a:avLst>
                <a:gd name="adj" fmla="val 7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4216932" y="4155301"/>
              <a:ext cx="1260000" cy="101830"/>
            </a:xfrm>
            <a:prstGeom prst="roundRect">
              <a:avLst>
                <a:gd name="adj" fmla="val 740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909847" y="3589003"/>
              <a:ext cx="4331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72%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5909847" y="3826467"/>
              <a:ext cx="4331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83%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09847" y="4079093"/>
              <a:ext cx="43313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ko-KR" sz="1000" dirty="0" smtClean="0">
                  <a:solidFill>
                    <a:schemeClr val="bg1"/>
                  </a:solidFill>
                  <a:latin typeface="맑은 고딕" panose="020B0503020000020004" pitchFamily="50" charset="-127"/>
                  <a:cs typeface="Aharoni" panose="02010803020104030203" pitchFamily="2" charset="-79"/>
                </a:rPr>
                <a:t>62%</a:t>
              </a:r>
              <a:endParaRPr lang="ko-KR" altLang="en-US" sz="900" dirty="0">
                <a:solidFill>
                  <a:schemeClr val="bg1"/>
                </a:solidFill>
                <a:latin typeface="맑은 고딕" panose="020B0503020000020004" pitchFamily="50" charset="-127"/>
                <a:cs typeface="Aharoni" panose="02010803020104030203" pitchFamily="2" charset="-79"/>
              </a:endParaRPr>
            </a:p>
          </p:txBody>
        </p:sp>
      </p:grpSp>
      <p:graphicFrame>
        <p:nvGraphicFramePr>
          <p:cNvPr id="127" name="차트 126"/>
          <p:cNvGraphicFramePr/>
          <p:nvPr>
            <p:extLst>
              <p:ext uri="{D42A27DB-BD31-4B8C-83A1-F6EECF244321}">
                <p14:modId xmlns:p14="http://schemas.microsoft.com/office/powerpoint/2010/main" val="3490257912"/>
              </p:ext>
            </p:extLst>
          </p:nvPr>
        </p:nvGraphicFramePr>
        <p:xfrm>
          <a:off x="6712673" y="940414"/>
          <a:ext cx="4717328" cy="317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9" name="타원 128"/>
          <p:cNvSpPr/>
          <p:nvPr/>
        </p:nvSpPr>
        <p:spPr>
          <a:xfrm>
            <a:off x="2126666" y="5132173"/>
            <a:ext cx="911803" cy="9118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334508" y="5085944"/>
            <a:ext cx="3365311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0115872" y="5100108"/>
            <a:ext cx="912412" cy="91241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579988" y="5073017"/>
            <a:ext cx="3409783" cy="96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홍길동</a:t>
            </a:r>
            <a:endParaRPr lang="en-US" altLang="ko-KR" sz="16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663" y="321534"/>
            <a:ext cx="288474" cy="2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액자 62"/>
          <p:cNvSpPr/>
          <p:nvPr/>
        </p:nvSpPr>
        <p:spPr>
          <a:xfrm>
            <a:off x="-6714" y="5166"/>
            <a:ext cx="12198714" cy="6852833"/>
          </a:xfrm>
          <a:prstGeom prst="frame">
            <a:avLst>
              <a:gd name="adj1" fmla="val 4160"/>
            </a:avLst>
          </a:prstGeom>
          <a:solidFill>
            <a:srgbClr val="ACC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8601" y="676274"/>
            <a:ext cx="1400174" cy="5895976"/>
          </a:xfrm>
          <a:prstGeom prst="rect">
            <a:avLst/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8601" y="255269"/>
            <a:ext cx="11696699" cy="421005"/>
          </a:xfrm>
          <a:prstGeom prst="rect">
            <a:avLst/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sz="1400" dirty="0">
                <a:solidFill>
                  <a:schemeClr val="bg1"/>
                </a:solidFill>
              </a:rPr>
              <a:t>POWER POINT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PRESENTATION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602775" y="325568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white"/>
                </a:solidFill>
              </a:rPr>
              <a:t>발표자 </a:t>
            </a:r>
            <a:r>
              <a:rPr lang="en-US" altLang="ko-KR" sz="1000" dirty="0" smtClean="0">
                <a:solidFill>
                  <a:prstClr val="white"/>
                </a:solidFill>
              </a:rPr>
              <a:t>:</a:t>
            </a:r>
            <a:r>
              <a:rPr lang="ko-KR" altLang="en-US" sz="1000" dirty="0" smtClean="0">
                <a:solidFill>
                  <a:prstClr val="white"/>
                </a:solidFill>
              </a:rPr>
              <a:t> </a:t>
            </a:r>
            <a:r>
              <a:rPr lang="ko-KR" altLang="en-US" sz="1000" dirty="0" err="1" smtClean="0">
                <a:solidFill>
                  <a:prstClr val="white"/>
                </a:solidFill>
              </a:rPr>
              <a:t>조땡</a:t>
            </a:r>
            <a:endParaRPr lang="ko-KR" altLang="en-US" sz="11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919" y="883359"/>
            <a:ext cx="1144587" cy="245589"/>
          </a:xfrm>
          <a:prstGeom prst="roundRect">
            <a:avLst>
              <a:gd name="adj" fmla="val 245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도넛 11"/>
          <p:cNvSpPr/>
          <p:nvPr/>
        </p:nvSpPr>
        <p:spPr>
          <a:xfrm>
            <a:off x="421957" y="929953"/>
            <a:ext cx="123512" cy="123512"/>
          </a:xfrm>
          <a:prstGeom prst="donut">
            <a:avLst>
              <a:gd name="adj" fmla="val 15861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2700000">
            <a:off x="502744" y="1044465"/>
            <a:ext cx="72000" cy="18000"/>
          </a:xfrm>
          <a:prstGeom prst="roundRect">
            <a:avLst>
              <a:gd name="adj" fmla="val 24545"/>
            </a:avLst>
          </a:prstGeom>
          <a:solidFill>
            <a:srgbClr val="E2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1561" y="1515163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3C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800" dirty="0">
                <a:solidFill>
                  <a:srgbClr val="595959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Analysis</a:t>
            </a:r>
            <a:endParaRPr lang="ko-KR" altLang="en-US" sz="8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1561" y="1938372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SWOT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800" dirty="0">
                <a:solidFill>
                  <a:srgbClr val="595959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Analysis</a:t>
            </a:r>
            <a:endParaRPr lang="ko-KR" altLang="en-US" sz="8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1561" y="2342531"/>
            <a:ext cx="5421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4P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 </a:t>
            </a:r>
            <a:r>
              <a:rPr lang="en-US" altLang="ko-KR" sz="800" dirty="0">
                <a:solidFill>
                  <a:srgbClr val="595959"/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Mix</a:t>
            </a:r>
            <a:endParaRPr lang="ko-KR" altLang="en-US" sz="8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1561" y="2765740"/>
            <a:ext cx="3946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IMC</a:t>
            </a:r>
            <a:endParaRPr lang="ko-KR" altLang="en-US" sz="7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1561" y="3169899"/>
            <a:ext cx="8947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Expected effect</a:t>
            </a:r>
            <a:endParaRPr lang="ko-KR" altLang="en-US" sz="6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1561" y="3589003"/>
            <a:ext cx="97975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cs typeface="Aharoni" panose="02010803020104030203" pitchFamily="2" charset="-79"/>
              </a:rPr>
              <a:t>Budget &amp; Schedule</a:t>
            </a:r>
            <a:endParaRPr lang="ko-KR" altLang="en-US" sz="500" dirty="0">
              <a:solidFill>
                <a:srgbClr val="595959"/>
              </a:solidFill>
              <a:latin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092653" y="1441710"/>
            <a:ext cx="292067" cy="200055"/>
            <a:chOff x="1322703" y="1479810"/>
            <a:chExt cx="292067" cy="200055"/>
          </a:xfrm>
        </p:grpSpPr>
        <p:sp>
          <p:nvSpPr>
            <p:cNvPr id="45" name="모서리가 둥근 사각형 설명선 44"/>
            <p:cNvSpPr/>
            <p:nvPr/>
          </p:nvSpPr>
          <p:spPr>
            <a:xfrm>
              <a:off x="1365343" y="14935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322703" y="1479810"/>
              <a:ext cx="2920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</a:rPr>
                <a:t>1p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79452" y="2219989"/>
            <a:ext cx="292067" cy="200055"/>
            <a:chOff x="1475102" y="1632210"/>
            <a:chExt cx="292067" cy="200055"/>
          </a:xfrm>
        </p:grpSpPr>
        <p:sp>
          <p:nvSpPr>
            <p:cNvPr id="47" name="모서리가 둥근 사각형 설명선 46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475102" y="1632210"/>
              <a:ext cx="2920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</a:rPr>
                <a:t>7p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10314" y="2673256"/>
            <a:ext cx="343364" cy="200055"/>
            <a:chOff x="1449454" y="1632210"/>
            <a:chExt cx="343364" cy="200055"/>
          </a:xfrm>
        </p:grpSpPr>
        <p:sp>
          <p:nvSpPr>
            <p:cNvPr id="51" name="모서리가 둥근 사각형 설명선 50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449454" y="1632210"/>
              <a:ext cx="34336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</a:rPr>
                <a:t>11p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138569" y="2990902"/>
            <a:ext cx="343364" cy="200055"/>
            <a:chOff x="1449453" y="1632210"/>
            <a:chExt cx="343364" cy="200055"/>
          </a:xfrm>
        </p:grpSpPr>
        <p:sp>
          <p:nvSpPr>
            <p:cNvPr id="54" name="모서리가 둥근 사각형 설명선 53"/>
            <p:cNvSpPr/>
            <p:nvPr/>
          </p:nvSpPr>
          <p:spPr>
            <a:xfrm>
              <a:off x="1517743" y="1645920"/>
              <a:ext cx="206787" cy="181730"/>
            </a:xfrm>
            <a:prstGeom prst="wedgeRoundRectCallout">
              <a:avLst>
                <a:gd name="adj1" fmla="val -46013"/>
                <a:gd name="adj2" fmla="val 93249"/>
                <a:gd name="adj3" fmla="val 16667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49453" y="1632210"/>
              <a:ext cx="34336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</a:rPr>
                <a:t>20p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모서리가 둥근 사각형 설명선 60"/>
          <p:cNvSpPr/>
          <p:nvPr/>
        </p:nvSpPr>
        <p:spPr>
          <a:xfrm>
            <a:off x="1219019" y="1794144"/>
            <a:ext cx="206787" cy="181730"/>
          </a:xfrm>
          <a:prstGeom prst="wedgeRoundRectCallout">
            <a:avLst>
              <a:gd name="adj1" fmla="val -46013"/>
              <a:gd name="adj2" fmla="val 93249"/>
              <a:gd name="adj3" fmla="val 16667"/>
            </a:avLst>
          </a:prstGeom>
          <a:solidFill>
            <a:srgbClr val="55B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/>
          </a:p>
        </p:txBody>
      </p:sp>
      <p:sp>
        <p:nvSpPr>
          <p:cNvPr id="62" name="직사각형 61"/>
          <p:cNvSpPr/>
          <p:nvPr/>
        </p:nvSpPr>
        <p:spPr>
          <a:xfrm>
            <a:off x="1176378" y="1780434"/>
            <a:ext cx="29206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b="1" dirty="0" smtClean="0">
                <a:solidFill>
                  <a:schemeClr val="bg1"/>
                </a:solidFill>
              </a:rPr>
              <a:t>3p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aphicFrame>
        <p:nvGraphicFramePr>
          <p:cNvPr id="102" name="차트 101"/>
          <p:cNvGraphicFramePr/>
          <p:nvPr>
            <p:extLst>
              <p:ext uri="{D42A27DB-BD31-4B8C-83A1-F6EECF244321}">
                <p14:modId xmlns:p14="http://schemas.microsoft.com/office/powerpoint/2010/main" val="2289541874"/>
              </p:ext>
            </p:extLst>
          </p:nvPr>
        </p:nvGraphicFramePr>
        <p:xfrm>
          <a:off x="4658927" y="1238383"/>
          <a:ext cx="4962366" cy="3342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6" name="모서리가 둥근 직사각형 125"/>
          <p:cNvSpPr/>
          <p:nvPr/>
        </p:nvSpPr>
        <p:spPr>
          <a:xfrm>
            <a:off x="9863848" y="1377687"/>
            <a:ext cx="1657317" cy="1333650"/>
          </a:xfrm>
          <a:prstGeom prst="roundRect">
            <a:avLst>
              <a:gd name="adj" fmla="val 7401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pptbizcam.co.kr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9863848" y="3103280"/>
            <a:ext cx="1657317" cy="1333650"/>
          </a:xfrm>
          <a:prstGeom prst="roundRect">
            <a:avLst>
              <a:gd name="adj" fmla="val 740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/>
                </a:solidFill>
                <a:latin typeface="+mn-ea"/>
              </a:rPr>
              <a:t>pptbizcam.co.kr</a:t>
            </a:r>
            <a:endParaRPr lang="en-US" altLang="ko-KR" sz="105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6344057" y="4753536"/>
            <a:ext cx="2372569" cy="1519944"/>
            <a:chOff x="3999174" y="2610928"/>
            <a:chExt cx="2372569" cy="1784381"/>
          </a:xfrm>
        </p:grpSpPr>
        <p:sp>
          <p:nvSpPr>
            <p:cNvPr id="190" name="모서리가 둥근 직사각형 189"/>
            <p:cNvSpPr/>
            <p:nvPr/>
          </p:nvSpPr>
          <p:spPr>
            <a:xfrm>
              <a:off x="3999174" y="2794800"/>
              <a:ext cx="2372569" cy="1600509"/>
            </a:xfrm>
            <a:prstGeom prst="roundRect">
              <a:avLst>
                <a:gd name="adj" fmla="val 7401"/>
              </a:avLst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100" b="1" dirty="0">
                  <a:solidFill>
                    <a:schemeClr val="bg1"/>
                  </a:solidFill>
                </a:rPr>
                <a:t>CONTENTS</a:t>
              </a:r>
            </a:p>
            <a:p>
              <a:pPr>
                <a:lnSpc>
                  <a:spcPct val="250000"/>
                </a:lnSpc>
              </a:pPr>
              <a:r>
                <a:rPr lang="ko-KR" altLang="en-US" sz="1100" dirty="0" err="1">
                  <a:solidFill>
                    <a:schemeClr val="bg1"/>
                  </a:solidFill>
                </a:rPr>
                <a:t>컨텐츠에</a:t>
              </a:r>
              <a:r>
                <a:rPr lang="ko-KR" altLang="en-US" sz="1100" dirty="0">
                  <a:solidFill>
                    <a:schemeClr val="bg1"/>
                  </a:solidFill>
                </a:rPr>
                <a:t> 대한 내용을 적어요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bg1"/>
                  </a:solidFill>
                </a:rPr>
                <a:t>Enjoy your stylish business and campus life with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BIZCAM</a:t>
              </a:r>
              <a:endParaRPr lang="en-US" altLang="ko-KR" sz="1000" dirty="0">
                <a:solidFill>
                  <a:schemeClr val="bg1"/>
                </a:solidFill>
              </a:endParaRPr>
            </a:p>
          </p:txBody>
        </p:sp>
        <p:sp>
          <p:nvSpPr>
            <p:cNvPr id="191" name="이등변 삼각형 190"/>
            <p:cNvSpPr/>
            <p:nvPr/>
          </p:nvSpPr>
          <p:spPr>
            <a:xfrm>
              <a:off x="5030360" y="2610928"/>
              <a:ext cx="310196" cy="324709"/>
            </a:xfrm>
            <a:prstGeom prst="triangle">
              <a:avLst/>
            </a:prstGeom>
            <a:solidFill>
              <a:srgbClr val="55B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192" name="타원 191"/>
          <p:cNvSpPr/>
          <p:nvPr/>
        </p:nvSpPr>
        <p:spPr>
          <a:xfrm>
            <a:off x="7140110" y="3910567"/>
            <a:ext cx="780464" cy="780465"/>
          </a:xfrm>
          <a:prstGeom prst="ellipse">
            <a:avLst/>
          </a:prstGeom>
          <a:noFill/>
          <a:ln w="19050">
            <a:solidFill>
              <a:srgbClr val="41C9D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4787915" y="2233699"/>
            <a:ext cx="780464" cy="780465"/>
          </a:xfrm>
          <a:prstGeom prst="ellipse">
            <a:avLst/>
          </a:prstGeom>
          <a:noFill/>
          <a:ln w="19050">
            <a:solidFill>
              <a:srgbClr val="41C9D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363016" y="1640617"/>
            <a:ext cx="2080239" cy="1929924"/>
            <a:chOff x="2339866" y="1455421"/>
            <a:chExt cx="2080239" cy="1929924"/>
          </a:xfrm>
        </p:grpSpPr>
        <p:grpSp>
          <p:nvGrpSpPr>
            <p:cNvPr id="194" name="그룹 193"/>
            <p:cNvGrpSpPr/>
            <p:nvPr/>
          </p:nvGrpSpPr>
          <p:grpSpPr>
            <a:xfrm rot="5400000">
              <a:off x="2415024" y="1380263"/>
              <a:ext cx="1929924" cy="2080239"/>
              <a:chOff x="3999175" y="2610927"/>
              <a:chExt cx="1929924" cy="2442155"/>
            </a:xfrm>
          </p:grpSpPr>
          <p:sp>
            <p:nvSpPr>
              <p:cNvPr id="195" name="모서리가 둥근 직사각형 194"/>
              <p:cNvSpPr/>
              <p:nvPr/>
            </p:nvSpPr>
            <p:spPr>
              <a:xfrm>
                <a:off x="3999175" y="2794802"/>
                <a:ext cx="1929924" cy="2258280"/>
              </a:xfrm>
              <a:prstGeom prst="roundRect">
                <a:avLst>
                  <a:gd name="adj" fmla="val 7401"/>
                </a:avLst>
              </a:prstGeom>
              <a:solidFill>
                <a:srgbClr val="55B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endParaRPr lang="en-US" altLang="ko-KR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6" name="이등변 삼각형 195"/>
              <p:cNvSpPr/>
              <p:nvPr/>
            </p:nvSpPr>
            <p:spPr>
              <a:xfrm>
                <a:off x="4798868" y="2610927"/>
                <a:ext cx="310196" cy="324709"/>
              </a:xfrm>
              <a:prstGeom prst="triangle">
                <a:avLst/>
              </a:prstGeom>
              <a:solidFill>
                <a:srgbClr val="55B7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2473570" y="1630532"/>
              <a:ext cx="1627781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CONTENTS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A</a:t>
              </a:r>
            </a:p>
            <a:p>
              <a:pPr>
                <a:lnSpc>
                  <a:spcPct val="150000"/>
                </a:lnSpc>
              </a:pPr>
              <a:endParaRPr lang="en-US" altLang="ko-KR" sz="12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dirty="0">
                  <a:solidFill>
                    <a:schemeClr val="bg1"/>
                  </a:solidFill>
                </a:rPr>
                <a:t>컨텐츠에 대한 내용을 적어요</a:t>
              </a:r>
              <a:endParaRPr lang="en-US" altLang="ko-KR" sz="11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800" dirty="0">
                  <a:solidFill>
                    <a:schemeClr val="bg1"/>
                  </a:solidFill>
                </a:rPr>
                <a:t>Enjoy your stylish business and campus life with BIZCAM </a:t>
              </a: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7322805" y="2150367"/>
            <a:ext cx="3505992" cy="1438320"/>
          </a:xfrm>
          <a:prstGeom prst="roundRect">
            <a:avLst>
              <a:gd name="adj" fmla="val 5484"/>
            </a:avLst>
          </a:prstGeom>
          <a:solidFill>
            <a:schemeClr val="bg1">
              <a:alpha val="95000"/>
            </a:schemeClr>
          </a:solidFill>
          <a:ln>
            <a:noFill/>
          </a:ln>
          <a:effectLst>
            <a:outerShdw blurRad="304800" dist="127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2,0170,317</a:t>
            </a:r>
            <a:r>
              <a:rPr lang="ko-KR" altLang="en-US" sz="11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원</a:t>
            </a:r>
            <a:endParaRPr lang="en-US" altLang="ko-KR" sz="11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endParaRPr lang="en-US" altLang="ko-KR" sz="11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2322472" y="3805155"/>
            <a:ext cx="3505992" cy="1438320"/>
          </a:xfrm>
          <a:prstGeom prst="roundRect">
            <a:avLst>
              <a:gd name="adj" fmla="val 5484"/>
            </a:avLst>
          </a:prstGeom>
          <a:solidFill>
            <a:schemeClr val="bg1">
              <a:alpha val="95000"/>
            </a:schemeClr>
          </a:solidFill>
          <a:ln>
            <a:noFill/>
          </a:ln>
          <a:effectLst>
            <a:outerShdw blurRad="304800" dist="127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2,0170,317</a:t>
            </a:r>
            <a:r>
              <a:rPr lang="ko-KR" altLang="en-US" sz="11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원</a:t>
            </a:r>
            <a:endParaRPr lang="en-US" altLang="ko-KR" sz="1100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endParaRPr lang="en-US" altLang="ko-KR" sz="11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90488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Microsoft Office PowerPoint is the </a:t>
            </a:r>
            <a:r>
              <a:rPr lang="en-US" altLang="ko-KR" sz="11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presentation program 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used the most in the world.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663" y="321534"/>
            <a:ext cx="288474" cy="2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2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206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Aharoni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요청사항</cp:lastModifiedBy>
  <cp:revision>198</cp:revision>
  <dcterms:created xsi:type="dcterms:W3CDTF">2017-12-29T07:18:59Z</dcterms:created>
  <dcterms:modified xsi:type="dcterms:W3CDTF">2018-01-23T07:37:26Z</dcterms:modified>
</cp:coreProperties>
</file>