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5" r:id="rId3"/>
    <p:sldId id="307" r:id="rId4"/>
    <p:sldId id="308" r:id="rId5"/>
    <p:sldId id="30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4EA"/>
    <a:srgbClr val="0D0F15"/>
    <a:srgbClr val="29313C"/>
    <a:srgbClr val="80CAD5"/>
    <a:srgbClr val="818EAB"/>
    <a:srgbClr val="313745"/>
    <a:srgbClr val="424C56"/>
    <a:srgbClr val="F7F8FA"/>
    <a:srgbClr val="F1F2F6"/>
    <a:srgbClr val="F8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1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 w="12700">
                <a:solidFill>
                  <a:schemeClr val="bg1">
                    <a:lumMod val="75000"/>
                  </a:schemeClr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noFill/>
              <a:ln w="12700">
                <a:solidFill>
                  <a:schemeClr val="bg1">
                    <a:lumMod val="75000"/>
                  </a:schemeClr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</c:v>
                </c:pt>
                <c:pt idx="1">
                  <c:v>20</c:v>
                </c:pt>
                <c:pt idx="2">
                  <c:v>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93427312"/>
        <c:axId val="93427872"/>
      </c:barChart>
      <c:catAx>
        <c:axId val="93427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3427872"/>
        <c:crosses val="autoZero"/>
        <c:auto val="1"/>
        <c:lblAlgn val="ctr"/>
        <c:lblOffset val="100"/>
        <c:noMultiLvlLbl val="0"/>
      </c:catAx>
      <c:valAx>
        <c:axId val="9342787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93427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503874" y="1318418"/>
            <a:ext cx="2162034" cy="4368800"/>
            <a:chOff x="6503874" y="1318418"/>
            <a:chExt cx="2162034" cy="4368800"/>
          </a:xfrm>
        </p:grpSpPr>
        <p:sp>
          <p:nvSpPr>
            <p:cNvPr id="21" name="양쪽 모서리가 둥근 사각형 20"/>
            <p:cNvSpPr/>
            <p:nvPr/>
          </p:nvSpPr>
          <p:spPr>
            <a:xfrm rot="16200000">
              <a:off x="6423771" y="2108596"/>
              <a:ext cx="252000" cy="91793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>
              <a:off x="6423771" y="2416339"/>
              <a:ext cx="252000" cy="91793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>
              <a:off x="6423771" y="2724082"/>
              <a:ext cx="252000" cy="91793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>
              <a:off x="8273927" y="2338512"/>
              <a:ext cx="576000" cy="207963"/>
            </a:xfrm>
            <a:prstGeom prst="round2SameRect">
              <a:avLst>
                <a:gd name="adj1" fmla="val 0"/>
                <a:gd name="adj2" fmla="val 3396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530521" y="1318418"/>
              <a:ext cx="2095500" cy="4368800"/>
            </a:xfrm>
            <a:prstGeom prst="roundRect">
              <a:avLst>
                <a:gd name="adj" fmla="val 13637"/>
              </a:avLst>
            </a:prstGeom>
            <a:solidFill>
              <a:srgbClr val="29313C"/>
            </a:solidFill>
            <a:ln>
              <a:noFill/>
            </a:ln>
            <a:effectLst>
              <a:outerShdw blurRad="266700" sx="105000" sy="105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475518" y="1318418"/>
            <a:ext cx="2181084" cy="4368800"/>
            <a:chOff x="3475518" y="1318418"/>
            <a:chExt cx="2181084" cy="4368800"/>
          </a:xfrm>
        </p:grpSpPr>
        <p:sp>
          <p:nvSpPr>
            <p:cNvPr id="18" name="양쪽 모서리가 둥근 사각형 17"/>
            <p:cNvSpPr/>
            <p:nvPr/>
          </p:nvSpPr>
          <p:spPr>
            <a:xfrm rot="16200000">
              <a:off x="3395415" y="2105820"/>
              <a:ext cx="252000" cy="91793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양쪽 모서리가 둥근 사각형 18"/>
            <p:cNvSpPr/>
            <p:nvPr/>
          </p:nvSpPr>
          <p:spPr>
            <a:xfrm rot="16200000">
              <a:off x="3395415" y="2413563"/>
              <a:ext cx="252000" cy="91793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양쪽 모서리가 둥근 사각형 19"/>
            <p:cNvSpPr/>
            <p:nvPr/>
          </p:nvSpPr>
          <p:spPr>
            <a:xfrm rot="16200000">
              <a:off x="3395415" y="2721306"/>
              <a:ext cx="252000" cy="91793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양쪽 모서리가 둥근 사각형 16"/>
            <p:cNvSpPr/>
            <p:nvPr/>
          </p:nvSpPr>
          <p:spPr>
            <a:xfrm rot="16200000">
              <a:off x="5264621" y="2335736"/>
              <a:ext cx="576000" cy="207963"/>
            </a:xfrm>
            <a:prstGeom prst="round2SameRect">
              <a:avLst>
                <a:gd name="adj1" fmla="val 0"/>
                <a:gd name="adj2" fmla="val 3396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499190" y="1318418"/>
              <a:ext cx="2095500" cy="4368800"/>
            </a:xfrm>
            <a:prstGeom prst="roundRect">
              <a:avLst>
                <a:gd name="adj" fmla="val 13637"/>
              </a:avLst>
            </a:prstGeom>
            <a:solidFill>
              <a:srgbClr val="29313C"/>
            </a:solidFill>
            <a:ln>
              <a:noFill/>
            </a:ln>
            <a:effectLst>
              <a:outerShdw blurRad="266700" sx="105000" sy="105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6605133" y="1407318"/>
            <a:ext cx="1946275" cy="4191000"/>
          </a:xfrm>
          <a:prstGeom prst="roundRect">
            <a:avLst>
              <a:gd name="adj" fmla="val 12658"/>
            </a:avLst>
          </a:prstGeom>
          <a:solidFill>
            <a:srgbClr val="313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52758" y="3245243"/>
            <a:ext cx="182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C7CED1"/>
                </a:solidFill>
              </a:rPr>
              <a:t>Business Administration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7CED1"/>
                </a:solidFill>
              </a:rPr>
              <a:t>CHO YUN SEOK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rgbClr val="C7CED1"/>
                </a:solidFill>
              </a:rPr>
              <a:t>2012342678</a:t>
            </a:r>
            <a:endParaRPr lang="ko-KR" altLang="en-US" sz="2400" dirty="0">
              <a:solidFill>
                <a:srgbClr val="C7CED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73802" y="1407318"/>
            <a:ext cx="1946275" cy="4191000"/>
          </a:xfrm>
          <a:prstGeom prst="roundRect">
            <a:avLst>
              <a:gd name="adj" fmla="val 12658"/>
            </a:avLst>
          </a:prstGeom>
          <a:solidFill>
            <a:srgbClr val="E7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19839" y="2772168"/>
            <a:ext cx="182880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i="1" dirty="0">
                <a:solidFill>
                  <a:srgbClr val="313745"/>
                </a:solidFill>
              </a:rPr>
              <a:t>POWER POINT </a:t>
            </a:r>
            <a:r>
              <a:rPr lang="en-US" altLang="ko-KR" sz="1600" b="1" i="1" dirty="0">
                <a:solidFill>
                  <a:srgbClr val="313745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srgbClr val="313745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srgbClr val="313745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7052013" y="1335086"/>
            <a:ext cx="1052514" cy="252412"/>
          </a:xfrm>
          <a:prstGeom prst="round2SameRect">
            <a:avLst>
              <a:gd name="adj1" fmla="val 0"/>
              <a:gd name="adj2" fmla="val 33962"/>
            </a:avLst>
          </a:prstGeom>
          <a:solidFill>
            <a:srgbClr val="29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4020682" y="1335086"/>
            <a:ext cx="1052514" cy="252412"/>
          </a:xfrm>
          <a:prstGeom prst="round2SameRect">
            <a:avLst>
              <a:gd name="adj1" fmla="val 0"/>
              <a:gd name="adj2" fmla="val 33962"/>
            </a:avLst>
          </a:prstGeom>
          <a:solidFill>
            <a:srgbClr val="29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28848" y="4000898"/>
            <a:ext cx="1236182" cy="305761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pptbizcam.co.kr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7321483" y="2277717"/>
            <a:ext cx="473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C7CED1"/>
                </a:solidFill>
              </a:rPr>
              <a:t>A</a:t>
            </a:r>
            <a:endParaRPr lang="ko-KR" altLang="en-US" sz="3200" dirty="0"/>
          </a:p>
        </p:txBody>
      </p:sp>
      <p:sp>
        <p:nvSpPr>
          <p:cNvPr id="28" name="직사각형 27"/>
          <p:cNvSpPr/>
          <p:nvPr/>
        </p:nvSpPr>
        <p:spPr>
          <a:xfrm>
            <a:off x="7583784" y="223185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C7CED1"/>
                </a:solidFill>
              </a:rPr>
              <a:t>+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7261225" y="2231859"/>
            <a:ext cx="673937" cy="67393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2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/>
          <p:cNvGrpSpPr/>
          <p:nvPr/>
        </p:nvGrpSpPr>
        <p:grpSpPr>
          <a:xfrm>
            <a:off x="5005274" y="1585118"/>
            <a:ext cx="2162034" cy="4368800"/>
            <a:chOff x="6503874" y="1318418"/>
            <a:chExt cx="2162034" cy="4368800"/>
          </a:xfrm>
        </p:grpSpPr>
        <p:sp>
          <p:nvSpPr>
            <p:cNvPr id="123" name="양쪽 모서리가 둥근 사각형 122"/>
            <p:cNvSpPr/>
            <p:nvPr/>
          </p:nvSpPr>
          <p:spPr>
            <a:xfrm rot="16200000">
              <a:off x="6423771" y="2108596"/>
              <a:ext cx="252000" cy="91793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양쪽 모서리가 둥근 사각형 123"/>
            <p:cNvSpPr/>
            <p:nvPr/>
          </p:nvSpPr>
          <p:spPr>
            <a:xfrm rot="16200000">
              <a:off x="6423771" y="2416339"/>
              <a:ext cx="252000" cy="91793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양쪽 모서리가 둥근 사각형 124"/>
            <p:cNvSpPr/>
            <p:nvPr/>
          </p:nvSpPr>
          <p:spPr>
            <a:xfrm rot="16200000">
              <a:off x="6423771" y="2724082"/>
              <a:ext cx="252000" cy="91793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양쪽 모서리가 둥근 사각형 125"/>
            <p:cNvSpPr/>
            <p:nvPr/>
          </p:nvSpPr>
          <p:spPr>
            <a:xfrm rot="16200000">
              <a:off x="8273927" y="2338512"/>
              <a:ext cx="576000" cy="207963"/>
            </a:xfrm>
            <a:prstGeom prst="round2SameRect">
              <a:avLst>
                <a:gd name="adj1" fmla="val 0"/>
                <a:gd name="adj2" fmla="val 3396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6530521" y="1318418"/>
              <a:ext cx="2095500" cy="4368800"/>
            </a:xfrm>
            <a:prstGeom prst="roundRect">
              <a:avLst>
                <a:gd name="adj" fmla="val 13637"/>
              </a:avLst>
            </a:prstGeom>
            <a:solidFill>
              <a:srgbClr val="29313C"/>
            </a:solidFill>
            <a:ln>
              <a:noFill/>
            </a:ln>
            <a:effectLst>
              <a:outerShdw blurRad="266700" sx="105000" sy="105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모서리가 둥근 직사각형 127"/>
          <p:cNvSpPr/>
          <p:nvPr/>
        </p:nvSpPr>
        <p:spPr>
          <a:xfrm>
            <a:off x="5106533" y="1674018"/>
            <a:ext cx="1946275" cy="4191000"/>
          </a:xfrm>
          <a:prstGeom prst="roundRect">
            <a:avLst>
              <a:gd name="adj" fmla="val 12658"/>
            </a:avLst>
          </a:prstGeom>
          <a:solidFill>
            <a:srgbClr val="313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양쪽 모서리가 둥근 사각형 129"/>
          <p:cNvSpPr/>
          <p:nvPr/>
        </p:nvSpPr>
        <p:spPr>
          <a:xfrm>
            <a:off x="5553413" y="1601786"/>
            <a:ext cx="1052514" cy="252412"/>
          </a:xfrm>
          <a:prstGeom prst="round2SameRect">
            <a:avLst>
              <a:gd name="adj1" fmla="val 0"/>
              <a:gd name="adj2" fmla="val 33962"/>
            </a:avLst>
          </a:prstGeom>
          <a:solidFill>
            <a:srgbClr val="29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4" name="차트 133"/>
          <p:cNvGraphicFramePr/>
          <p:nvPr>
            <p:extLst>
              <p:ext uri="{D42A27DB-BD31-4B8C-83A1-F6EECF244321}">
                <p14:modId xmlns:p14="http://schemas.microsoft.com/office/powerpoint/2010/main" val="1004974450"/>
              </p:ext>
            </p:extLst>
          </p:nvPr>
        </p:nvGraphicFramePr>
        <p:xfrm>
          <a:off x="5171680" y="2517286"/>
          <a:ext cx="1881127" cy="2780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5" name="직사각형 134"/>
          <p:cNvSpPr/>
          <p:nvPr/>
        </p:nvSpPr>
        <p:spPr>
          <a:xfrm>
            <a:off x="1817512" y="2547193"/>
            <a:ext cx="2817190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CONTENTS 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A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pPr algn="r">
              <a:lnSpc>
                <a:spcPct val="250000"/>
              </a:lnSpc>
            </a:pPr>
            <a:r>
              <a:rPr lang="ko-KR" altLang="en-US" sz="1050" dirty="0">
                <a:solidFill>
                  <a:schemeClr val="tx2">
                    <a:lumMod val="50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2">
                  <a:lumMod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</a:rPr>
              <a:t>Enjoy your stylish business and campus life with BIZCAM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5461579" y="857723"/>
            <a:ext cx="1236182" cy="305761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PRESENTATION</a:t>
            </a:r>
          </a:p>
        </p:txBody>
      </p:sp>
      <p:sp>
        <p:nvSpPr>
          <p:cNvPr id="148" name="타원 147"/>
          <p:cNvSpPr/>
          <p:nvPr/>
        </p:nvSpPr>
        <p:spPr>
          <a:xfrm>
            <a:off x="6328159" y="4084629"/>
            <a:ext cx="663951" cy="663951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7407928" y="4131103"/>
            <a:ext cx="2839156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CONTENTS 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B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>
                <a:solidFill>
                  <a:schemeClr val="tx2">
                    <a:lumMod val="50000"/>
                  </a:schemeClr>
                </a:solidFill>
              </a:rPr>
              <a:t>컨텐츠에 대한 내용을 적어요</a:t>
            </a:r>
            <a:endParaRPr lang="en-US" altLang="ko-KR" sz="105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</a:rPr>
              <a:t>Enjoy your stylish business and campus life with BIZCAM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5221437" y="2547193"/>
            <a:ext cx="663951" cy="663951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7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6200000">
            <a:off x="5206843" y="602783"/>
            <a:ext cx="2181084" cy="4368800"/>
            <a:chOff x="5012218" y="1674018"/>
            <a:chExt cx="2181084" cy="4368800"/>
          </a:xfrm>
        </p:grpSpPr>
        <p:grpSp>
          <p:nvGrpSpPr>
            <p:cNvPr id="16" name="그룹 15"/>
            <p:cNvGrpSpPr/>
            <p:nvPr/>
          </p:nvGrpSpPr>
          <p:grpSpPr>
            <a:xfrm>
              <a:off x="5012218" y="1674018"/>
              <a:ext cx="2181084" cy="4368800"/>
              <a:chOff x="3475518" y="1318418"/>
              <a:chExt cx="2181084" cy="4368800"/>
            </a:xfrm>
          </p:grpSpPr>
          <p:sp>
            <p:nvSpPr>
              <p:cNvPr id="17" name="양쪽 모서리가 둥근 사각형 16"/>
              <p:cNvSpPr/>
              <p:nvPr/>
            </p:nvSpPr>
            <p:spPr>
              <a:xfrm rot="16200000">
                <a:off x="3395415" y="2105820"/>
                <a:ext cx="252000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양쪽 모서리가 둥근 사각형 17"/>
              <p:cNvSpPr/>
              <p:nvPr/>
            </p:nvSpPr>
            <p:spPr>
              <a:xfrm rot="16200000">
                <a:off x="3395415" y="2413563"/>
                <a:ext cx="252000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양쪽 모서리가 둥근 사각형 18"/>
              <p:cNvSpPr/>
              <p:nvPr/>
            </p:nvSpPr>
            <p:spPr>
              <a:xfrm rot="16200000">
                <a:off x="3395415" y="2721306"/>
                <a:ext cx="252000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양쪽 모서리가 둥근 사각형 19"/>
              <p:cNvSpPr/>
              <p:nvPr/>
            </p:nvSpPr>
            <p:spPr>
              <a:xfrm rot="16200000">
                <a:off x="5264621" y="2335736"/>
                <a:ext cx="576000" cy="207963"/>
              </a:xfrm>
              <a:prstGeom prst="round2SameRect">
                <a:avLst>
                  <a:gd name="adj1" fmla="val 0"/>
                  <a:gd name="adj2" fmla="val 3396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3499190" y="1318418"/>
                <a:ext cx="2095500" cy="4368800"/>
              </a:xfrm>
              <a:prstGeom prst="roundRect">
                <a:avLst>
                  <a:gd name="adj" fmla="val 13637"/>
                </a:avLst>
              </a:prstGeom>
              <a:solidFill>
                <a:srgbClr val="29313C"/>
              </a:solidFill>
              <a:ln>
                <a:noFill/>
              </a:ln>
              <a:effectLst>
                <a:outerShdw blurRad="266700" sx="105000" sy="105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5110502" y="1762918"/>
              <a:ext cx="1946275" cy="4191000"/>
            </a:xfrm>
            <a:prstGeom prst="roundRect">
              <a:avLst>
                <a:gd name="adj" fmla="val 12658"/>
              </a:avLst>
            </a:prstGeom>
            <a:solidFill>
              <a:srgbClr val="E3E4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>
              <a:off x="5557382" y="1690686"/>
              <a:ext cx="1052514" cy="252412"/>
            </a:xfrm>
            <a:prstGeom prst="round2SameRect">
              <a:avLst>
                <a:gd name="adj1" fmla="val 0"/>
                <a:gd name="adj2" fmla="val 33962"/>
              </a:avLst>
            </a:prstGeom>
            <a:solidFill>
              <a:srgbClr val="293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0" name="모서리가 둥근 직사각형 139"/>
          <p:cNvSpPr/>
          <p:nvPr/>
        </p:nvSpPr>
        <p:spPr>
          <a:xfrm>
            <a:off x="4611459" y="894854"/>
            <a:ext cx="1236182" cy="305761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292197" y="4583378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PowerPoint is a computer program created by Microsoft Office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119127" y="4583378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PowerPoint is a computer program created by Microsoft Office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341088" y="4583378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PowerPoint is a computer program created by Microsoft Office</a:t>
            </a:r>
          </a:p>
        </p:txBody>
      </p:sp>
      <p:cxnSp>
        <p:nvCxnSpPr>
          <p:cNvPr id="4" name="직선 화살표 연결선 3"/>
          <p:cNvCxnSpPr>
            <a:stCxn id="18" idx="3"/>
            <a:endCxn id="31" idx="0"/>
          </p:cNvCxnSpPr>
          <p:nvPr/>
        </p:nvCxnSpPr>
        <p:spPr>
          <a:xfrm flipH="1">
            <a:off x="5252128" y="3877725"/>
            <a:ext cx="1899" cy="70565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7" idx="3"/>
            <a:endCxn id="32" idx="0"/>
          </p:cNvCxnSpPr>
          <p:nvPr/>
        </p:nvCxnSpPr>
        <p:spPr>
          <a:xfrm rot="5400000">
            <a:off x="3659845" y="3296938"/>
            <a:ext cx="705653" cy="1867226"/>
          </a:xfrm>
          <a:prstGeom prst="bentConnector3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9" idx="3"/>
            <a:endCxn id="33" idx="0"/>
          </p:cNvCxnSpPr>
          <p:nvPr/>
        </p:nvCxnSpPr>
        <p:spPr>
          <a:xfrm rot="16200000" flipH="1">
            <a:off x="6078568" y="3360926"/>
            <a:ext cx="705653" cy="173924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076593" y="813907"/>
            <a:ext cx="390195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cxnSp>
        <p:nvCxnSpPr>
          <p:cNvPr id="42" name="직선 화살표 연결선 41"/>
          <p:cNvCxnSpPr>
            <a:stCxn id="20" idx="1"/>
            <a:endCxn id="140" idx="2"/>
          </p:cNvCxnSpPr>
          <p:nvPr/>
        </p:nvCxnSpPr>
        <p:spPr>
          <a:xfrm flipH="1" flipV="1">
            <a:off x="5229550" y="1200615"/>
            <a:ext cx="4735" cy="49602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9394733" y="4583378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PowerPoint is a computer program created by Microsoft Office</a:t>
            </a:r>
          </a:p>
        </p:txBody>
      </p:sp>
      <p:cxnSp>
        <p:nvCxnSpPr>
          <p:cNvPr id="48" name="꺾인 연결선 47"/>
          <p:cNvCxnSpPr>
            <a:stCxn id="21" idx="2"/>
            <a:endCxn id="47" idx="0"/>
          </p:cNvCxnSpPr>
          <p:nvPr/>
        </p:nvCxnSpPr>
        <p:spPr>
          <a:xfrm>
            <a:off x="8481785" y="2806303"/>
            <a:ext cx="1872879" cy="1777075"/>
          </a:xfrm>
          <a:prstGeom prst="bentConnector2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763813" y="2248694"/>
            <a:ext cx="2262415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i="1" dirty="0" smtClean="0">
                <a:solidFill>
                  <a:srgbClr val="313745"/>
                </a:solidFill>
              </a:rPr>
              <a:t>iPhone X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 smtClean="0">
                <a:solidFill>
                  <a:srgbClr val="313745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srgbClr val="313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66266" y="1756686"/>
            <a:ext cx="2162034" cy="4368800"/>
            <a:chOff x="2885881" y="5021478"/>
            <a:chExt cx="2162034" cy="4368800"/>
          </a:xfrm>
        </p:grpSpPr>
        <p:grpSp>
          <p:nvGrpSpPr>
            <p:cNvPr id="69" name="그룹 68"/>
            <p:cNvGrpSpPr/>
            <p:nvPr/>
          </p:nvGrpSpPr>
          <p:grpSpPr>
            <a:xfrm>
              <a:off x="2885881" y="5021478"/>
              <a:ext cx="2162034" cy="4368800"/>
              <a:chOff x="6503874" y="1318418"/>
              <a:chExt cx="2162034" cy="4368800"/>
            </a:xfrm>
          </p:grpSpPr>
          <p:sp>
            <p:nvSpPr>
              <p:cNvPr id="70" name="양쪽 모서리가 둥근 사각형 69"/>
              <p:cNvSpPr/>
              <p:nvPr/>
            </p:nvSpPr>
            <p:spPr>
              <a:xfrm rot="16200000">
                <a:off x="6423771" y="2108596"/>
                <a:ext cx="252000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양쪽 모서리가 둥근 사각형 70"/>
              <p:cNvSpPr/>
              <p:nvPr/>
            </p:nvSpPr>
            <p:spPr>
              <a:xfrm rot="16200000">
                <a:off x="6423771" y="2416339"/>
                <a:ext cx="252000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양쪽 모서리가 둥근 사각형 71"/>
              <p:cNvSpPr/>
              <p:nvPr/>
            </p:nvSpPr>
            <p:spPr>
              <a:xfrm rot="16200000">
                <a:off x="6423771" y="2724082"/>
                <a:ext cx="252000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양쪽 모서리가 둥근 사각형 72"/>
              <p:cNvSpPr/>
              <p:nvPr/>
            </p:nvSpPr>
            <p:spPr>
              <a:xfrm rot="16200000">
                <a:off x="8273927" y="2338512"/>
                <a:ext cx="576000" cy="207963"/>
              </a:xfrm>
              <a:prstGeom prst="round2SameRect">
                <a:avLst>
                  <a:gd name="adj1" fmla="val 0"/>
                  <a:gd name="adj2" fmla="val 3396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6530521" y="1318418"/>
                <a:ext cx="2095500" cy="4368800"/>
              </a:xfrm>
              <a:prstGeom prst="roundRect">
                <a:avLst>
                  <a:gd name="adj" fmla="val 13637"/>
                </a:avLst>
              </a:prstGeom>
              <a:solidFill>
                <a:srgbClr val="29313C"/>
              </a:solidFill>
              <a:ln>
                <a:noFill/>
              </a:ln>
              <a:effectLst>
                <a:outerShdw blurRad="266700" sx="105000" sy="105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모서리가 둥근 직사각형 74"/>
            <p:cNvSpPr/>
            <p:nvPr/>
          </p:nvSpPr>
          <p:spPr>
            <a:xfrm>
              <a:off x="2987140" y="5110378"/>
              <a:ext cx="1946275" cy="4191000"/>
            </a:xfrm>
            <a:prstGeom prst="roundRect">
              <a:avLst>
                <a:gd name="adj" fmla="val 12658"/>
              </a:avLst>
            </a:prstGeom>
            <a:solidFill>
              <a:srgbClr val="3137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양쪽 모서리가 둥근 사각형 76"/>
            <p:cNvSpPr/>
            <p:nvPr/>
          </p:nvSpPr>
          <p:spPr>
            <a:xfrm>
              <a:off x="3434020" y="5038146"/>
              <a:ext cx="1052514" cy="252412"/>
            </a:xfrm>
            <a:prstGeom prst="round2SameRect">
              <a:avLst>
                <a:gd name="adj1" fmla="val 0"/>
                <a:gd name="adj2" fmla="val 33962"/>
              </a:avLst>
            </a:prstGeom>
            <a:solidFill>
              <a:srgbClr val="293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95818" y="1762918"/>
            <a:ext cx="2181084" cy="4368800"/>
            <a:chOff x="1608618" y="1635918"/>
            <a:chExt cx="2181084" cy="4368800"/>
          </a:xfrm>
        </p:grpSpPr>
        <p:grpSp>
          <p:nvGrpSpPr>
            <p:cNvPr id="16" name="그룹 15"/>
            <p:cNvGrpSpPr/>
            <p:nvPr/>
          </p:nvGrpSpPr>
          <p:grpSpPr>
            <a:xfrm>
              <a:off x="1608618" y="1635918"/>
              <a:ext cx="2181084" cy="4368800"/>
              <a:chOff x="3475518" y="1318418"/>
              <a:chExt cx="2181084" cy="4368800"/>
            </a:xfrm>
          </p:grpSpPr>
          <p:sp>
            <p:nvSpPr>
              <p:cNvPr id="17" name="양쪽 모서리가 둥근 사각형 16"/>
              <p:cNvSpPr/>
              <p:nvPr/>
            </p:nvSpPr>
            <p:spPr>
              <a:xfrm rot="16200000">
                <a:off x="3395415" y="2105820"/>
                <a:ext cx="252000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양쪽 모서리가 둥근 사각형 17"/>
              <p:cNvSpPr/>
              <p:nvPr/>
            </p:nvSpPr>
            <p:spPr>
              <a:xfrm rot="16200000">
                <a:off x="3395415" y="2413563"/>
                <a:ext cx="252000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양쪽 모서리가 둥근 사각형 18"/>
              <p:cNvSpPr/>
              <p:nvPr/>
            </p:nvSpPr>
            <p:spPr>
              <a:xfrm rot="16200000">
                <a:off x="3395415" y="2721306"/>
                <a:ext cx="252000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양쪽 모서리가 둥근 사각형 19"/>
              <p:cNvSpPr/>
              <p:nvPr/>
            </p:nvSpPr>
            <p:spPr>
              <a:xfrm rot="16200000">
                <a:off x="5264621" y="2335736"/>
                <a:ext cx="576000" cy="207963"/>
              </a:xfrm>
              <a:prstGeom prst="round2SameRect">
                <a:avLst>
                  <a:gd name="adj1" fmla="val 0"/>
                  <a:gd name="adj2" fmla="val 3396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3499190" y="1318418"/>
                <a:ext cx="2095500" cy="4368800"/>
              </a:xfrm>
              <a:prstGeom prst="roundRect">
                <a:avLst>
                  <a:gd name="adj" fmla="val 13637"/>
                </a:avLst>
              </a:prstGeom>
              <a:solidFill>
                <a:srgbClr val="29313C"/>
              </a:solidFill>
              <a:ln>
                <a:noFill/>
              </a:ln>
              <a:effectLst>
                <a:outerShdw blurRad="266700" sx="105000" sy="105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1706902" y="1724818"/>
              <a:ext cx="1946275" cy="4191000"/>
            </a:xfrm>
            <a:prstGeom prst="roundRect">
              <a:avLst>
                <a:gd name="adj" fmla="val 12658"/>
              </a:avLst>
            </a:prstGeom>
            <a:solidFill>
              <a:srgbClr val="E7E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>
              <a:off x="2153782" y="1652586"/>
              <a:ext cx="1052514" cy="252412"/>
            </a:xfrm>
            <a:prstGeom prst="round2SameRect">
              <a:avLst>
                <a:gd name="adj1" fmla="val 0"/>
                <a:gd name="adj2" fmla="val 33962"/>
              </a:avLst>
            </a:prstGeom>
            <a:solidFill>
              <a:srgbClr val="293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510673" y="428485"/>
            <a:ext cx="2181084" cy="4368800"/>
            <a:chOff x="1608618" y="1635918"/>
            <a:chExt cx="2181084" cy="4368800"/>
          </a:xfrm>
        </p:grpSpPr>
        <p:grpSp>
          <p:nvGrpSpPr>
            <p:cNvPr id="37" name="그룹 36"/>
            <p:cNvGrpSpPr/>
            <p:nvPr/>
          </p:nvGrpSpPr>
          <p:grpSpPr>
            <a:xfrm>
              <a:off x="1608618" y="1635918"/>
              <a:ext cx="2181084" cy="4368800"/>
              <a:chOff x="3475518" y="1318418"/>
              <a:chExt cx="2181084" cy="4368800"/>
            </a:xfrm>
          </p:grpSpPr>
          <p:sp>
            <p:nvSpPr>
              <p:cNvPr id="40" name="양쪽 모서리가 둥근 사각형 39"/>
              <p:cNvSpPr/>
              <p:nvPr/>
            </p:nvSpPr>
            <p:spPr>
              <a:xfrm rot="16200000">
                <a:off x="3395415" y="2105820"/>
                <a:ext cx="252000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양쪽 모서리가 둥근 사각형 40"/>
              <p:cNvSpPr/>
              <p:nvPr/>
            </p:nvSpPr>
            <p:spPr>
              <a:xfrm rot="16200000">
                <a:off x="3395415" y="2413563"/>
                <a:ext cx="252000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양쪽 모서리가 둥근 사각형 41"/>
              <p:cNvSpPr/>
              <p:nvPr/>
            </p:nvSpPr>
            <p:spPr>
              <a:xfrm rot="16200000">
                <a:off x="3395415" y="2721306"/>
                <a:ext cx="252000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양쪽 모서리가 둥근 사각형 42"/>
              <p:cNvSpPr/>
              <p:nvPr/>
            </p:nvSpPr>
            <p:spPr>
              <a:xfrm rot="16200000">
                <a:off x="5264621" y="2335736"/>
                <a:ext cx="576000" cy="207963"/>
              </a:xfrm>
              <a:prstGeom prst="round2SameRect">
                <a:avLst>
                  <a:gd name="adj1" fmla="val 0"/>
                  <a:gd name="adj2" fmla="val 3396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3499190" y="1318418"/>
                <a:ext cx="2095500" cy="4368800"/>
              </a:xfrm>
              <a:prstGeom prst="roundRect">
                <a:avLst>
                  <a:gd name="adj" fmla="val 13637"/>
                </a:avLst>
              </a:prstGeom>
              <a:solidFill>
                <a:srgbClr val="29313C"/>
              </a:solidFill>
              <a:ln>
                <a:noFill/>
              </a:ln>
              <a:effectLst>
                <a:outerShdw blurRad="266700" sx="105000" sy="105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모서리가 둥근 직사각형 37"/>
            <p:cNvSpPr/>
            <p:nvPr/>
          </p:nvSpPr>
          <p:spPr>
            <a:xfrm>
              <a:off x="1706902" y="1724818"/>
              <a:ext cx="1946275" cy="4191000"/>
            </a:xfrm>
            <a:prstGeom prst="roundRect">
              <a:avLst>
                <a:gd name="adj" fmla="val 12658"/>
              </a:avLst>
            </a:prstGeom>
            <a:solidFill>
              <a:srgbClr val="E7E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/>
          </p:nvSpPr>
          <p:spPr>
            <a:xfrm>
              <a:off x="2153782" y="1652586"/>
              <a:ext cx="1052514" cy="252412"/>
            </a:xfrm>
            <a:prstGeom prst="round2SameRect">
              <a:avLst>
                <a:gd name="adj1" fmla="val 0"/>
                <a:gd name="adj2" fmla="val 33962"/>
              </a:avLst>
            </a:prstGeom>
            <a:solidFill>
              <a:srgbClr val="293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13626"/>
              </p:ext>
            </p:extLst>
          </p:nvPr>
        </p:nvGraphicFramePr>
        <p:xfrm>
          <a:off x="1040865" y="2435135"/>
          <a:ext cx="1652747" cy="320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747"/>
              </a:tblGrid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6704"/>
              </p:ext>
            </p:extLst>
          </p:nvPr>
        </p:nvGraphicFramePr>
        <p:xfrm>
          <a:off x="9391188" y="2184720"/>
          <a:ext cx="2082800" cy="370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/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CONTENTS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AD5"/>
                    </a:solidFill>
                  </a:tcPr>
                </a:tc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85647"/>
              </p:ext>
            </p:extLst>
          </p:nvPr>
        </p:nvGraphicFramePr>
        <p:xfrm>
          <a:off x="3835495" y="2435135"/>
          <a:ext cx="1652747" cy="320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747"/>
              </a:tblGrid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761998"/>
              </p:ext>
            </p:extLst>
          </p:nvPr>
        </p:nvGraphicFramePr>
        <p:xfrm>
          <a:off x="6774841" y="1162161"/>
          <a:ext cx="1652747" cy="320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747"/>
              </a:tblGrid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887612" y="308355"/>
            <a:ext cx="4205066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</a:t>
            </a:r>
            <a:r>
              <a:rPr lang="en-US" altLang="ko-KR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POINT </a:t>
            </a:r>
            <a:r>
              <a:rPr lang="en-US" altLang="ko-KR" sz="2400" b="1" i="1" dirty="0" smtClean="0">
                <a:solidFill>
                  <a:schemeClr val="accent1">
                    <a:lumMod val="75000"/>
                  </a:schemeClr>
                </a:solidFill>
              </a:rPr>
              <a:t>PRESENTATION</a:t>
            </a:r>
            <a:endParaRPr lang="en-US" altLang="ko-KR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</a:t>
            </a:r>
            <a:r>
              <a:rPr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and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campus </a:t>
            </a:r>
            <a:r>
              <a:rPr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life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with BIZCAM </a:t>
            </a:r>
          </a:p>
        </p:txBody>
      </p:sp>
      <p:sp>
        <p:nvSpPr>
          <p:cNvPr id="66" name="모서리가 둥근 사각형 설명선 65"/>
          <p:cNvSpPr/>
          <p:nvPr/>
        </p:nvSpPr>
        <p:spPr>
          <a:xfrm>
            <a:off x="6964890" y="5496411"/>
            <a:ext cx="1234408" cy="393684"/>
          </a:xfrm>
          <a:prstGeom prst="wedgeRoundRectCallout">
            <a:avLst>
              <a:gd name="adj1" fmla="val 160231"/>
              <a:gd name="adj2" fmla="val -130382"/>
              <a:gd name="adj3" fmla="val 16667"/>
            </a:avLst>
          </a:prstGeom>
          <a:solidFill>
            <a:srgbClr val="44A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CONTENTS </a:t>
            </a:r>
            <a:r>
              <a:rPr lang="en-US" altLang="ko-KR" sz="1000" b="1" dirty="0">
                <a:solidFill>
                  <a:schemeClr val="bg1"/>
                </a:solidFill>
              </a:rPr>
              <a:t>50%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8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9666" y="391887"/>
            <a:ext cx="11791657" cy="6466113"/>
            <a:chOff x="199666" y="391887"/>
            <a:chExt cx="11791657" cy="6466113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-26259" y="2935066"/>
              <a:ext cx="598819" cy="139894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양쪽 모서리가 둥근 사각형 28"/>
            <p:cNvSpPr/>
            <p:nvPr/>
          </p:nvSpPr>
          <p:spPr>
            <a:xfrm rot="16200000">
              <a:off x="-29797" y="3663201"/>
              <a:ext cx="598819" cy="139894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양쪽 모서리가 둥근 사각형 29"/>
            <p:cNvSpPr/>
            <p:nvPr/>
          </p:nvSpPr>
          <p:spPr>
            <a:xfrm rot="16200000">
              <a:off x="-23246" y="4411093"/>
              <a:ext cx="598819" cy="139894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>
              <a:off x="10974647" y="3764333"/>
              <a:ext cx="1741577" cy="291775"/>
            </a:xfrm>
            <a:prstGeom prst="round2SameRect">
              <a:avLst>
                <a:gd name="adj1" fmla="val 0"/>
                <a:gd name="adj2" fmla="val 3396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>
              <a:off x="297202" y="391887"/>
              <a:ext cx="11526498" cy="6466113"/>
            </a:xfrm>
            <a:prstGeom prst="round2SameRect">
              <a:avLst>
                <a:gd name="adj1" fmla="val 9246"/>
                <a:gd name="adj2" fmla="val 0"/>
              </a:avLst>
            </a:prstGeom>
            <a:solidFill>
              <a:srgbClr val="29313C"/>
            </a:solidFill>
            <a:ln>
              <a:noFill/>
            </a:ln>
            <a:effectLst>
              <a:outerShdw blurRad="50800" dist="63500" dir="16200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 h="14605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>
              <a:off x="464825" y="622082"/>
              <a:ext cx="11191251" cy="6235918"/>
            </a:xfrm>
            <a:prstGeom prst="round2SameRect">
              <a:avLst>
                <a:gd name="adj1" fmla="val 765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자유형 63"/>
          <p:cNvSpPr/>
          <p:nvPr/>
        </p:nvSpPr>
        <p:spPr>
          <a:xfrm>
            <a:off x="3121658" y="417287"/>
            <a:ext cx="5885008" cy="770026"/>
          </a:xfrm>
          <a:custGeom>
            <a:avLst/>
            <a:gdLst>
              <a:gd name="connsiteX0" fmla="*/ 578805 w 5885008"/>
              <a:gd name="connsiteY0" fmla="*/ 0 h 770026"/>
              <a:gd name="connsiteX1" fmla="*/ 5304792 w 5885008"/>
              <a:gd name="connsiteY1" fmla="*/ 0 h 770026"/>
              <a:gd name="connsiteX2" fmla="*/ 5304792 w 5885008"/>
              <a:gd name="connsiteY2" fmla="*/ 38100 h 770026"/>
              <a:gd name="connsiteX3" fmla="*/ 5463542 w 5885008"/>
              <a:gd name="connsiteY3" fmla="*/ 38100 h 770026"/>
              <a:gd name="connsiteX4" fmla="*/ 5463542 w 5885008"/>
              <a:gd name="connsiteY4" fmla="*/ 196740 h 770026"/>
              <a:gd name="connsiteX5" fmla="*/ 5885008 w 5885008"/>
              <a:gd name="connsiteY5" fmla="*/ 196740 h 770026"/>
              <a:gd name="connsiteX6" fmla="*/ 5885008 w 5885008"/>
              <a:gd name="connsiteY6" fmla="*/ 196963 h 770026"/>
              <a:gd name="connsiteX7" fmla="*/ 5545496 w 5885008"/>
              <a:gd name="connsiteY7" fmla="*/ 196963 h 770026"/>
              <a:gd name="connsiteX8" fmla="*/ 5304914 w 5885008"/>
              <a:gd name="connsiteY8" fmla="*/ 414229 h 770026"/>
              <a:gd name="connsiteX9" fmla="*/ 5306901 w 5885008"/>
              <a:gd name="connsiteY9" fmla="*/ 423113 h 770026"/>
              <a:gd name="connsiteX10" fmla="*/ 5297100 w 5885008"/>
              <a:gd name="connsiteY10" fmla="*/ 423113 h 770026"/>
              <a:gd name="connsiteX11" fmla="*/ 5274536 w 5885008"/>
              <a:gd name="connsiteY11" fmla="*/ 534878 h 770026"/>
              <a:gd name="connsiteX12" fmla="*/ 4919779 w 5885008"/>
              <a:gd name="connsiteY12" fmla="*/ 770026 h 770026"/>
              <a:gd name="connsiteX13" fmla="*/ 963818 w 5885008"/>
              <a:gd name="connsiteY13" fmla="*/ 770026 h 770026"/>
              <a:gd name="connsiteX14" fmla="*/ 609061 w 5885008"/>
              <a:gd name="connsiteY14" fmla="*/ 534878 h 770026"/>
              <a:gd name="connsiteX15" fmla="*/ 583363 w 5885008"/>
              <a:gd name="connsiteY15" fmla="*/ 407591 h 770026"/>
              <a:gd name="connsiteX16" fmla="*/ 578108 w 5885008"/>
              <a:gd name="connsiteY16" fmla="*/ 407591 h 770026"/>
              <a:gd name="connsiteX17" fmla="*/ 580094 w 5885008"/>
              <a:gd name="connsiteY17" fmla="*/ 398707 h 770026"/>
              <a:gd name="connsiteX18" fmla="*/ 433157 w 5885008"/>
              <a:gd name="connsiteY18" fmla="*/ 198515 h 770026"/>
              <a:gd name="connsiteX19" fmla="*/ 426825 w 5885008"/>
              <a:gd name="connsiteY19" fmla="*/ 196740 h 770026"/>
              <a:gd name="connsiteX20" fmla="*/ 389792 w 5885008"/>
              <a:gd name="connsiteY20" fmla="*/ 196740 h 770026"/>
              <a:gd name="connsiteX21" fmla="*/ 389792 w 5885008"/>
              <a:gd name="connsiteY21" fmla="*/ 186359 h 770026"/>
              <a:gd name="connsiteX22" fmla="*/ 387997 w 5885008"/>
              <a:gd name="connsiteY22" fmla="*/ 185855 h 770026"/>
              <a:gd name="connsiteX23" fmla="*/ 339511 w 5885008"/>
              <a:gd name="connsiteY23" fmla="*/ 181441 h 770026"/>
              <a:gd name="connsiteX24" fmla="*/ 0 w 5885008"/>
              <a:gd name="connsiteY24" fmla="*/ 181441 h 770026"/>
              <a:gd name="connsiteX25" fmla="*/ 0 w 5885008"/>
              <a:gd name="connsiteY25" fmla="*/ 181218 h 770026"/>
              <a:gd name="connsiteX26" fmla="*/ 389792 w 5885008"/>
              <a:gd name="connsiteY26" fmla="*/ 181218 h 770026"/>
              <a:gd name="connsiteX27" fmla="*/ 389792 w 5885008"/>
              <a:gd name="connsiteY27" fmla="*/ 38100 h 770026"/>
              <a:gd name="connsiteX28" fmla="*/ 578805 w 5885008"/>
              <a:gd name="connsiteY28" fmla="*/ 38100 h 77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885008" h="770026">
                <a:moveTo>
                  <a:pt x="578805" y="0"/>
                </a:moveTo>
                <a:lnTo>
                  <a:pt x="5304792" y="0"/>
                </a:lnTo>
                <a:lnTo>
                  <a:pt x="5304792" y="38100"/>
                </a:lnTo>
                <a:lnTo>
                  <a:pt x="5463542" y="38100"/>
                </a:lnTo>
                <a:lnTo>
                  <a:pt x="5463542" y="196740"/>
                </a:lnTo>
                <a:lnTo>
                  <a:pt x="5885008" y="196740"/>
                </a:lnTo>
                <a:lnTo>
                  <a:pt x="5885008" y="196963"/>
                </a:lnTo>
                <a:lnTo>
                  <a:pt x="5545496" y="196963"/>
                </a:lnTo>
                <a:cubicBezTo>
                  <a:pt x="5412627" y="196963"/>
                  <a:pt x="5304914" y="294237"/>
                  <a:pt x="5304914" y="414229"/>
                </a:cubicBezTo>
                <a:lnTo>
                  <a:pt x="5306901" y="423113"/>
                </a:lnTo>
                <a:lnTo>
                  <a:pt x="5297100" y="423113"/>
                </a:lnTo>
                <a:lnTo>
                  <a:pt x="5274536" y="534878"/>
                </a:lnTo>
                <a:cubicBezTo>
                  <a:pt x="5216088" y="673065"/>
                  <a:pt x="5079257" y="770026"/>
                  <a:pt x="4919779" y="770026"/>
                </a:cubicBezTo>
                <a:lnTo>
                  <a:pt x="963818" y="770026"/>
                </a:lnTo>
                <a:cubicBezTo>
                  <a:pt x="804340" y="770026"/>
                  <a:pt x="667509" y="673065"/>
                  <a:pt x="609061" y="534878"/>
                </a:cubicBezTo>
                <a:lnTo>
                  <a:pt x="583363" y="407591"/>
                </a:lnTo>
                <a:lnTo>
                  <a:pt x="578108" y="407591"/>
                </a:lnTo>
                <a:lnTo>
                  <a:pt x="580094" y="398707"/>
                </a:lnTo>
                <a:cubicBezTo>
                  <a:pt x="580094" y="308713"/>
                  <a:pt x="519506" y="231498"/>
                  <a:pt x="433157" y="198515"/>
                </a:cubicBezTo>
                <a:lnTo>
                  <a:pt x="426825" y="196740"/>
                </a:lnTo>
                <a:lnTo>
                  <a:pt x="389792" y="196740"/>
                </a:lnTo>
                <a:lnTo>
                  <a:pt x="389792" y="186359"/>
                </a:lnTo>
                <a:lnTo>
                  <a:pt x="387997" y="185855"/>
                </a:lnTo>
                <a:cubicBezTo>
                  <a:pt x="372336" y="182961"/>
                  <a:pt x="356120" y="181441"/>
                  <a:pt x="339511" y="181441"/>
                </a:cubicBezTo>
                <a:lnTo>
                  <a:pt x="0" y="181441"/>
                </a:lnTo>
                <a:lnTo>
                  <a:pt x="0" y="181218"/>
                </a:lnTo>
                <a:lnTo>
                  <a:pt x="389792" y="181218"/>
                </a:lnTo>
                <a:lnTo>
                  <a:pt x="389792" y="38100"/>
                </a:lnTo>
                <a:lnTo>
                  <a:pt x="578805" y="38100"/>
                </a:lnTo>
                <a:close/>
              </a:path>
            </a:pathLst>
          </a:custGeom>
          <a:solidFill>
            <a:srgbClr val="29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400" i="1" dirty="0">
                <a:solidFill>
                  <a:prstClr val="white"/>
                </a:solidFill>
              </a:rPr>
              <a:t>POWER POINT </a:t>
            </a:r>
            <a:r>
              <a:rPr lang="en-US" altLang="ko-KR" b="1" i="1" dirty="0" smtClean="0">
                <a:solidFill>
                  <a:prstClr val="white"/>
                </a:solidFill>
              </a:rPr>
              <a:t>PRESENTATION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279</Words>
  <Application>Microsoft Office PowerPoint</Application>
  <PresentationFormat>와이드스크린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요청사항</cp:lastModifiedBy>
  <cp:revision>159</cp:revision>
  <dcterms:created xsi:type="dcterms:W3CDTF">2018-03-06T08:13:05Z</dcterms:created>
  <dcterms:modified xsi:type="dcterms:W3CDTF">2018-03-27T07:22:17Z</dcterms:modified>
</cp:coreProperties>
</file>