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6" r:id="rId3"/>
    <p:sldId id="309" r:id="rId4"/>
    <p:sldId id="310" r:id="rId5"/>
    <p:sldId id="311" r:id="rId6"/>
    <p:sldId id="313" r:id="rId7"/>
    <p:sldId id="31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091"/>
    <a:srgbClr val="B4C2D4"/>
    <a:srgbClr val="FF6600"/>
    <a:srgbClr val="DCD8E0"/>
    <a:srgbClr val="BBB4C3"/>
    <a:srgbClr val="8D829A"/>
    <a:srgbClr val="E16C86"/>
    <a:srgbClr val="8AF5FF"/>
    <a:srgbClr val="E16B85"/>
    <a:srgbClr val="F8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ln w="6350">
              <a:solidFill>
                <a:schemeClr val="bg2">
                  <a:lumMod val="50000"/>
                </a:schemeClr>
              </a:solidFill>
            </a:ln>
          </c:spPr>
          <c:marker>
            <c:spPr>
              <a:solidFill>
                <a:srgbClr val="DEACD3"/>
              </a:solidFill>
              <a:ln w="6350"/>
            </c:spPr>
          </c:marker>
          <c:dPt>
            <c:idx val="2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</c:v>
                </c:pt>
                <c:pt idx="1">
                  <c:v>12</c:v>
                </c:pt>
                <c:pt idx="2">
                  <c:v>24</c:v>
                </c:pt>
                <c:pt idx="3">
                  <c:v>19</c:v>
                </c:pt>
                <c:pt idx="4">
                  <c:v>36</c:v>
                </c:pt>
                <c:pt idx="5">
                  <c:v>45</c:v>
                </c:pt>
                <c:pt idx="6">
                  <c:v>31</c:v>
                </c:pt>
                <c:pt idx="7">
                  <c:v>35</c:v>
                </c:pt>
                <c:pt idx="8">
                  <c:v>48</c:v>
                </c:pt>
                <c:pt idx="9">
                  <c:v>56</c:v>
                </c:pt>
                <c:pt idx="10">
                  <c:v>46</c:v>
                </c:pt>
                <c:pt idx="11">
                  <c:v>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741392"/>
        <c:axId val="190741952"/>
      </c:lineChart>
      <c:catAx>
        <c:axId val="1907413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190741952"/>
        <c:crosses val="autoZero"/>
        <c:auto val="1"/>
        <c:lblAlgn val="ctr"/>
        <c:lblOffset val="100"/>
        <c:noMultiLvlLbl val="0"/>
      </c:catAx>
      <c:valAx>
        <c:axId val="19074195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190741392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tx1">
                <a:alpha val="14000"/>
              </a:schemeClr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alpha val="14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1">
                  <a:alpha val="14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1">
                  <a:alpha val="14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tx1">
                  <a:alpha val="14000"/>
                </a:schemeClr>
              </a:solidFill>
              <a:ln w="19050"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tx1">
                  <a:alpha val="14000"/>
                </a:schemeClr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51621120"/>
        <c:axId val="251621680"/>
      </c:barChart>
      <c:catAx>
        <c:axId val="251621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1621680"/>
        <c:crosses val="autoZero"/>
        <c:auto val="1"/>
        <c:lblAlgn val="ctr"/>
        <c:lblOffset val="100"/>
        <c:noMultiLvlLbl val="0"/>
      </c:catAx>
      <c:valAx>
        <c:axId val="25162168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5162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EFFA"/>
            </a:gs>
            <a:gs pos="100000">
              <a:srgbClr val="C1CDD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964280" y="694445"/>
            <a:ext cx="2529555" cy="5512037"/>
          </a:xfrm>
          <a:prstGeom prst="rect">
            <a:avLst/>
          </a:prstGeom>
          <a:gradFill>
            <a:gsLst>
              <a:gs pos="0">
                <a:srgbClr val="F8A3A6"/>
              </a:gs>
              <a:gs pos="100000">
                <a:srgbClr val="DF6682"/>
              </a:gs>
            </a:gsLst>
            <a:lin ang="27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5925802" y="1161600"/>
            <a:ext cx="606509" cy="606509"/>
            <a:chOff x="4219495" y="1952864"/>
            <a:chExt cx="1213018" cy="1213018"/>
          </a:xfrm>
        </p:grpSpPr>
        <p:sp>
          <p:nvSpPr>
            <p:cNvPr id="43" name="타원 42"/>
            <p:cNvSpPr/>
            <p:nvPr/>
          </p:nvSpPr>
          <p:spPr>
            <a:xfrm>
              <a:off x="4219495" y="1952864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+mn-ea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053" y="2149422"/>
              <a:ext cx="819901" cy="819901"/>
            </a:xfrm>
            <a:prstGeom prst="rect">
              <a:avLst/>
            </a:prstGeom>
          </p:spPr>
        </p:pic>
      </p:grpSp>
      <p:sp>
        <p:nvSpPr>
          <p:cNvPr id="45" name="직사각형 44"/>
          <p:cNvSpPr/>
          <p:nvPr/>
        </p:nvSpPr>
        <p:spPr>
          <a:xfrm>
            <a:off x="4964280" y="2155887"/>
            <a:ext cx="25295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964280" y="4485860"/>
            <a:ext cx="2529555" cy="1720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617056" y="5422371"/>
            <a:ext cx="1224000" cy="279400"/>
          </a:xfrm>
          <a:prstGeom prst="roundRect">
            <a:avLst>
              <a:gd name="adj" fmla="val 50000"/>
            </a:avLst>
          </a:prstGeom>
          <a:solidFill>
            <a:srgbClr val="E98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까칠한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조땡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61859" y="4912637"/>
            <a:ext cx="15343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경영학과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20123456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EFFA"/>
            </a:gs>
            <a:gs pos="100000">
              <a:srgbClr val="C1CDD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127916" y="598205"/>
            <a:ext cx="8784684" cy="5512037"/>
          </a:xfrm>
          <a:prstGeom prst="rect">
            <a:avLst/>
          </a:prstGeom>
          <a:gradFill>
            <a:gsLst>
              <a:gs pos="0">
                <a:srgbClr val="F8F9FB"/>
              </a:gs>
              <a:gs pos="100000">
                <a:srgbClr val="E3E4E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9103" y="598206"/>
            <a:ext cx="2529555" cy="5512037"/>
          </a:xfrm>
          <a:prstGeom prst="rect">
            <a:avLst/>
          </a:prstGeom>
          <a:gradFill>
            <a:gsLst>
              <a:gs pos="0">
                <a:srgbClr val="F8A3A6"/>
              </a:gs>
              <a:gs pos="100000">
                <a:srgbClr val="DF66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24129" y="3635742"/>
            <a:ext cx="1079500" cy="279400"/>
          </a:xfrm>
          <a:prstGeom prst="roundRect">
            <a:avLst>
              <a:gd name="adj" fmla="val 50000"/>
            </a:avLst>
          </a:prstGeom>
          <a:solidFill>
            <a:srgbClr val="FF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PAGE 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260625" y="1065361"/>
            <a:ext cx="606509" cy="606509"/>
            <a:chOff x="4219495" y="1952864"/>
            <a:chExt cx="1213018" cy="1213018"/>
          </a:xfrm>
        </p:grpSpPr>
        <p:sp>
          <p:nvSpPr>
            <p:cNvPr id="13" name="타원 12"/>
            <p:cNvSpPr/>
            <p:nvPr/>
          </p:nvSpPr>
          <p:spPr>
            <a:xfrm>
              <a:off x="4219495" y="1952864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+mn-ea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053" y="2149422"/>
              <a:ext cx="819901" cy="819901"/>
            </a:xfrm>
            <a:prstGeom prst="rect">
              <a:avLst/>
            </a:prstGeom>
          </p:spPr>
        </p:pic>
      </p:grpSp>
      <p:sp>
        <p:nvSpPr>
          <p:cNvPr id="50" name="직사각형 49"/>
          <p:cNvSpPr/>
          <p:nvPr/>
        </p:nvSpPr>
        <p:spPr>
          <a:xfrm>
            <a:off x="3498508" y="981832"/>
            <a:ext cx="2563086" cy="2212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21244" y="2015765"/>
            <a:ext cx="2108443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컨텐츠에 대한 내용을 적어요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Enjoy your stylish business and campus life with BIZCAM 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826433" y="1247449"/>
            <a:ext cx="647099" cy="647099"/>
            <a:chOff x="9894739" y="1943701"/>
            <a:chExt cx="1213018" cy="1213018"/>
          </a:xfrm>
        </p:grpSpPr>
        <p:sp>
          <p:nvSpPr>
            <p:cNvPr id="16" name="타원 15"/>
            <p:cNvSpPr/>
            <p:nvPr/>
          </p:nvSpPr>
          <p:spPr>
            <a:xfrm>
              <a:off x="9894739" y="1943701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+mn-ea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7533" y="2156496"/>
              <a:ext cx="787427" cy="787427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6244511" y="981832"/>
            <a:ext cx="2563086" cy="2212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990515" y="981832"/>
            <a:ext cx="2563086" cy="2212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498508" y="3509825"/>
            <a:ext cx="2563086" cy="2212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244511" y="3509825"/>
            <a:ext cx="2563086" cy="2212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90515" y="3509825"/>
            <a:ext cx="2563086" cy="2212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99103" y="1894548"/>
            <a:ext cx="25295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0017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EFFA"/>
            </a:gs>
            <a:gs pos="100000">
              <a:srgbClr val="C1CDD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127916" y="598205"/>
            <a:ext cx="8784684" cy="5512037"/>
          </a:xfrm>
          <a:prstGeom prst="rect">
            <a:avLst/>
          </a:prstGeom>
          <a:gradFill>
            <a:gsLst>
              <a:gs pos="0">
                <a:srgbClr val="F8F9FB"/>
              </a:gs>
              <a:gs pos="100000">
                <a:srgbClr val="E3E4E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103" y="598206"/>
            <a:ext cx="2529555" cy="5512037"/>
          </a:xfrm>
          <a:prstGeom prst="rect">
            <a:avLst/>
          </a:prstGeom>
          <a:gradFill>
            <a:gsLst>
              <a:gs pos="0">
                <a:srgbClr val="F8A3A6"/>
              </a:gs>
              <a:gs pos="100000">
                <a:srgbClr val="DF66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24129" y="2695942"/>
            <a:ext cx="1079500" cy="279400"/>
          </a:xfrm>
          <a:prstGeom prst="roundRect">
            <a:avLst>
              <a:gd name="adj" fmla="val 50000"/>
            </a:avLst>
          </a:prstGeom>
          <a:solidFill>
            <a:srgbClr val="FF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PAGE 2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99103" y="954748"/>
            <a:ext cx="25295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3420992" y="1237370"/>
            <a:ext cx="8198532" cy="4528430"/>
            <a:chOff x="2143307" y="1865922"/>
            <a:chExt cx="8198532" cy="4528430"/>
          </a:xfrm>
        </p:grpSpPr>
        <p:sp>
          <p:nvSpPr>
            <p:cNvPr id="40" name="직사각형 39"/>
            <p:cNvSpPr/>
            <p:nvPr/>
          </p:nvSpPr>
          <p:spPr>
            <a:xfrm>
              <a:off x="2272323" y="1865923"/>
              <a:ext cx="2558562" cy="30655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272323" y="4931507"/>
              <a:ext cx="2558562" cy="14628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FF9999"/>
                  </a:solidFill>
                </a:rPr>
                <a:t>CONTENTS A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컨텐츠에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대한 내용을 적어요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BIZCAM</a:t>
              </a:r>
            </a:p>
          </p:txBody>
        </p:sp>
        <p:sp>
          <p:nvSpPr>
            <p:cNvPr id="42" name="직각 삼각형 41"/>
            <p:cNvSpPr/>
            <p:nvPr/>
          </p:nvSpPr>
          <p:spPr>
            <a:xfrm rot="5400000">
              <a:off x="2272323" y="1865923"/>
              <a:ext cx="720969" cy="720969"/>
            </a:xfrm>
            <a:prstGeom prst="rtTriangle">
              <a:avLst/>
            </a:prstGeom>
            <a:solidFill>
              <a:srgbClr val="7C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18900000">
              <a:off x="2143307" y="2006051"/>
              <a:ext cx="771365" cy="2330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prstClr val="white"/>
                  </a:solidFill>
                </a:rPr>
                <a:t>CONTENTS 01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027800" y="1865923"/>
              <a:ext cx="2558562" cy="30655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027800" y="4931507"/>
              <a:ext cx="2558562" cy="14628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FF9999"/>
                  </a:solidFill>
                </a:rPr>
                <a:t>CONTENTS A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컨텐츠에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대한 내용을 적어요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BIZCAM</a:t>
              </a:r>
            </a:p>
          </p:txBody>
        </p:sp>
        <p:sp>
          <p:nvSpPr>
            <p:cNvPr id="46" name="직각 삼각형 45"/>
            <p:cNvSpPr/>
            <p:nvPr/>
          </p:nvSpPr>
          <p:spPr>
            <a:xfrm rot="5400000">
              <a:off x="5027800" y="1865923"/>
              <a:ext cx="720969" cy="720969"/>
            </a:xfrm>
            <a:prstGeom prst="rtTriangle">
              <a:avLst/>
            </a:prstGeom>
            <a:solidFill>
              <a:srgbClr val="E47F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18900000">
              <a:off x="4898784" y="2006051"/>
              <a:ext cx="771365" cy="2330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prstClr val="white"/>
                  </a:solidFill>
                </a:rPr>
                <a:t>CONTENTS 01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783277" y="1865922"/>
              <a:ext cx="2558562" cy="30655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783277" y="4931506"/>
              <a:ext cx="2558562" cy="14628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FF9999"/>
                  </a:solidFill>
                </a:rPr>
                <a:t>CONTENTS A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컨텐츠에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대한 내용을 적어요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BIZCAM</a:t>
              </a:r>
            </a:p>
          </p:txBody>
        </p:sp>
        <p:sp>
          <p:nvSpPr>
            <p:cNvPr id="77" name="직각 삼각형 76"/>
            <p:cNvSpPr/>
            <p:nvPr/>
          </p:nvSpPr>
          <p:spPr>
            <a:xfrm rot="5400000">
              <a:off x="7783277" y="1865922"/>
              <a:ext cx="720969" cy="720969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 rot="18900000">
              <a:off x="7654261" y="2006050"/>
              <a:ext cx="771365" cy="2330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prstClr val="white"/>
                  </a:solidFill>
                </a:rPr>
                <a:t>CONTENTS 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4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EFFA"/>
            </a:gs>
            <a:gs pos="100000">
              <a:srgbClr val="C1CDD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28655" y="598205"/>
            <a:ext cx="9083945" cy="5512037"/>
          </a:xfrm>
          <a:prstGeom prst="rect">
            <a:avLst/>
          </a:prstGeom>
          <a:gradFill>
            <a:gsLst>
              <a:gs pos="0">
                <a:srgbClr val="F8F9FB"/>
              </a:gs>
              <a:gs pos="100000">
                <a:srgbClr val="E3E4E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103" y="598206"/>
            <a:ext cx="2529555" cy="5512037"/>
          </a:xfrm>
          <a:prstGeom prst="rect">
            <a:avLst/>
          </a:prstGeom>
          <a:gradFill>
            <a:gsLst>
              <a:gs pos="0">
                <a:srgbClr val="F8A3A6"/>
              </a:gs>
              <a:gs pos="100000">
                <a:srgbClr val="DF66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24129" y="2695942"/>
            <a:ext cx="1079500" cy="279400"/>
          </a:xfrm>
          <a:prstGeom prst="roundRect">
            <a:avLst>
              <a:gd name="adj" fmla="val 50000"/>
            </a:avLst>
          </a:prstGeom>
          <a:solidFill>
            <a:srgbClr val="FF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PAGE 3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99103" y="954748"/>
            <a:ext cx="25295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9" name="타원 18"/>
          <p:cNvSpPr/>
          <p:nvPr/>
        </p:nvSpPr>
        <p:spPr>
          <a:xfrm>
            <a:off x="3454524" y="1270138"/>
            <a:ext cx="1778000" cy="1778000"/>
          </a:xfrm>
          <a:prstGeom prst="ellipse">
            <a:avLst/>
          </a:prstGeom>
          <a:solidFill>
            <a:schemeClr val="bg1">
              <a:alpha val="26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E16C86"/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srgbClr val="E16C86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3600" dirty="0">
                <a:solidFill>
                  <a:srgbClr val="E16C86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dirty="0">
                <a:solidFill>
                  <a:srgbClr val="E16C86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E16C86"/>
              </a:solidFill>
              <a:cs typeface="Aharoni" panose="02010803020104030203" pitchFamily="2" charset="-79"/>
            </a:endParaRPr>
          </a:p>
        </p:txBody>
      </p:sp>
      <p:sp>
        <p:nvSpPr>
          <p:cNvPr id="20" name="원호 19"/>
          <p:cNvSpPr/>
          <p:nvPr/>
        </p:nvSpPr>
        <p:spPr>
          <a:xfrm>
            <a:off x="3454524" y="1270138"/>
            <a:ext cx="1778000" cy="1778000"/>
          </a:xfrm>
          <a:prstGeom prst="arc">
            <a:avLst>
              <a:gd name="adj1" fmla="val 16200000"/>
              <a:gd name="adj2" fmla="val 11077619"/>
            </a:avLst>
          </a:prstGeom>
          <a:ln w="38100">
            <a:solidFill>
              <a:srgbClr val="E16C8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674123" y="1157238"/>
            <a:ext cx="558401" cy="558401"/>
          </a:xfrm>
          <a:prstGeom prst="ellipse">
            <a:avLst/>
          </a:prstGeom>
          <a:solidFill>
            <a:srgbClr val="E1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4825045" y="1324170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455061" y="3823237"/>
            <a:ext cx="1778000" cy="1778000"/>
          </a:xfrm>
          <a:prstGeom prst="ellipse">
            <a:avLst/>
          </a:prstGeom>
          <a:solidFill>
            <a:schemeClr val="bg1">
              <a:alpha val="26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E16C86"/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srgbClr val="E16C86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3600" dirty="0">
                <a:solidFill>
                  <a:srgbClr val="E16C86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dirty="0">
                <a:solidFill>
                  <a:srgbClr val="E16C86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E16C86"/>
              </a:solidFill>
              <a:cs typeface="Aharoni" panose="02010803020104030203" pitchFamily="2" charset="-79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455061" y="3823237"/>
            <a:ext cx="1778000" cy="1778000"/>
          </a:xfrm>
          <a:prstGeom prst="arc">
            <a:avLst>
              <a:gd name="adj1" fmla="val 16200000"/>
              <a:gd name="adj2" fmla="val 11077619"/>
            </a:avLst>
          </a:prstGeom>
          <a:ln w="38100">
            <a:solidFill>
              <a:srgbClr val="E16C8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16C86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674660" y="3710337"/>
            <a:ext cx="558401" cy="558401"/>
          </a:xfrm>
          <a:prstGeom prst="ellipse">
            <a:avLst/>
          </a:prstGeom>
          <a:solidFill>
            <a:srgbClr val="E1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16C86"/>
              </a:solidFill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10814800" y="3862570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E16C86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308" y="3685023"/>
            <a:ext cx="1432875" cy="1523860"/>
            <a:chOff x="670754" y="3597342"/>
            <a:chExt cx="1778000" cy="1890900"/>
          </a:xfrm>
        </p:grpSpPr>
        <p:sp>
          <p:nvSpPr>
            <p:cNvPr id="27" name="타원 26"/>
            <p:cNvSpPr/>
            <p:nvPr/>
          </p:nvSpPr>
          <p:spPr>
            <a:xfrm>
              <a:off x="670754" y="3710242"/>
              <a:ext cx="1778000" cy="177800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 w="38100">
              <a:solidFill>
                <a:srgbClr val="E16C8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>
                  <a:solidFill>
                    <a:schemeClr val="bg1"/>
                  </a:solidFill>
                  <a:cs typeface="Aharoni" panose="02010803020104030203" pitchFamily="2" charset="-79"/>
                </a:rPr>
                <a:t>CONTENTS. A </a:t>
              </a:r>
              <a:endParaRPr lang="en-US" altLang="ko-KR" sz="1100" dirty="0">
                <a:solidFill>
                  <a:schemeClr val="bg1"/>
                </a:solidFill>
                <a:cs typeface="Aharoni" panose="02010803020104030203" pitchFamily="2" charset="-79"/>
              </a:endParaRPr>
            </a:p>
            <a:p>
              <a:pPr algn="ctr"/>
              <a:r>
                <a:rPr lang="en-US" altLang="ko-KR" sz="2800" dirty="0">
                  <a:solidFill>
                    <a:schemeClr val="bg1"/>
                  </a:solidFill>
                  <a:cs typeface="Aharoni" panose="02010803020104030203" pitchFamily="2" charset="-79"/>
                </a:rPr>
                <a:t>75</a:t>
              </a:r>
              <a:r>
                <a:rPr lang="en-US" altLang="ko-KR" sz="1200" dirty="0">
                  <a:solidFill>
                    <a:schemeClr val="bg1"/>
                  </a:solidFill>
                  <a:cs typeface="Aharoni" panose="02010803020104030203" pitchFamily="2" charset="-79"/>
                </a:rPr>
                <a:t>%</a:t>
              </a:r>
              <a:endParaRPr lang="en-US" altLang="ko-KR" sz="200" b="1" dirty="0">
                <a:solidFill>
                  <a:schemeClr val="bg1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28" name="원호 27"/>
            <p:cNvSpPr/>
            <p:nvPr/>
          </p:nvSpPr>
          <p:spPr>
            <a:xfrm>
              <a:off x="670754" y="3710242"/>
              <a:ext cx="1778000" cy="1778000"/>
            </a:xfrm>
            <a:prstGeom prst="arc">
              <a:avLst>
                <a:gd name="adj1" fmla="val 16200000"/>
                <a:gd name="adj2" fmla="val 11077619"/>
              </a:avLst>
            </a:prstGeom>
            <a:ln w="38100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E16C86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890353" y="3597342"/>
              <a:ext cx="558401" cy="5584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E16C86"/>
                </a:solidFill>
              </a:endParaRPr>
            </a:p>
          </p:txBody>
        </p:sp>
        <p:sp>
          <p:nvSpPr>
            <p:cNvPr id="30" name="자유형 29"/>
            <p:cNvSpPr>
              <a:spLocks/>
            </p:cNvSpPr>
            <p:nvPr/>
          </p:nvSpPr>
          <p:spPr bwMode="auto">
            <a:xfrm>
              <a:off x="2055378" y="3735061"/>
              <a:ext cx="228350" cy="25309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rgbClr val="E16C8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srgbClr val="E16C86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3333644" y="3853914"/>
            <a:ext cx="5708753" cy="1773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50000"/>
              </a:lnSpc>
            </a:pPr>
            <a:r>
              <a:rPr lang="en-US" altLang="ko-KR" sz="1600" b="1" dirty="0">
                <a:solidFill>
                  <a:srgbClr val="E16C86"/>
                </a:solidFill>
              </a:rPr>
              <a:t>CONTENTS</a:t>
            </a:r>
          </a:p>
          <a:p>
            <a:pPr lvl="0" algn="just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just"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PowerPoint is a computer program created by Microsoft Office</a:t>
            </a:r>
          </a:p>
          <a:p>
            <a:pPr lvl="0" algn="just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Microsoft Office PowerPoint is the presentation program used the most in the world</a:t>
            </a: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16560" y="1242617"/>
            <a:ext cx="5708753" cy="1773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50000"/>
              </a:lnSpc>
            </a:pPr>
            <a:r>
              <a:rPr lang="en-US" altLang="ko-KR" sz="1600" b="1" dirty="0">
                <a:solidFill>
                  <a:srgbClr val="E16C86"/>
                </a:solidFill>
              </a:rPr>
              <a:t>CONTENTS</a:t>
            </a:r>
          </a:p>
          <a:p>
            <a:pPr lvl="0" algn="just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just"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PowerPoint is a computer program created by Microsoft Office</a:t>
            </a:r>
          </a:p>
          <a:p>
            <a:pPr lvl="0" algn="just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Microsoft Office PowerPoint is the presentation program used the most in the world</a:t>
            </a: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EFFA"/>
            </a:gs>
            <a:gs pos="100000">
              <a:srgbClr val="C1CDD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68978" y="598205"/>
            <a:ext cx="8943622" cy="5512037"/>
          </a:xfrm>
          <a:prstGeom prst="rect">
            <a:avLst/>
          </a:prstGeom>
          <a:gradFill>
            <a:gsLst>
              <a:gs pos="0">
                <a:srgbClr val="F8F9FB"/>
              </a:gs>
              <a:gs pos="100000">
                <a:srgbClr val="E3E4E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103" y="598207"/>
            <a:ext cx="2529555" cy="2709438"/>
          </a:xfrm>
          <a:prstGeom prst="rect">
            <a:avLst/>
          </a:prstGeom>
          <a:gradFill>
            <a:gsLst>
              <a:gs pos="0">
                <a:srgbClr val="F8A3A6"/>
              </a:gs>
              <a:gs pos="100000">
                <a:srgbClr val="DF66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24129" y="2695942"/>
            <a:ext cx="1079500" cy="279400"/>
          </a:xfrm>
          <a:prstGeom prst="roundRect">
            <a:avLst>
              <a:gd name="adj" fmla="val 50000"/>
            </a:avLst>
          </a:prstGeom>
          <a:solidFill>
            <a:srgbClr val="FF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PAGE 5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99103" y="954748"/>
            <a:ext cx="25295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99100" y="3465689"/>
            <a:ext cx="2529555" cy="2644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0344902" y="3279447"/>
            <a:ext cx="1059351" cy="1059351"/>
          </a:xfrm>
          <a:prstGeom prst="ellipse">
            <a:avLst/>
          </a:prstGeom>
          <a:solidFill>
            <a:srgbClr val="E16C86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5261530" y="4102764"/>
            <a:ext cx="5364445" cy="757933"/>
            <a:chOff x="2423480" y="2558030"/>
            <a:chExt cx="5364445" cy="757933"/>
          </a:xfrm>
        </p:grpSpPr>
        <p:cxnSp>
          <p:nvCxnSpPr>
            <p:cNvPr id="101" name="직선 연결선 100"/>
            <p:cNvCxnSpPr>
              <a:stCxn id="104" idx="6"/>
            </p:cNvCxnSpPr>
            <p:nvPr/>
          </p:nvCxnSpPr>
          <p:spPr>
            <a:xfrm>
              <a:off x="2423480" y="2776528"/>
              <a:ext cx="1048546" cy="351934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>
              <a:endCxn id="133" idx="2"/>
            </p:cNvCxnSpPr>
            <p:nvPr/>
          </p:nvCxnSpPr>
          <p:spPr>
            <a:xfrm flipV="1">
              <a:off x="3967471" y="2558030"/>
              <a:ext cx="1819631" cy="721246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H="1" flipV="1">
              <a:off x="5714937" y="2751492"/>
              <a:ext cx="2072988" cy="564471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타원 103"/>
          <p:cNvSpPr/>
          <p:nvPr/>
        </p:nvSpPr>
        <p:spPr>
          <a:xfrm>
            <a:off x="3512419" y="3277371"/>
            <a:ext cx="1749111" cy="174911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5734852" y="3709875"/>
            <a:ext cx="1677908" cy="167790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7831945" y="3309557"/>
            <a:ext cx="1586417" cy="158641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9810463" y="3897872"/>
            <a:ext cx="1507253" cy="15072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968977" y="1231146"/>
            <a:ext cx="894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파워포인트 어떻게 만들까</a:t>
            </a:r>
            <a:endParaRPr lang="ko-KR" altLang="en-US" sz="3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68977" y="2137434"/>
            <a:ext cx="8943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느낌 살리고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~ 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심플함 속에 포인트만 쏙쏙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~</a:t>
            </a:r>
            <a:endParaRPr lang="ko-KR" altLang="en-US" sz="11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4023611" y="4187948"/>
            <a:ext cx="746125" cy="525462"/>
            <a:chOff x="1074738" y="4143375"/>
            <a:chExt cx="746125" cy="525462"/>
          </a:xfrm>
        </p:grpSpPr>
        <p:sp>
          <p:nvSpPr>
            <p:cNvPr id="111" name="Rectangle 6"/>
            <p:cNvSpPr>
              <a:spLocks noChangeArrowheads="1"/>
            </p:cNvSpPr>
            <p:nvPr/>
          </p:nvSpPr>
          <p:spPr bwMode="auto">
            <a:xfrm>
              <a:off x="1144588" y="4191000"/>
              <a:ext cx="606425" cy="3730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12" name="Rectangle 7"/>
            <p:cNvSpPr>
              <a:spLocks noChangeArrowheads="1"/>
            </p:cNvSpPr>
            <p:nvPr/>
          </p:nvSpPr>
          <p:spPr bwMode="auto">
            <a:xfrm>
              <a:off x="1144588" y="4191000"/>
              <a:ext cx="606425" cy="92075"/>
            </a:xfrm>
            <a:prstGeom prst="rect">
              <a:avLst/>
            </a:prstGeom>
            <a:solidFill>
              <a:srgbClr val="FF4F19"/>
            </a:solidFill>
            <a:ln w="0">
              <a:solidFill>
                <a:srgbClr val="FF4F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13" name="Freeform 8"/>
            <p:cNvSpPr>
              <a:spLocks noEditPoints="1"/>
            </p:cNvSpPr>
            <p:nvPr/>
          </p:nvSpPr>
          <p:spPr bwMode="auto">
            <a:xfrm>
              <a:off x="1098551" y="4143375"/>
              <a:ext cx="698500" cy="490537"/>
            </a:xfrm>
            <a:custGeom>
              <a:avLst/>
              <a:gdLst>
                <a:gd name="T0" fmla="*/ 294 w 3522"/>
                <a:gd name="T1" fmla="*/ 235 h 2469"/>
                <a:gd name="T2" fmla="*/ 275 w 3522"/>
                <a:gd name="T3" fmla="*/ 238 h 2469"/>
                <a:gd name="T4" fmla="*/ 259 w 3522"/>
                <a:gd name="T5" fmla="*/ 247 h 2469"/>
                <a:gd name="T6" fmla="*/ 246 w 3522"/>
                <a:gd name="T7" fmla="*/ 259 h 2469"/>
                <a:gd name="T8" fmla="*/ 238 w 3522"/>
                <a:gd name="T9" fmla="*/ 275 h 2469"/>
                <a:gd name="T10" fmla="*/ 235 w 3522"/>
                <a:gd name="T11" fmla="*/ 293 h 2469"/>
                <a:gd name="T12" fmla="*/ 235 w 3522"/>
                <a:gd name="T13" fmla="*/ 2058 h 2469"/>
                <a:gd name="T14" fmla="*/ 238 w 3522"/>
                <a:gd name="T15" fmla="*/ 2076 h 2469"/>
                <a:gd name="T16" fmla="*/ 246 w 3522"/>
                <a:gd name="T17" fmla="*/ 2092 h 2469"/>
                <a:gd name="T18" fmla="*/ 259 w 3522"/>
                <a:gd name="T19" fmla="*/ 2105 h 2469"/>
                <a:gd name="T20" fmla="*/ 275 w 3522"/>
                <a:gd name="T21" fmla="*/ 2114 h 2469"/>
                <a:gd name="T22" fmla="*/ 294 w 3522"/>
                <a:gd name="T23" fmla="*/ 2116 h 2469"/>
                <a:gd name="T24" fmla="*/ 3228 w 3522"/>
                <a:gd name="T25" fmla="*/ 2116 h 2469"/>
                <a:gd name="T26" fmla="*/ 3246 w 3522"/>
                <a:gd name="T27" fmla="*/ 2114 h 2469"/>
                <a:gd name="T28" fmla="*/ 3264 w 3522"/>
                <a:gd name="T29" fmla="*/ 2105 h 2469"/>
                <a:gd name="T30" fmla="*/ 3276 w 3522"/>
                <a:gd name="T31" fmla="*/ 2092 h 2469"/>
                <a:gd name="T32" fmla="*/ 3284 w 3522"/>
                <a:gd name="T33" fmla="*/ 2076 h 2469"/>
                <a:gd name="T34" fmla="*/ 3288 w 3522"/>
                <a:gd name="T35" fmla="*/ 2058 h 2469"/>
                <a:gd name="T36" fmla="*/ 3288 w 3522"/>
                <a:gd name="T37" fmla="*/ 293 h 2469"/>
                <a:gd name="T38" fmla="*/ 3284 w 3522"/>
                <a:gd name="T39" fmla="*/ 275 h 2469"/>
                <a:gd name="T40" fmla="*/ 3276 w 3522"/>
                <a:gd name="T41" fmla="*/ 259 h 2469"/>
                <a:gd name="T42" fmla="*/ 3264 w 3522"/>
                <a:gd name="T43" fmla="*/ 247 h 2469"/>
                <a:gd name="T44" fmla="*/ 3246 w 3522"/>
                <a:gd name="T45" fmla="*/ 238 h 2469"/>
                <a:gd name="T46" fmla="*/ 3228 w 3522"/>
                <a:gd name="T47" fmla="*/ 235 h 2469"/>
                <a:gd name="T48" fmla="*/ 294 w 3522"/>
                <a:gd name="T49" fmla="*/ 235 h 2469"/>
                <a:gd name="T50" fmla="*/ 270 w 3522"/>
                <a:gd name="T51" fmla="*/ 0 h 2469"/>
                <a:gd name="T52" fmla="*/ 3251 w 3522"/>
                <a:gd name="T53" fmla="*/ 0 h 2469"/>
                <a:gd name="T54" fmla="*/ 3295 w 3522"/>
                <a:gd name="T55" fmla="*/ 4 h 2469"/>
                <a:gd name="T56" fmla="*/ 3337 w 3522"/>
                <a:gd name="T57" fmla="*/ 14 h 2469"/>
                <a:gd name="T58" fmla="*/ 3375 w 3522"/>
                <a:gd name="T59" fmla="*/ 30 h 2469"/>
                <a:gd name="T60" fmla="*/ 3411 w 3522"/>
                <a:gd name="T61" fmla="*/ 53 h 2469"/>
                <a:gd name="T62" fmla="*/ 3442 w 3522"/>
                <a:gd name="T63" fmla="*/ 79 h 2469"/>
                <a:gd name="T64" fmla="*/ 3470 w 3522"/>
                <a:gd name="T65" fmla="*/ 111 h 2469"/>
                <a:gd name="T66" fmla="*/ 3491 w 3522"/>
                <a:gd name="T67" fmla="*/ 146 h 2469"/>
                <a:gd name="T68" fmla="*/ 3509 w 3522"/>
                <a:gd name="T69" fmla="*/ 185 h 2469"/>
                <a:gd name="T70" fmla="*/ 3519 w 3522"/>
                <a:gd name="T71" fmla="*/ 226 h 2469"/>
                <a:gd name="T72" fmla="*/ 3522 w 3522"/>
                <a:gd name="T73" fmla="*/ 271 h 2469"/>
                <a:gd name="T74" fmla="*/ 3522 w 3522"/>
                <a:gd name="T75" fmla="*/ 2411 h 2469"/>
                <a:gd name="T76" fmla="*/ 3519 w 3522"/>
                <a:gd name="T77" fmla="*/ 2429 h 2469"/>
                <a:gd name="T78" fmla="*/ 3511 w 3522"/>
                <a:gd name="T79" fmla="*/ 2445 h 2469"/>
                <a:gd name="T80" fmla="*/ 3498 w 3522"/>
                <a:gd name="T81" fmla="*/ 2458 h 2469"/>
                <a:gd name="T82" fmla="*/ 3482 w 3522"/>
                <a:gd name="T83" fmla="*/ 2467 h 2469"/>
                <a:gd name="T84" fmla="*/ 3463 w 3522"/>
                <a:gd name="T85" fmla="*/ 2469 h 2469"/>
                <a:gd name="T86" fmla="*/ 60 w 3522"/>
                <a:gd name="T87" fmla="*/ 2469 h 2469"/>
                <a:gd name="T88" fmla="*/ 40 w 3522"/>
                <a:gd name="T89" fmla="*/ 2467 h 2469"/>
                <a:gd name="T90" fmla="*/ 24 w 3522"/>
                <a:gd name="T91" fmla="*/ 2458 h 2469"/>
                <a:gd name="T92" fmla="*/ 12 w 3522"/>
                <a:gd name="T93" fmla="*/ 2445 h 2469"/>
                <a:gd name="T94" fmla="*/ 4 w 3522"/>
                <a:gd name="T95" fmla="*/ 2429 h 2469"/>
                <a:gd name="T96" fmla="*/ 0 w 3522"/>
                <a:gd name="T97" fmla="*/ 2411 h 2469"/>
                <a:gd name="T98" fmla="*/ 0 w 3522"/>
                <a:gd name="T99" fmla="*/ 271 h 2469"/>
                <a:gd name="T100" fmla="*/ 4 w 3522"/>
                <a:gd name="T101" fmla="*/ 226 h 2469"/>
                <a:gd name="T102" fmla="*/ 14 w 3522"/>
                <a:gd name="T103" fmla="*/ 185 h 2469"/>
                <a:gd name="T104" fmla="*/ 31 w 3522"/>
                <a:gd name="T105" fmla="*/ 146 h 2469"/>
                <a:gd name="T106" fmla="*/ 53 w 3522"/>
                <a:gd name="T107" fmla="*/ 111 h 2469"/>
                <a:gd name="T108" fmla="*/ 80 w 3522"/>
                <a:gd name="T109" fmla="*/ 79 h 2469"/>
                <a:gd name="T110" fmla="*/ 111 w 3522"/>
                <a:gd name="T111" fmla="*/ 53 h 2469"/>
                <a:gd name="T112" fmla="*/ 146 w 3522"/>
                <a:gd name="T113" fmla="*/ 30 h 2469"/>
                <a:gd name="T114" fmla="*/ 185 w 3522"/>
                <a:gd name="T115" fmla="*/ 14 h 2469"/>
                <a:gd name="T116" fmla="*/ 227 w 3522"/>
                <a:gd name="T117" fmla="*/ 4 h 2469"/>
                <a:gd name="T118" fmla="*/ 270 w 3522"/>
                <a:gd name="T119" fmla="*/ 0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22" h="2469">
                  <a:moveTo>
                    <a:pt x="294" y="235"/>
                  </a:moveTo>
                  <a:lnTo>
                    <a:pt x="275" y="238"/>
                  </a:lnTo>
                  <a:lnTo>
                    <a:pt x="259" y="247"/>
                  </a:lnTo>
                  <a:lnTo>
                    <a:pt x="246" y="259"/>
                  </a:lnTo>
                  <a:lnTo>
                    <a:pt x="238" y="275"/>
                  </a:lnTo>
                  <a:lnTo>
                    <a:pt x="235" y="293"/>
                  </a:lnTo>
                  <a:lnTo>
                    <a:pt x="235" y="2058"/>
                  </a:lnTo>
                  <a:lnTo>
                    <a:pt x="238" y="2076"/>
                  </a:lnTo>
                  <a:lnTo>
                    <a:pt x="246" y="2092"/>
                  </a:lnTo>
                  <a:lnTo>
                    <a:pt x="259" y="2105"/>
                  </a:lnTo>
                  <a:lnTo>
                    <a:pt x="275" y="2114"/>
                  </a:lnTo>
                  <a:lnTo>
                    <a:pt x="294" y="2116"/>
                  </a:lnTo>
                  <a:lnTo>
                    <a:pt x="3228" y="2116"/>
                  </a:lnTo>
                  <a:lnTo>
                    <a:pt x="3246" y="2114"/>
                  </a:lnTo>
                  <a:lnTo>
                    <a:pt x="3264" y="2105"/>
                  </a:lnTo>
                  <a:lnTo>
                    <a:pt x="3276" y="2092"/>
                  </a:lnTo>
                  <a:lnTo>
                    <a:pt x="3284" y="2076"/>
                  </a:lnTo>
                  <a:lnTo>
                    <a:pt x="3288" y="2058"/>
                  </a:lnTo>
                  <a:lnTo>
                    <a:pt x="3288" y="293"/>
                  </a:lnTo>
                  <a:lnTo>
                    <a:pt x="3284" y="275"/>
                  </a:lnTo>
                  <a:lnTo>
                    <a:pt x="3276" y="259"/>
                  </a:lnTo>
                  <a:lnTo>
                    <a:pt x="3264" y="247"/>
                  </a:lnTo>
                  <a:lnTo>
                    <a:pt x="3246" y="238"/>
                  </a:lnTo>
                  <a:lnTo>
                    <a:pt x="3228" y="235"/>
                  </a:lnTo>
                  <a:lnTo>
                    <a:pt x="294" y="235"/>
                  </a:lnTo>
                  <a:close/>
                  <a:moveTo>
                    <a:pt x="270" y="0"/>
                  </a:moveTo>
                  <a:lnTo>
                    <a:pt x="3251" y="0"/>
                  </a:lnTo>
                  <a:lnTo>
                    <a:pt x="3295" y="4"/>
                  </a:lnTo>
                  <a:lnTo>
                    <a:pt x="3337" y="14"/>
                  </a:lnTo>
                  <a:lnTo>
                    <a:pt x="3375" y="30"/>
                  </a:lnTo>
                  <a:lnTo>
                    <a:pt x="3411" y="53"/>
                  </a:lnTo>
                  <a:lnTo>
                    <a:pt x="3442" y="79"/>
                  </a:lnTo>
                  <a:lnTo>
                    <a:pt x="3470" y="111"/>
                  </a:lnTo>
                  <a:lnTo>
                    <a:pt x="3491" y="146"/>
                  </a:lnTo>
                  <a:lnTo>
                    <a:pt x="3509" y="185"/>
                  </a:lnTo>
                  <a:lnTo>
                    <a:pt x="3519" y="226"/>
                  </a:lnTo>
                  <a:lnTo>
                    <a:pt x="3522" y="271"/>
                  </a:lnTo>
                  <a:lnTo>
                    <a:pt x="3522" y="2411"/>
                  </a:lnTo>
                  <a:lnTo>
                    <a:pt x="3519" y="2429"/>
                  </a:lnTo>
                  <a:lnTo>
                    <a:pt x="3511" y="2445"/>
                  </a:lnTo>
                  <a:lnTo>
                    <a:pt x="3498" y="2458"/>
                  </a:lnTo>
                  <a:lnTo>
                    <a:pt x="3482" y="2467"/>
                  </a:lnTo>
                  <a:lnTo>
                    <a:pt x="3463" y="2469"/>
                  </a:lnTo>
                  <a:lnTo>
                    <a:pt x="60" y="2469"/>
                  </a:lnTo>
                  <a:lnTo>
                    <a:pt x="40" y="2467"/>
                  </a:lnTo>
                  <a:lnTo>
                    <a:pt x="24" y="2458"/>
                  </a:lnTo>
                  <a:lnTo>
                    <a:pt x="12" y="2445"/>
                  </a:lnTo>
                  <a:lnTo>
                    <a:pt x="4" y="2429"/>
                  </a:lnTo>
                  <a:lnTo>
                    <a:pt x="0" y="2411"/>
                  </a:lnTo>
                  <a:lnTo>
                    <a:pt x="0" y="271"/>
                  </a:lnTo>
                  <a:lnTo>
                    <a:pt x="4" y="226"/>
                  </a:lnTo>
                  <a:lnTo>
                    <a:pt x="14" y="185"/>
                  </a:lnTo>
                  <a:lnTo>
                    <a:pt x="31" y="146"/>
                  </a:lnTo>
                  <a:lnTo>
                    <a:pt x="53" y="111"/>
                  </a:lnTo>
                  <a:lnTo>
                    <a:pt x="80" y="79"/>
                  </a:lnTo>
                  <a:lnTo>
                    <a:pt x="111" y="53"/>
                  </a:lnTo>
                  <a:lnTo>
                    <a:pt x="146" y="30"/>
                  </a:lnTo>
                  <a:lnTo>
                    <a:pt x="185" y="14"/>
                  </a:lnTo>
                  <a:lnTo>
                    <a:pt x="227" y="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5C546A"/>
            </a:solidFill>
            <a:ln w="0">
              <a:solidFill>
                <a:srgbClr val="5C546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14" name="Freeform 9"/>
            <p:cNvSpPr>
              <a:spLocks/>
            </p:cNvSpPr>
            <p:nvPr/>
          </p:nvSpPr>
          <p:spPr bwMode="auto">
            <a:xfrm>
              <a:off x="1074738" y="4610100"/>
              <a:ext cx="746125" cy="58737"/>
            </a:xfrm>
            <a:custGeom>
              <a:avLst/>
              <a:gdLst>
                <a:gd name="T0" fmla="*/ 58 w 3757"/>
                <a:gd name="T1" fmla="*/ 0 h 295"/>
                <a:gd name="T2" fmla="*/ 3697 w 3757"/>
                <a:gd name="T3" fmla="*/ 0 h 295"/>
                <a:gd name="T4" fmla="*/ 3717 w 3757"/>
                <a:gd name="T5" fmla="*/ 4 h 295"/>
                <a:gd name="T6" fmla="*/ 3733 w 3757"/>
                <a:gd name="T7" fmla="*/ 12 h 295"/>
                <a:gd name="T8" fmla="*/ 3745 w 3757"/>
                <a:gd name="T9" fmla="*/ 24 h 295"/>
                <a:gd name="T10" fmla="*/ 3753 w 3757"/>
                <a:gd name="T11" fmla="*/ 40 h 295"/>
                <a:gd name="T12" fmla="*/ 3757 w 3757"/>
                <a:gd name="T13" fmla="*/ 60 h 295"/>
                <a:gd name="T14" fmla="*/ 3753 w 3757"/>
                <a:gd name="T15" fmla="*/ 97 h 295"/>
                <a:gd name="T16" fmla="*/ 3744 w 3757"/>
                <a:gd name="T17" fmla="*/ 134 h 295"/>
                <a:gd name="T18" fmla="*/ 3730 w 3757"/>
                <a:gd name="T19" fmla="*/ 167 h 295"/>
                <a:gd name="T20" fmla="*/ 3711 w 3757"/>
                <a:gd name="T21" fmla="*/ 199 h 295"/>
                <a:gd name="T22" fmla="*/ 3687 w 3757"/>
                <a:gd name="T23" fmla="*/ 226 h 295"/>
                <a:gd name="T24" fmla="*/ 3660 w 3757"/>
                <a:gd name="T25" fmla="*/ 249 h 295"/>
                <a:gd name="T26" fmla="*/ 3629 w 3757"/>
                <a:gd name="T27" fmla="*/ 269 h 295"/>
                <a:gd name="T28" fmla="*/ 3596 w 3757"/>
                <a:gd name="T29" fmla="*/ 282 h 295"/>
                <a:gd name="T30" fmla="*/ 3559 w 3757"/>
                <a:gd name="T31" fmla="*/ 291 h 295"/>
                <a:gd name="T32" fmla="*/ 3522 w 3757"/>
                <a:gd name="T33" fmla="*/ 295 h 295"/>
                <a:gd name="T34" fmla="*/ 235 w 3757"/>
                <a:gd name="T35" fmla="*/ 295 h 295"/>
                <a:gd name="T36" fmla="*/ 197 w 3757"/>
                <a:gd name="T37" fmla="*/ 291 h 295"/>
                <a:gd name="T38" fmla="*/ 161 w 3757"/>
                <a:gd name="T39" fmla="*/ 282 h 295"/>
                <a:gd name="T40" fmla="*/ 128 w 3757"/>
                <a:gd name="T41" fmla="*/ 269 h 295"/>
                <a:gd name="T42" fmla="*/ 97 w 3757"/>
                <a:gd name="T43" fmla="*/ 249 h 295"/>
                <a:gd name="T44" fmla="*/ 68 w 3757"/>
                <a:gd name="T45" fmla="*/ 226 h 295"/>
                <a:gd name="T46" fmla="*/ 46 w 3757"/>
                <a:gd name="T47" fmla="*/ 199 h 295"/>
                <a:gd name="T48" fmla="*/ 26 w 3757"/>
                <a:gd name="T49" fmla="*/ 167 h 295"/>
                <a:gd name="T50" fmla="*/ 13 w 3757"/>
                <a:gd name="T51" fmla="*/ 134 h 295"/>
                <a:gd name="T52" fmla="*/ 3 w 3757"/>
                <a:gd name="T53" fmla="*/ 97 h 295"/>
                <a:gd name="T54" fmla="*/ 0 w 3757"/>
                <a:gd name="T55" fmla="*/ 60 h 295"/>
                <a:gd name="T56" fmla="*/ 3 w 3757"/>
                <a:gd name="T57" fmla="*/ 40 h 295"/>
                <a:gd name="T58" fmla="*/ 11 w 3757"/>
                <a:gd name="T59" fmla="*/ 24 h 295"/>
                <a:gd name="T60" fmla="*/ 24 w 3757"/>
                <a:gd name="T61" fmla="*/ 12 h 295"/>
                <a:gd name="T62" fmla="*/ 40 w 3757"/>
                <a:gd name="T63" fmla="*/ 4 h 295"/>
                <a:gd name="T64" fmla="*/ 58 w 3757"/>
                <a:gd name="T6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57" h="295">
                  <a:moveTo>
                    <a:pt x="58" y="0"/>
                  </a:moveTo>
                  <a:lnTo>
                    <a:pt x="3697" y="0"/>
                  </a:lnTo>
                  <a:lnTo>
                    <a:pt x="3717" y="4"/>
                  </a:lnTo>
                  <a:lnTo>
                    <a:pt x="3733" y="12"/>
                  </a:lnTo>
                  <a:lnTo>
                    <a:pt x="3745" y="24"/>
                  </a:lnTo>
                  <a:lnTo>
                    <a:pt x="3753" y="40"/>
                  </a:lnTo>
                  <a:lnTo>
                    <a:pt x="3757" y="60"/>
                  </a:lnTo>
                  <a:lnTo>
                    <a:pt x="3753" y="97"/>
                  </a:lnTo>
                  <a:lnTo>
                    <a:pt x="3744" y="134"/>
                  </a:lnTo>
                  <a:lnTo>
                    <a:pt x="3730" y="167"/>
                  </a:lnTo>
                  <a:lnTo>
                    <a:pt x="3711" y="199"/>
                  </a:lnTo>
                  <a:lnTo>
                    <a:pt x="3687" y="226"/>
                  </a:lnTo>
                  <a:lnTo>
                    <a:pt x="3660" y="249"/>
                  </a:lnTo>
                  <a:lnTo>
                    <a:pt x="3629" y="269"/>
                  </a:lnTo>
                  <a:lnTo>
                    <a:pt x="3596" y="282"/>
                  </a:lnTo>
                  <a:lnTo>
                    <a:pt x="3559" y="291"/>
                  </a:lnTo>
                  <a:lnTo>
                    <a:pt x="3522" y="295"/>
                  </a:lnTo>
                  <a:lnTo>
                    <a:pt x="235" y="295"/>
                  </a:lnTo>
                  <a:lnTo>
                    <a:pt x="197" y="291"/>
                  </a:lnTo>
                  <a:lnTo>
                    <a:pt x="161" y="282"/>
                  </a:lnTo>
                  <a:lnTo>
                    <a:pt x="128" y="269"/>
                  </a:lnTo>
                  <a:lnTo>
                    <a:pt x="97" y="249"/>
                  </a:lnTo>
                  <a:lnTo>
                    <a:pt x="68" y="226"/>
                  </a:lnTo>
                  <a:lnTo>
                    <a:pt x="46" y="199"/>
                  </a:lnTo>
                  <a:lnTo>
                    <a:pt x="26" y="167"/>
                  </a:lnTo>
                  <a:lnTo>
                    <a:pt x="13" y="134"/>
                  </a:lnTo>
                  <a:lnTo>
                    <a:pt x="3" y="97"/>
                  </a:lnTo>
                  <a:lnTo>
                    <a:pt x="0" y="60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15" name="Freeform 10"/>
            <p:cNvSpPr>
              <a:spLocks/>
            </p:cNvSpPr>
            <p:nvPr/>
          </p:nvSpPr>
          <p:spPr bwMode="auto">
            <a:xfrm>
              <a:off x="1190626" y="4225925"/>
              <a:ext cx="104775" cy="22225"/>
            </a:xfrm>
            <a:custGeom>
              <a:avLst/>
              <a:gdLst>
                <a:gd name="T0" fmla="*/ 59 w 528"/>
                <a:gd name="T1" fmla="*/ 0 h 118"/>
                <a:gd name="T2" fmla="*/ 469 w 528"/>
                <a:gd name="T3" fmla="*/ 0 h 118"/>
                <a:gd name="T4" fmla="*/ 489 w 528"/>
                <a:gd name="T5" fmla="*/ 3 h 118"/>
                <a:gd name="T6" fmla="*/ 505 w 528"/>
                <a:gd name="T7" fmla="*/ 11 h 118"/>
                <a:gd name="T8" fmla="*/ 517 w 528"/>
                <a:gd name="T9" fmla="*/ 24 h 118"/>
                <a:gd name="T10" fmla="*/ 525 w 528"/>
                <a:gd name="T11" fmla="*/ 41 h 118"/>
                <a:gd name="T12" fmla="*/ 528 w 528"/>
                <a:gd name="T13" fmla="*/ 59 h 118"/>
                <a:gd name="T14" fmla="*/ 525 w 528"/>
                <a:gd name="T15" fmla="*/ 78 h 118"/>
                <a:gd name="T16" fmla="*/ 517 w 528"/>
                <a:gd name="T17" fmla="*/ 94 h 118"/>
                <a:gd name="T18" fmla="*/ 505 w 528"/>
                <a:gd name="T19" fmla="*/ 106 h 118"/>
                <a:gd name="T20" fmla="*/ 489 w 528"/>
                <a:gd name="T21" fmla="*/ 115 h 118"/>
                <a:gd name="T22" fmla="*/ 469 w 528"/>
                <a:gd name="T23" fmla="*/ 118 h 118"/>
                <a:gd name="T24" fmla="*/ 59 w 528"/>
                <a:gd name="T25" fmla="*/ 118 h 118"/>
                <a:gd name="T26" fmla="*/ 40 w 528"/>
                <a:gd name="T27" fmla="*/ 115 h 118"/>
                <a:gd name="T28" fmla="*/ 24 w 528"/>
                <a:gd name="T29" fmla="*/ 106 h 118"/>
                <a:gd name="T30" fmla="*/ 11 w 528"/>
                <a:gd name="T31" fmla="*/ 94 h 118"/>
                <a:gd name="T32" fmla="*/ 3 w 528"/>
                <a:gd name="T33" fmla="*/ 78 h 118"/>
                <a:gd name="T34" fmla="*/ 0 w 528"/>
                <a:gd name="T35" fmla="*/ 59 h 118"/>
                <a:gd name="T36" fmla="*/ 3 w 528"/>
                <a:gd name="T37" fmla="*/ 41 h 118"/>
                <a:gd name="T38" fmla="*/ 11 w 528"/>
                <a:gd name="T39" fmla="*/ 24 h 118"/>
                <a:gd name="T40" fmla="*/ 24 w 528"/>
                <a:gd name="T41" fmla="*/ 11 h 118"/>
                <a:gd name="T42" fmla="*/ 40 w 528"/>
                <a:gd name="T43" fmla="*/ 3 h 118"/>
                <a:gd name="T44" fmla="*/ 59 w 52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8" h="118">
                  <a:moveTo>
                    <a:pt x="59" y="0"/>
                  </a:moveTo>
                  <a:lnTo>
                    <a:pt x="469" y="0"/>
                  </a:lnTo>
                  <a:lnTo>
                    <a:pt x="489" y="3"/>
                  </a:lnTo>
                  <a:lnTo>
                    <a:pt x="505" y="11"/>
                  </a:lnTo>
                  <a:lnTo>
                    <a:pt x="517" y="24"/>
                  </a:lnTo>
                  <a:lnTo>
                    <a:pt x="525" y="41"/>
                  </a:lnTo>
                  <a:lnTo>
                    <a:pt x="528" y="59"/>
                  </a:lnTo>
                  <a:lnTo>
                    <a:pt x="525" y="78"/>
                  </a:lnTo>
                  <a:lnTo>
                    <a:pt x="517" y="94"/>
                  </a:lnTo>
                  <a:lnTo>
                    <a:pt x="505" y="106"/>
                  </a:lnTo>
                  <a:lnTo>
                    <a:pt x="489" y="115"/>
                  </a:lnTo>
                  <a:lnTo>
                    <a:pt x="469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D200"/>
            </a:solidFill>
            <a:ln w="0">
              <a:solidFill>
                <a:srgbClr val="FFD2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16" name="Freeform 11"/>
            <p:cNvSpPr>
              <a:spLocks/>
            </p:cNvSpPr>
            <p:nvPr/>
          </p:nvSpPr>
          <p:spPr bwMode="auto">
            <a:xfrm>
              <a:off x="1470026" y="4225925"/>
              <a:ext cx="34925" cy="22225"/>
            </a:xfrm>
            <a:custGeom>
              <a:avLst/>
              <a:gdLst>
                <a:gd name="T0" fmla="*/ 59 w 177"/>
                <a:gd name="T1" fmla="*/ 0 h 118"/>
                <a:gd name="T2" fmla="*/ 117 w 177"/>
                <a:gd name="T3" fmla="*/ 0 h 118"/>
                <a:gd name="T4" fmla="*/ 137 w 177"/>
                <a:gd name="T5" fmla="*/ 3 h 118"/>
                <a:gd name="T6" fmla="*/ 153 w 177"/>
                <a:gd name="T7" fmla="*/ 11 h 118"/>
                <a:gd name="T8" fmla="*/ 165 w 177"/>
                <a:gd name="T9" fmla="*/ 24 h 118"/>
                <a:gd name="T10" fmla="*/ 173 w 177"/>
                <a:gd name="T11" fmla="*/ 41 h 118"/>
                <a:gd name="T12" fmla="*/ 177 w 177"/>
                <a:gd name="T13" fmla="*/ 59 h 118"/>
                <a:gd name="T14" fmla="*/ 173 w 177"/>
                <a:gd name="T15" fmla="*/ 78 h 118"/>
                <a:gd name="T16" fmla="*/ 165 w 177"/>
                <a:gd name="T17" fmla="*/ 94 h 118"/>
                <a:gd name="T18" fmla="*/ 153 w 177"/>
                <a:gd name="T19" fmla="*/ 106 h 118"/>
                <a:gd name="T20" fmla="*/ 137 w 177"/>
                <a:gd name="T21" fmla="*/ 115 h 118"/>
                <a:gd name="T22" fmla="*/ 117 w 177"/>
                <a:gd name="T23" fmla="*/ 118 h 118"/>
                <a:gd name="T24" fmla="*/ 59 w 177"/>
                <a:gd name="T25" fmla="*/ 118 h 118"/>
                <a:gd name="T26" fmla="*/ 41 w 177"/>
                <a:gd name="T27" fmla="*/ 115 h 118"/>
                <a:gd name="T28" fmla="*/ 24 w 177"/>
                <a:gd name="T29" fmla="*/ 106 h 118"/>
                <a:gd name="T30" fmla="*/ 11 w 177"/>
                <a:gd name="T31" fmla="*/ 94 h 118"/>
                <a:gd name="T32" fmla="*/ 3 w 177"/>
                <a:gd name="T33" fmla="*/ 78 h 118"/>
                <a:gd name="T34" fmla="*/ 0 w 177"/>
                <a:gd name="T35" fmla="*/ 59 h 118"/>
                <a:gd name="T36" fmla="*/ 3 w 177"/>
                <a:gd name="T37" fmla="*/ 41 h 118"/>
                <a:gd name="T38" fmla="*/ 11 w 177"/>
                <a:gd name="T39" fmla="*/ 24 h 118"/>
                <a:gd name="T40" fmla="*/ 24 w 177"/>
                <a:gd name="T41" fmla="*/ 11 h 118"/>
                <a:gd name="T42" fmla="*/ 41 w 177"/>
                <a:gd name="T43" fmla="*/ 3 h 118"/>
                <a:gd name="T44" fmla="*/ 59 w 17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118">
                  <a:moveTo>
                    <a:pt x="59" y="0"/>
                  </a:moveTo>
                  <a:lnTo>
                    <a:pt x="117" y="0"/>
                  </a:lnTo>
                  <a:lnTo>
                    <a:pt x="137" y="3"/>
                  </a:lnTo>
                  <a:lnTo>
                    <a:pt x="153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7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3" y="106"/>
                  </a:lnTo>
                  <a:lnTo>
                    <a:pt x="137" y="115"/>
                  </a:lnTo>
                  <a:lnTo>
                    <a:pt x="117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528763" y="4225925"/>
              <a:ext cx="34925" cy="22225"/>
            </a:xfrm>
            <a:custGeom>
              <a:avLst/>
              <a:gdLst>
                <a:gd name="T0" fmla="*/ 58 w 177"/>
                <a:gd name="T1" fmla="*/ 0 h 118"/>
                <a:gd name="T2" fmla="*/ 117 w 177"/>
                <a:gd name="T3" fmla="*/ 0 h 118"/>
                <a:gd name="T4" fmla="*/ 136 w 177"/>
                <a:gd name="T5" fmla="*/ 3 h 118"/>
                <a:gd name="T6" fmla="*/ 152 w 177"/>
                <a:gd name="T7" fmla="*/ 11 h 118"/>
                <a:gd name="T8" fmla="*/ 165 w 177"/>
                <a:gd name="T9" fmla="*/ 24 h 118"/>
                <a:gd name="T10" fmla="*/ 173 w 177"/>
                <a:gd name="T11" fmla="*/ 41 h 118"/>
                <a:gd name="T12" fmla="*/ 177 w 177"/>
                <a:gd name="T13" fmla="*/ 59 h 118"/>
                <a:gd name="T14" fmla="*/ 173 w 177"/>
                <a:gd name="T15" fmla="*/ 78 h 118"/>
                <a:gd name="T16" fmla="*/ 165 w 177"/>
                <a:gd name="T17" fmla="*/ 94 h 118"/>
                <a:gd name="T18" fmla="*/ 152 w 177"/>
                <a:gd name="T19" fmla="*/ 106 h 118"/>
                <a:gd name="T20" fmla="*/ 136 w 177"/>
                <a:gd name="T21" fmla="*/ 115 h 118"/>
                <a:gd name="T22" fmla="*/ 117 w 177"/>
                <a:gd name="T23" fmla="*/ 118 h 118"/>
                <a:gd name="T24" fmla="*/ 58 w 177"/>
                <a:gd name="T25" fmla="*/ 118 h 118"/>
                <a:gd name="T26" fmla="*/ 40 w 177"/>
                <a:gd name="T27" fmla="*/ 115 h 118"/>
                <a:gd name="T28" fmla="*/ 24 w 177"/>
                <a:gd name="T29" fmla="*/ 106 h 118"/>
                <a:gd name="T30" fmla="*/ 11 w 177"/>
                <a:gd name="T31" fmla="*/ 94 h 118"/>
                <a:gd name="T32" fmla="*/ 3 w 177"/>
                <a:gd name="T33" fmla="*/ 78 h 118"/>
                <a:gd name="T34" fmla="*/ 0 w 177"/>
                <a:gd name="T35" fmla="*/ 59 h 118"/>
                <a:gd name="T36" fmla="*/ 3 w 177"/>
                <a:gd name="T37" fmla="*/ 41 h 118"/>
                <a:gd name="T38" fmla="*/ 11 w 177"/>
                <a:gd name="T39" fmla="*/ 24 h 118"/>
                <a:gd name="T40" fmla="*/ 24 w 177"/>
                <a:gd name="T41" fmla="*/ 11 h 118"/>
                <a:gd name="T42" fmla="*/ 40 w 177"/>
                <a:gd name="T43" fmla="*/ 3 h 118"/>
                <a:gd name="T44" fmla="*/ 58 w 17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118">
                  <a:moveTo>
                    <a:pt x="58" y="0"/>
                  </a:moveTo>
                  <a:lnTo>
                    <a:pt x="117" y="0"/>
                  </a:lnTo>
                  <a:lnTo>
                    <a:pt x="136" y="3"/>
                  </a:lnTo>
                  <a:lnTo>
                    <a:pt x="152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7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2" y="106"/>
                  </a:lnTo>
                  <a:lnTo>
                    <a:pt x="136" y="115"/>
                  </a:lnTo>
                  <a:lnTo>
                    <a:pt x="117" y="118"/>
                  </a:lnTo>
                  <a:lnTo>
                    <a:pt x="58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1587501" y="4225925"/>
              <a:ext cx="34925" cy="22225"/>
            </a:xfrm>
            <a:custGeom>
              <a:avLst/>
              <a:gdLst>
                <a:gd name="T0" fmla="*/ 58 w 175"/>
                <a:gd name="T1" fmla="*/ 0 h 118"/>
                <a:gd name="T2" fmla="*/ 117 w 175"/>
                <a:gd name="T3" fmla="*/ 0 h 118"/>
                <a:gd name="T4" fmla="*/ 136 w 175"/>
                <a:gd name="T5" fmla="*/ 3 h 118"/>
                <a:gd name="T6" fmla="*/ 152 w 175"/>
                <a:gd name="T7" fmla="*/ 11 h 118"/>
                <a:gd name="T8" fmla="*/ 164 w 175"/>
                <a:gd name="T9" fmla="*/ 24 h 118"/>
                <a:gd name="T10" fmla="*/ 172 w 175"/>
                <a:gd name="T11" fmla="*/ 41 h 118"/>
                <a:gd name="T12" fmla="*/ 175 w 175"/>
                <a:gd name="T13" fmla="*/ 59 h 118"/>
                <a:gd name="T14" fmla="*/ 172 w 175"/>
                <a:gd name="T15" fmla="*/ 78 h 118"/>
                <a:gd name="T16" fmla="*/ 164 w 175"/>
                <a:gd name="T17" fmla="*/ 94 h 118"/>
                <a:gd name="T18" fmla="*/ 152 w 175"/>
                <a:gd name="T19" fmla="*/ 106 h 118"/>
                <a:gd name="T20" fmla="*/ 136 w 175"/>
                <a:gd name="T21" fmla="*/ 115 h 118"/>
                <a:gd name="T22" fmla="*/ 117 w 175"/>
                <a:gd name="T23" fmla="*/ 118 h 118"/>
                <a:gd name="T24" fmla="*/ 58 w 175"/>
                <a:gd name="T25" fmla="*/ 118 h 118"/>
                <a:gd name="T26" fmla="*/ 40 w 175"/>
                <a:gd name="T27" fmla="*/ 115 h 118"/>
                <a:gd name="T28" fmla="*/ 24 w 175"/>
                <a:gd name="T29" fmla="*/ 106 h 118"/>
                <a:gd name="T30" fmla="*/ 10 w 175"/>
                <a:gd name="T31" fmla="*/ 94 h 118"/>
                <a:gd name="T32" fmla="*/ 2 w 175"/>
                <a:gd name="T33" fmla="*/ 78 h 118"/>
                <a:gd name="T34" fmla="*/ 0 w 175"/>
                <a:gd name="T35" fmla="*/ 59 h 118"/>
                <a:gd name="T36" fmla="*/ 2 w 175"/>
                <a:gd name="T37" fmla="*/ 41 h 118"/>
                <a:gd name="T38" fmla="*/ 10 w 175"/>
                <a:gd name="T39" fmla="*/ 24 h 118"/>
                <a:gd name="T40" fmla="*/ 24 w 175"/>
                <a:gd name="T41" fmla="*/ 11 h 118"/>
                <a:gd name="T42" fmla="*/ 40 w 175"/>
                <a:gd name="T43" fmla="*/ 3 h 118"/>
                <a:gd name="T44" fmla="*/ 58 w 175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118">
                  <a:moveTo>
                    <a:pt x="58" y="0"/>
                  </a:moveTo>
                  <a:lnTo>
                    <a:pt x="117" y="0"/>
                  </a:lnTo>
                  <a:lnTo>
                    <a:pt x="136" y="3"/>
                  </a:lnTo>
                  <a:lnTo>
                    <a:pt x="152" y="11"/>
                  </a:lnTo>
                  <a:lnTo>
                    <a:pt x="164" y="24"/>
                  </a:lnTo>
                  <a:lnTo>
                    <a:pt x="172" y="41"/>
                  </a:lnTo>
                  <a:lnTo>
                    <a:pt x="175" y="59"/>
                  </a:lnTo>
                  <a:lnTo>
                    <a:pt x="172" y="78"/>
                  </a:lnTo>
                  <a:lnTo>
                    <a:pt x="164" y="94"/>
                  </a:lnTo>
                  <a:lnTo>
                    <a:pt x="152" y="106"/>
                  </a:lnTo>
                  <a:lnTo>
                    <a:pt x="136" y="115"/>
                  </a:lnTo>
                  <a:lnTo>
                    <a:pt x="117" y="118"/>
                  </a:lnTo>
                  <a:lnTo>
                    <a:pt x="58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0" y="94"/>
                  </a:lnTo>
                  <a:lnTo>
                    <a:pt x="2" y="78"/>
                  </a:lnTo>
                  <a:lnTo>
                    <a:pt x="0" y="59"/>
                  </a:lnTo>
                  <a:lnTo>
                    <a:pt x="2" y="41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1644651" y="4225925"/>
              <a:ext cx="36513" cy="22225"/>
            </a:xfrm>
            <a:custGeom>
              <a:avLst/>
              <a:gdLst>
                <a:gd name="T0" fmla="*/ 59 w 176"/>
                <a:gd name="T1" fmla="*/ 0 h 118"/>
                <a:gd name="T2" fmla="*/ 117 w 176"/>
                <a:gd name="T3" fmla="*/ 0 h 118"/>
                <a:gd name="T4" fmla="*/ 135 w 176"/>
                <a:gd name="T5" fmla="*/ 3 h 118"/>
                <a:gd name="T6" fmla="*/ 153 w 176"/>
                <a:gd name="T7" fmla="*/ 11 h 118"/>
                <a:gd name="T8" fmla="*/ 165 w 176"/>
                <a:gd name="T9" fmla="*/ 24 h 118"/>
                <a:gd name="T10" fmla="*/ 173 w 176"/>
                <a:gd name="T11" fmla="*/ 41 h 118"/>
                <a:gd name="T12" fmla="*/ 176 w 176"/>
                <a:gd name="T13" fmla="*/ 59 h 118"/>
                <a:gd name="T14" fmla="*/ 173 w 176"/>
                <a:gd name="T15" fmla="*/ 78 h 118"/>
                <a:gd name="T16" fmla="*/ 165 w 176"/>
                <a:gd name="T17" fmla="*/ 94 h 118"/>
                <a:gd name="T18" fmla="*/ 153 w 176"/>
                <a:gd name="T19" fmla="*/ 106 h 118"/>
                <a:gd name="T20" fmla="*/ 135 w 176"/>
                <a:gd name="T21" fmla="*/ 115 h 118"/>
                <a:gd name="T22" fmla="*/ 117 w 176"/>
                <a:gd name="T23" fmla="*/ 118 h 118"/>
                <a:gd name="T24" fmla="*/ 59 w 176"/>
                <a:gd name="T25" fmla="*/ 118 h 118"/>
                <a:gd name="T26" fmla="*/ 40 w 176"/>
                <a:gd name="T27" fmla="*/ 115 h 118"/>
                <a:gd name="T28" fmla="*/ 24 w 176"/>
                <a:gd name="T29" fmla="*/ 106 h 118"/>
                <a:gd name="T30" fmla="*/ 11 w 176"/>
                <a:gd name="T31" fmla="*/ 94 h 118"/>
                <a:gd name="T32" fmla="*/ 3 w 176"/>
                <a:gd name="T33" fmla="*/ 78 h 118"/>
                <a:gd name="T34" fmla="*/ 0 w 176"/>
                <a:gd name="T35" fmla="*/ 59 h 118"/>
                <a:gd name="T36" fmla="*/ 3 w 176"/>
                <a:gd name="T37" fmla="*/ 41 h 118"/>
                <a:gd name="T38" fmla="*/ 11 w 176"/>
                <a:gd name="T39" fmla="*/ 24 h 118"/>
                <a:gd name="T40" fmla="*/ 24 w 176"/>
                <a:gd name="T41" fmla="*/ 11 h 118"/>
                <a:gd name="T42" fmla="*/ 40 w 176"/>
                <a:gd name="T43" fmla="*/ 3 h 118"/>
                <a:gd name="T44" fmla="*/ 59 w 176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6" h="118">
                  <a:moveTo>
                    <a:pt x="59" y="0"/>
                  </a:moveTo>
                  <a:lnTo>
                    <a:pt x="117" y="0"/>
                  </a:lnTo>
                  <a:lnTo>
                    <a:pt x="135" y="3"/>
                  </a:lnTo>
                  <a:lnTo>
                    <a:pt x="153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6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3" y="106"/>
                  </a:lnTo>
                  <a:lnTo>
                    <a:pt x="135" y="115"/>
                  </a:lnTo>
                  <a:lnTo>
                    <a:pt x="117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1190626" y="4318000"/>
              <a:ext cx="222250" cy="211137"/>
            </a:xfrm>
            <a:custGeom>
              <a:avLst/>
              <a:gdLst>
                <a:gd name="T0" fmla="*/ 59 w 1115"/>
                <a:gd name="T1" fmla="*/ 0 h 1059"/>
                <a:gd name="T2" fmla="*/ 1056 w 1115"/>
                <a:gd name="T3" fmla="*/ 0 h 1059"/>
                <a:gd name="T4" fmla="*/ 1075 w 1115"/>
                <a:gd name="T5" fmla="*/ 4 h 1059"/>
                <a:gd name="T6" fmla="*/ 1091 w 1115"/>
                <a:gd name="T7" fmla="*/ 12 h 1059"/>
                <a:gd name="T8" fmla="*/ 1104 w 1115"/>
                <a:gd name="T9" fmla="*/ 25 h 1059"/>
                <a:gd name="T10" fmla="*/ 1112 w 1115"/>
                <a:gd name="T11" fmla="*/ 41 h 1059"/>
                <a:gd name="T12" fmla="*/ 1115 w 1115"/>
                <a:gd name="T13" fmla="*/ 60 h 1059"/>
                <a:gd name="T14" fmla="*/ 1115 w 1115"/>
                <a:gd name="T15" fmla="*/ 1000 h 1059"/>
                <a:gd name="T16" fmla="*/ 1112 w 1115"/>
                <a:gd name="T17" fmla="*/ 1018 h 1059"/>
                <a:gd name="T18" fmla="*/ 1104 w 1115"/>
                <a:gd name="T19" fmla="*/ 1036 h 1059"/>
                <a:gd name="T20" fmla="*/ 1091 w 1115"/>
                <a:gd name="T21" fmla="*/ 1048 h 1059"/>
                <a:gd name="T22" fmla="*/ 1075 w 1115"/>
                <a:gd name="T23" fmla="*/ 1056 h 1059"/>
                <a:gd name="T24" fmla="*/ 1056 w 1115"/>
                <a:gd name="T25" fmla="*/ 1059 h 1059"/>
                <a:gd name="T26" fmla="*/ 59 w 1115"/>
                <a:gd name="T27" fmla="*/ 1059 h 1059"/>
                <a:gd name="T28" fmla="*/ 40 w 1115"/>
                <a:gd name="T29" fmla="*/ 1056 h 1059"/>
                <a:gd name="T30" fmla="*/ 24 w 1115"/>
                <a:gd name="T31" fmla="*/ 1048 h 1059"/>
                <a:gd name="T32" fmla="*/ 11 w 1115"/>
                <a:gd name="T33" fmla="*/ 1036 h 1059"/>
                <a:gd name="T34" fmla="*/ 3 w 1115"/>
                <a:gd name="T35" fmla="*/ 1018 h 1059"/>
                <a:gd name="T36" fmla="*/ 0 w 1115"/>
                <a:gd name="T37" fmla="*/ 1000 h 1059"/>
                <a:gd name="T38" fmla="*/ 0 w 1115"/>
                <a:gd name="T39" fmla="*/ 60 h 1059"/>
                <a:gd name="T40" fmla="*/ 3 w 1115"/>
                <a:gd name="T41" fmla="*/ 41 h 1059"/>
                <a:gd name="T42" fmla="*/ 11 w 1115"/>
                <a:gd name="T43" fmla="*/ 25 h 1059"/>
                <a:gd name="T44" fmla="*/ 24 w 1115"/>
                <a:gd name="T45" fmla="*/ 12 h 1059"/>
                <a:gd name="T46" fmla="*/ 40 w 1115"/>
                <a:gd name="T47" fmla="*/ 4 h 1059"/>
                <a:gd name="T48" fmla="*/ 59 w 1115"/>
                <a:gd name="T49" fmla="*/ 0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5" h="1059">
                  <a:moveTo>
                    <a:pt x="59" y="0"/>
                  </a:moveTo>
                  <a:lnTo>
                    <a:pt x="1056" y="0"/>
                  </a:lnTo>
                  <a:lnTo>
                    <a:pt x="1075" y="4"/>
                  </a:lnTo>
                  <a:lnTo>
                    <a:pt x="1091" y="12"/>
                  </a:lnTo>
                  <a:lnTo>
                    <a:pt x="1104" y="25"/>
                  </a:lnTo>
                  <a:lnTo>
                    <a:pt x="1112" y="41"/>
                  </a:lnTo>
                  <a:lnTo>
                    <a:pt x="1115" y="60"/>
                  </a:lnTo>
                  <a:lnTo>
                    <a:pt x="1115" y="1000"/>
                  </a:lnTo>
                  <a:lnTo>
                    <a:pt x="1112" y="1018"/>
                  </a:lnTo>
                  <a:lnTo>
                    <a:pt x="1104" y="1036"/>
                  </a:lnTo>
                  <a:lnTo>
                    <a:pt x="1091" y="1048"/>
                  </a:lnTo>
                  <a:lnTo>
                    <a:pt x="1075" y="1056"/>
                  </a:lnTo>
                  <a:lnTo>
                    <a:pt x="1056" y="1059"/>
                  </a:lnTo>
                  <a:lnTo>
                    <a:pt x="59" y="1059"/>
                  </a:lnTo>
                  <a:lnTo>
                    <a:pt x="40" y="1056"/>
                  </a:lnTo>
                  <a:lnTo>
                    <a:pt x="24" y="1048"/>
                  </a:lnTo>
                  <a:lnTo>
                    <a:pt x="11" y="1036"/>
                  </a:lnTo>
                  <a:lnTo>
                    <a:pt x="3" y="1018"/>
                  </a:lnTo>
                  <a:lnTo>
                    <a:pt x="0" y="1000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53DCFF"/>
            </a:solidFill>
            <a:ln w="0">
              <a:solidFill>
                <a:srgbClr val="53DC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1447801" y="4318000"/>
              <a:ext cx="244475" cy="23812"/>
            </a:xfrm>
            <a:custGeom>
              <a:avLst/>
              <a:gdLst>
                <a:gd name="T0" fmla="*/ 59 w 1233"/>
                <a:gd name="T1" fmla="*/ 0 h 118"/>
                <a:gd name="T2" fmla="*/ 1174 w 1233"/>
                <a:gd name="T3" fmla="*/ 0 h 118"/>
                <a:gd name="T4" fmla="*/ 1193 w 1233"/>
                <a:gd name="T5" fmla="*/ 4 h 118"/>
                <a:gd name="T6" fmla="*/ 1209 w 1233"/>
                <a:gd name="T7" fmla="*/ 12 h 118"/>
                <a:gd name="T8" fmla="*/ 1221 w 1233"/>
                <a:gd name="T9" fmla="*/ 25 h 118"/>
                <a:gd name="T10" fmla="*/ 1230 w 1233"/>
                <a:gd name="T11" fmla="*/ 41 h 118"/>
                <a:gd name="T12" fmla="*/ 1233 w 1233"/>
                <a:gd name="T13" fmla="*/ 60 h 118"/>
                <a:gd name="T14" fmla="*/ 1230 w 1233"/>
                <a:gd name="T15" fmla="*/ 78 h 118"/>
                <a:gd name="T16" fmla="*/ 1221 w 1233"/>
                <a:gd name="T17" fmla="*/ 94 h 118"/>
                <a:gd name="T18" fmla="*/ 1209 w 1233"/>
                <a:gd name="T19" fmla="*/ 108 h 118"/>
                <a:gd name="T20" fmla="*/ 1193 w 1233"/>
                <a:gd name="T21" fmla="*/ 116 h 118"/>
                <a:gd name="T22" fmla="*/ 1174 w 1233"/>
                <a:gd name="T23" fmla="*/ 118 h 118"/>
                <a:gd name="T24" fmla="*/ 59 w 1233"/>
                <a:gd name="T25" fmla="*/ 118 h 118"/>
                <a:gd name="T26" fmla="*/ 41 w 1233"/>
                <a:gd name="T27" fmla="*/ 116 h 118"/>
                <a:gd name="T28" fmla="*/ 24 w 1233"/>
                <a:gd name="T29" fmla="*/ 108 h 118"/>
                <a:gd name="T30" fmla="*/ 11 w 1233"/>
                <a:gd name="T31" fmla="*/ 94 h 118"/>
                <a:gd name="T32" fmla="*/ 3 w 1233"/>
                <a:gd name="T33" fmla="*/ 78 h 118"/>
                <a:gd name="T34" fmla="*/ 0 w 1233"/>
                <a:gd name="T35" fmla="*/ 60 h 118"/>
                <a:gd name="T36" fmla="*/ 3 w 1233"/>
                <a:gd name="T37" fmla="*/ 41 h 118"/>
                <a:gd name="T38" fmla="*/ 11 w 1233"/>
                <a:gd name="T39" fmla="*/ 25 h 118"/>
                <a:gd name="T40" fmla="*/ 24 w 1233"/>
                <a:gd name="T41" fmla="*/ 12 h 118"/>
                <a:gd name="T42" fmla="*/ 41 w 1233"/>
                <a:gd name="T43" fmla="*/ 4 h 118"/>
                <a:gd name="T44" fmla="*/ 59 w 1233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33" h="118">
                  <a:moveTo>
                    <a:pt x="59" y="0"/>
                  </a:moveTo>
                  <a:lnTo>
                    <a:pt x="1174" y="0"/>
                  </a:lnTo>
                  <a:lnTo>
                    <a:pt x="1193" y="4"/>
                  </a:lnTo>
                  <a:lnTo>
                    <a:pt x="1209" y="12"/>
                  </a:lnTo>
                  <a:lnTo>
                    <a:pt x="1221" y="25"/>
                  </a:lnTo>
                  <a:lnTo>
                    <a:pt x="1230" y="41"/>
                  </a:lnTo>
                  <a:lnTo>
                    <a:pt x="1233" y="60"/>
                  </a:lnTo>
                  <a:lnTo>
                    <a:pt x="1230" y="78"/>
                  </a:lnTo>
                  <a:lnTo>
                    <a:pt x="1221" y="94"/>
                  </a:lnTo>
                  <a:lnTo>
                    <a:pt x="1209" y="108"/>
                  </a:lnTo>
                  <a:lnTo>
                    <a:pt x="1193" y="116"/>
                  </a:lnTo>
                  <a:lnTo>
                    <a:pt x="1174" y="118"/>
                  </a:lnTo>
                  <a:lnTo>
                    <a:pt x="59" y="118"/>
                  </a:lnTo>
                  <a:lnTo>
                    <a:pt x="41" y="116"/>
                  </a:lnTo>
                  <a:lnTo>
                    <a:pt x="24" y="108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1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F19"/>
            </a:solidFill>
            <a:ln w="0">
              <a:solidFill>
                <a:srgbClr val="FF4F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2" name="Freeform 17"/>
            <p:cNvSpPr>
              <a:spLocks/>
            </p:cNvSpPr>
            <p:nvPr/>
          </p:nvSpPr>
          <p:spPr bwMode="auto">
            <a:xfrm>
              <a:off x="1447801" y="4411663"/>
              <a:ext cx="115888" cy="23812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0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3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3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0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0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3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3" name="Freeform 18"/>
            <p:cNvSpPr>
              <a:spLocks/>
            </p:cNvSpPr>
            <p:nvPr/>
          </p:nvSpPr>
          <p:spPr bwMode="auto">
            <a:xfrm>
              <a:off x="1447801" y="4459288"/>
              <a:ext cx="115888" cy="22225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1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3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3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1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1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3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4" name="Freeform 19"/>
            <p:cNvSpPr>
              <a:spLocks/>
            </p:cNvSpPr>
            <p:nvPr/>
          </p:nvSpPr>
          <p:spPr bwMode="auto">
            <a:xfrm>
              <a:off x="1447801" y="4505325"/>
              <a:ext cx="115888" cy="23812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1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4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4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1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1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4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5" name="Freeform 20"/>
            <p:cNvSpPr>
              <a:spLocks/>
            </p:cNvSpPr>
            <p:nvPr/>
          </p:nvSpPr>
          <p:spPr bwMode="auto">
            <a:xfrm>
              <a:off x="1587501" y="4411663"/>
              <a:ext cx="115888" cy="23812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0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3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3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0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0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3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6" name="Freeform 21"/>
            <p:cNvSpPr>
              <a:spLocks/>
            </p:cNvSpPr>
            <p:nvPr/>
          </p:nvSpPr>
          <p:spPr bwMode="auto">
            <a:xfrm>
              <a:off x="1587501" y="4459288"/>
              <a:ext cx="115888" cy="22225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1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3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3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1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1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3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7" name="Freeform 22"/>
            <p:cNvSpPr>
              <a:spLocks/>
            </p:cNvSpPr>
            <p:nvPr/>
          </p:nvSpPr>
          <p:spPr bwMode="auto">
            <a:xfrm>
              <a:off x="1587501" y="4505325"/>
              <a:ext cx="115888" cy="23812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1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4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4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1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1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4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4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8" name="Freeform 23"/>
            <p:cNvSpPr>
              <a:spLocks/>
            </p:cNvSpPr>
            <p:nvPr/>
          </p:nvSpPr>
          <p:spPr bwMode="auto">
            <a:xfrm>
              <a:off x="1447801" y="4365625"/>
              <a:ext cx="174625" cy="23812"/>
            </a:xfrm>
            <a:custGeom>
              <a:avLst/>
              <a:gdLst>
                <a:gd name="T0" fmla="*/ 59 w 880"/>
                <a:gd name="T1" fmla="*/ 0 h 117"/>
                <a:gd name="T2" fmla="*/ 822 w 880"/>
                <a:gd name="T3" fmla="*/ 0 h 117"/>
                <a:gd name="T4" fmla="*/ 841 w 880"/>
                <a:gd name="T5" fmla="*/ 2 h 117"/>
                <a:gd name="T6" fmla="*/ 857 w 880"/>
                <a:gd name="T7" fmla="*/ 10 h 117"/>
                <a:gd name="T8" fmla="*/ 869 w 880"/>
                <a:gd name="T9" fmla="*/ 24 h 117"/>
                <a:gd name="T10" fmla="*/ 877 w 880"/>
                <a:gd name="T11" fmla="*/ 39 h 117"/>
                <a:gd name="T12" fmla="*/ 880 w 880"/>
                <a:gd name="T13" fmla="*/ 58 h 117"/>
                <a:gd name="T14" fmla="*/ 877 w 880"/>
                <a:gd name="T15" fmla="*/ 76 h 117"/>
                <a:gd name="T16" fmla="*/ 869 w 880"/>
                <a:gd name="T17" fmla="*/ 92 h 117"/>
                <a:gd name="T18" fmla="*/ 857 w 880"/>
                <a:gd name="T19" fmla="*/ 106 h 117"/>
                <a:gd name="T20" fmla="*/ 841 w 880"/>
                <a:gd name="T21" fmla="*/ 114 h 117"/>
                <a:gd name="T22" fmla="*/ 822 w 880"/>
                <a:gd name="T23" fmla="*/ 117 h 117"/>
                <a:gd name="T24" fmla="*/ 59 w 880"/>
                <a:gd name="T25" fmla="*/ 117 h 117"/>
                <a:gd name="T26" fmla="*/ 41 w 880"/>
                <a:gd name="T27" fmla="*/ 114 h 117"/>
                <a:gd name="T28" fmla="*/ 24 w 880"/>
                <a:gd name="T29" fmla="*/ 106 h 117"/>
                <a:gd name="T30" fmla="*/ 11 w 880"/>
                <a:gd name="T31" fmla="*/ 92 h 117"/>
                <a:gd name="T32" fmla="*/ 3 w 880"/>
                <a:gd name="T33" fmla="*/ 76 h 117"/>
                <a:gd name="T34" fmla="*/ 0 w 880"/>
                <a:gd name="T35" fmla="*/ 58 h 117"/>
                <a:gd name="T36" fmla="*/ 3 w 880"/>
                <a:gd name="T37" fmla="*/ 39 h 117"/>
                <a:gd name="T38" fmla="*/ 11 w 880"/>
                <a:gd name="T39" fmla="*/ 24 h 117"/>
                <a:gd name="T40" fmla="*/ 24 w 880"/>
                <a:gd name="T41" fmla="*/ 10 h 117"/>
                <a:gd name="T42" fmla="*/ 41 w 880"/>
                <a:gd name="T43" fmla="*/ 2 h 117"/>
                <a:gd name="T44" fmla="*/ 59 w 880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80" h="117">
                  <a:moveTo>
                    <a:pt x="59" y="0"/>
                  </a:moveTo>
                  <a:lnTo>
                    <a:pt x="822" y="0"/>
                  </a:lnTo>
                  <a:lnTo>
                    <a:pt x="841" y="2"/>
                  </a:lnTo>
                  <a:lnTo>
                    <a:pt x="857" y="10"/>
                  </a:lnTo>
                  <a:lnTo>
                    <a:pt x="869" y="24"/>
                  </a:lnTo>
                  <a:lnTo>
                    <a:pt x="877" y="39"/>
                  </a:lnTo>
                  <a:lnTo>
                    <a:pt x="880" y="58"/>
                  </a:lnTo>
                  <a:lnTo>
                    <a:pt x="877" y="76"/>
                  </a:lnTo>
                  <a:lnTo>
                    <a:pt x="869" y="92"/>
                  </a:lnTo>
                  <a:lnTo>
                    <a:pt x="857" y="106"/>
                  </a:lnTo>
                  <a:lnTo>
                    <a:pt x="841" y="114"/>
                  </a:lnTo>
                  <a:lnTo>
                    <a:pt x="822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E9001E"/>
            </a:solidFill>
            <a:ln w="0">
              <a:solidFill>
                <a:srgbClr val="E900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9" name="Freeform 24"/>
            <p:cNvSpPr>
              <a:spLocks/>
            </p:cNvSpPr>
            <p:nvPr/>
          </p:nvSpPr>
          <p:spPr bwMode="auto">
            <a:xfrm>
              <a:off x="1377951" y="4610100"/>
              <a:ext cx="139700" cy="23812"/>
            </a:xfrm>
            <a:custGeom>
              <a:avLst/>
              <a:gdLst>
                <a:gd name="T0" fmla="*/ 0 w 704"/>
                <a:gd name="T1" fmla="*/ 0 h 118"/>
                <a:gd name="T2" fmla="*/ 704 w 704"/>
                <a:gd name="T3" fmla="*/ 0 h 118"/>
                <a:gd name="T4" fmla="*/ 702 w 704"/>
                <a:gd name="T5" fmla="*/ 28 h 118"/>
                <a:gd name="T6" fmla="*/ 692 w 704"/>
                <a:gd name="T7" fmla="*/ 53 h 118"/>
                <a:gd name="T8" fmla="*/ 679 w 704"/>
                <a:gd name="T9" fmla="*/ 75 h 118"/>
                <a:gd name="T10" fmla="*/ 660 w 704"/>
                <a:gd name="T11" fmla="*/ 93 h 118"/>
                <a:gd name="T12" fmla="*/ 639 w 704"/>
                <a:gd name="T13" fmla="*/ 107 h 118"/>
                <a:gd name="T14" fmla="*/ 614 w 704"/>
                <a:gd name="T15" fmla="*/ 116 h 118"/>
                <a:gd name="T16" fmla="*/ 586 w 704"/>
                <a:gd name="T17" fmla="*/ 118 h 118"/>
                <a:gd name="T18" fmla="*/ 117 w 704"/>
                <a:gd name="T19" fmla="*/ 118 h 118"/>
                <a:gd name="T20" fmla="*/ 91 w 704"/>
                <a:gd name="T21" fmla="*/ 116 h 118"/>
                <a:gd name="T22" fmla="*/ 66 w 704"/>
                <a:gd name="T23" fmla="*/ 107 h 118"/>
                <a:gd name="T24" fmla="*/ 44 w 704"/>
                <a:gd name="T25" fmla="*/ 93 h 118"/>
                <a:gd name="T26" fmla="*/ 26 w 704"/>
                <a:gd name="T27" fmla="*/ 75 h 118"/>
                <a:gd name="T28" fmla="*/ 12 w 704"/>
                <a:gd name="T29" fmla="*/ 53 h 118"/>
                <a:gd name="T30" fmla="*/ 3 w 704"/>
                <a:gd name="T31" fmla="*/ 28 h 118"/>
                <a:gd name="T32" fmla="*/ 0 w 704"/>
                <a:gd name="T3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4" h="118">
                  <a:moveTo>
                    <a:pt x="0" y="0"/>
                  </a:moveTo>
                  <a:lnTo>
                    <a:pt x="704" y="0"/>
                  </a:lnTo>
                  <a:lnTo>
                    <a:pt x="702" y="28"/>
                  </a:lnTo>
                  <a:lnTo>
                    <a:pt x="692" y="53"/>
                  </a:lnTo>
                  <a:lnTo>
                    <a:pt x="679" y="75"/>
                  </a:lnTo>
                  <a:lnTo>
                    <a:pt x="660" y="93"/>
                  </a:lnTo>
                  <a:lnTo>
                    <a:pt x="639" y="107"/>
                  </a:lnTo>
                  <a:lnTo>
                    <a:pt x="614" y="116"/>
                  </a:lnTo>
                  <a:lnTo>
                    <a:pt x="586" y="118"/>
                  </a:lnTo>
                  <a:lnTo>
                    <a:pt x="117" y="118"/>
                  </a:lnTo>
                  <a:lnTo>
                    <a:pt x="91" y="116"/>
                  </a:lnTo>
                  <a:lnTo>
                    <a:pt x="66" y="107"/>
                  </a:lnTo>
                  <a:lnTo>
                    <a:pt x="44" y="93"/>
                  </a:lnTo>
                  <a:lnTo>
                    <a:pt x="26" y="75"/>
                  </a:lnTo>
                  <a:lnTo>
                    <a:pt x="12" y="53"/>
                  </a:lnTo>
                  <a:lnTo>
                    <a:pt x="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996"/>
            </a:solidFill>
            <a:ln w="0">
              <a:solidFill>
                <a:srgbClr val="8B899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512418" y="3476980"/>
            <a:ext cx="168923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3E9C8A"/>
                </a:solidFill>
                <a:latin typeface="맑은 고딕" panose="020B0503020000020004" pitchFamily="50" charset="-127"/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상세내용 입력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31" name="그림 1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88" y="4624894"/>
            <a:ext cx="687983" cy="549063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5721038" y="3921391"/>
            <a:ext cx="1705583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3E9C8A"/>
                </a:solidFill>
                <a:latin typeface="맑은 고딕" panose="020B0503020000020004" pitchFamily="50" charset="-127"/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상세내용 입력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750327" y="3479516"/>
            <a:ext cx="174965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3E9C8A"/>
                </a:solidFill>
                <a:latin typeface="맑은 고딕" panose="020B0503020000020004" pitchFamily="50" charset="-127"/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상세내용 입력</a:t>
            </a:r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145" y="4203858"/>
            <a:ext cx="474014" cy="474014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9689263" y="4086193"/>
            <a:ext cx="174965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3E9C8A"/>
                </a:solidFill>
                <a:latin typeface="맑은 고딕" panose="020B0503020000020004" pitchFamily="50" charset="-127"/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상세내용 입력</a:t>
            </a:r>
          </a:p>
        </p:txBody>
      </p:sp>
      <p:grpSp>
        <p:nvGrpSpPr>
          <p:cNvPr id="136" name="Group 82"/>
          <p:cNvGrpSpPr>
            <a:grpSpLocks noChangeAspect="1"/>
          </p:cNvGrpSpPr>
          <p:nvPr/>
        </p:nvGrpSpPr>
        <p:grpSpPr bwMode="auto">
          <a:xfrm>
            <a:off x="10384209" y="4769341"/>
            <a:ext cx="359758" cy="373463"/>
            <a:chOff x="2330" y="2784"/>
            <a:chExt cx="840" cy="872"/>
          </a:xfrm>
        </p:grpSpPr>
        <p:sp>
          <p:nvSpPr>
            <p:cNvPr id="137" name="Freeform 86"/>
            <p:cNvSpPr>
              <a:spLocks/>
            </p:cNvSpPr>
            <p:nvPr/>
          </p:nvSpPr>
          <p:spPr bwMode="auto">
            <a:xfrm>
              <a:off x="2379" y="2969"/>
              <a:ext cx="741" cy="460"/>
            </a:xfrm>
            <a:custGeom>
              <a:avLst/>
              <a:gdLst>
                <a:gd name="T0" fmla="*/ 445 w 2224"/>
                <a:gd name="T1" fmla="*/ 0 h 1379"/>
                <a:gd name="T2" fmla="*/ 1780 w 2224"/>
                <a:gd name="T3" fmla="*/ 0 h 1379"/>
                <a:gd name="T4" fmla="*/ 1817 w 2224"/>
                <a:gd name="T5" fmla="*/ 1 h 1379"/>
                <a:gd name="T6" fmla="*/ 1851 w 2224"/>
                <a:gd name="T7" fmla="*/ 6 h 1379"/>
                <a:gd name="T8" fmla="*/ 1882 w 2224"/>
                <a:gd name="T9" fmla="*/ 13 h 1379"/>
                <a:gd name="T10" fmla="*/ 1908 w 2224"/>
                <a:gd name="T11" fmla="*/ 23 h 1379"/>
                <a:gd name="T12" fmla="*/ 1931 w 2224"/>
                <a:gd name="T13" fmla="*/ 35 h 1379"/>
                <a:gd name="T14" fmla="*/ 1951 w 2224"/>
                <a:gd name="T15" fmla="*/ 47 h 1379"/>
                <a:gd name="T16" fmla="*/ 1969 w 2224"/>
                <a:gd name="T17" fmla="*/ 61 h 1379"/>
                <a:gd name="T18" fmla="*/ 1983 w 2224"/>
                <a:gd name="T19" fmla="*/ 74 h 1379"/>
                <a:gd name="T20" fmla="*/ 1995 w 2224"/>
                <a:gd name="T21" fmla="*/ 89 h 1379"/>
                <a:gd name="T22" fmla="*/ 2004 w 2224"/>
                <a:gd name="T23" fmla="*/ 103 h 1379"/>
                <a:gd name="T24" fmla="*/ 2011 w 2224"/>
                <a:gd name="T25" fmla="*/ 115 h 1379"/>
                <a:gd name="T26" fmla="*/ 2017 w 2224"/>
                <a:gd name="T27" fmla="*/ 127 h 1379"/>
                <a:gd name="T28" fmla="*/ 2021 w 2224"/>
                <a:gd name="T29" fmla="*/ 136 h 1379"/>
                <a:gd name="T30" fmla="*/ 2023 w 2224"/>
                <a:gd name="T31" fmla="*/ 143 h 1379"/>
                <a:gd name="T32" fmla="*/ 2025 w 2224"/>
                <a:gd name="T33" fmla="*/ 149 h 1379"/>
                <a:gd name="T34" fmla="*/ 2026 w 2224"/>
                <a:gd name="T35" fmla="*/ 150 h 1379"/>
                <a:gd name="T36" fmla="*/ 2224 w 2224"/>
                <a:gd name="T37" fmla="*/ 1379 h 1379"/>
                <a:gd name="T38" fmla="*/ 0 w 2224"/>
                <a:gd name="T39" fmla="*/ 1379 h 1379"/>
                <a:gd name="T40" fmla="*/ 199 w 2224"/>
                <a:gd name="T41" fmla="*/ 150 h 1379"/>
                <a:gd name="T42" fmla="*/ 199 w 2224"/>
                <a:gd name="T43" fmla="*/ 149 h 1379"/>
                <a:gd name="T44" fmla="*/ 201 w 2224"/>
                <a:gd name="T45" fmla="*/ 143 h 1379"/>
                <a:gd name="T46" fmla="*/ 204 w 2224"/>
                <a:gd name="T47" fmla="*/ 136 h 1379"/>
                <a:gd name="T48" fmla="*/ 208 w 2224"/>
                <a:gd name="T49" fmla="*/ 127 h 1379"/>
                <a:gd name="T50" fmla="*/ 214 w 2224"/>
                <a:gd name="T51" fmla="*/ 115 h 1379"/>
                <a:gd name="T52" fmla="*/ 221 w 2224"/>
                <a:gd name="T53" fmla="*/ 103 h 1379"/>
                <a:gd name="T54" fmla="*/ 230 w 2224"/>
                <a:gd name="T55" fmla="*/ 89 h 1379"/>
                <a:gd name="T56" fmla="*/ 242 w 2224"/>
                <a:gd name="T57" fmla="*/ 74 h 1379"/>
                <a:gd name="T58" fmla="*/ 256 w 2224"/>
                <a:gd name="T59" fmla="*/ 61 h 1379"/>
                <a:gd name="T60" fmla="*/ 274 w 2224"/>
                <a:gd name="T61" fmla="*/ 47 h 1379"/>
                <a:gd name="T62" fmla="*/ 294 w 2224"/>
                <a:gd name="T63" fmla="*/ 35 h 1379"/>
                <a:gd name="T64" fmla="*/ 317 w 2224"/>
                <a:gd name="T65" fmla="*/ 23 h 1379"/>
                <a:gd name="T66" fmla="*/ 343 w 2224"/>
                <a:gd name="T67" fmla="*/ 13 h 1379"/>
                <a:gd name="T68" fmla="*/ 374 w 2224"/>
                <a:gd name="T69" fmla="*/ 6 h 1379"/>
                <a:gd name="T70" fmla="*/ 408 w 2224"/>
                <a:gd name="T71" fmla="*/ 1 h 1379"/>
                <a:gd name="T72" fmla="*/ 445 w 2224"/>
                <a:gd name="T73" fmla="*/ 0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24" h="1379">
                  <a:moveTo>
                    <a:pt x="445" y="0"/>
                  </a:moveTo>
                  <a:lnTo>
                    <a:pt x="1780" y="0"/>
                  </a:lnTo>
                  <a:lnTo>
                    <a:pt x="1817" y="1"/>
                  </a:lnTo>
                  <a:lnTo>
                    <a:pt x="1851" y="6"/>
                  </a:lnTo>
                  <a:lnTo>
                    <a:pt x="1882" y="13"/>
                  </a:lnTo>
                  <a:lnTo>
                    <a:pt x="1908" y="23"/>
                  </a:lnTo>
                  <a:lnTo>
                    <a:pt x="1931" y="35"/>
                  </a:lnTo>
                  <a:lnTo>
                    <a:pt x="1951" y="47"/>
                  </a:lnTo>
                  <a:lnTo>
                    <a:pt x="1969" y="61"/>
                  </a:lnTo>
                  <a:lnTo>
                    <a:pt x="1983" y="74"/>
                  </a:lnTo>
                  <a:lnTo>
                    <a:pt x="1995" y="89"/>
                  </a:lnTo>
                  <a:lnTo>
                    <a:pt x="2004" y="103"/>
                  </a:lnTo>
                  <a:lnTo>
                    <a:pt x="2011" y="115"/>
                  </a:lnTo>
                  <a:lnTo>
                    <a:pt x="2017" y="127"/>
                  </a:lnTo>
                  <a:lnTo>
                    <a:pt x="2021" y="136"/>
                  </a:lnTo>
                  <a:lnTo>
                    <a:pt x="2023" y="143"/>
                  </a:lnTo>
                  <a:lnTo>
                    <a:pt x="2025" y="149"/>
                  </a:lnTo>
                  <a:lnTo>
                    <a:pt x="2026" y="150"/>
                  </a:lnTo>
                  <a:lnTo>
                    <a:pt x="2224" y="1379"/>
                  </a:lnTo>
                  <a:lnTo>
                    <a:pt x="0" y="1379"/>
                  </a:lnTo>
                  <a:lnTo>
                    <a:pt x="199" y="150"/>
                  </a:lnTo>
                  <a:lnTo>
                    <a:pt x="199" y="149"/>
                  </a:lnTo>
                  <a:lnTo>
                    <a:pt x="201" y="143"/>
                  </a:lnTo>
                  <a:lnTo>
                    <a:pt x="204" y="136"/>
                  </a:lnTo>
                  <a:lnTo>
                    <a:pt x="208" y="127"/>
                  </a:lnTo>
                  <a:lnTo>
                    <a:pt x="214" y="115"/>
                  </a:lnTo>
                  <a:lnTo>
                    <a:pt x="221" y="103"/>
                  </a:lnTo>
                  <a:lnTo>
                    <a:pt x="230" y="89"/>
                  </a:lnTo>
                  <a:lnTo>
                    <a:pt x="242" y="74"/>
                  </a:lnTo>
                  <a:lnTo>
                    <a:pt x="256" y="61"/>
                  </a:lnTo>
                  <a:lnTo>
                    <a:pt x="274" y="47"/>
                  </a:lnTo>
                  <a:lnTo>
                    <a:pt x="294" y="35"/>
                  </a:lnTo>
                  <a:lnTo>
                    <a:pt x="317" y="23"/>
                  </a:lnTo>
                  <a:lnTo>
                    <a:pt x="343" y="13"/>
                  </a:lnTo>
                  <a:lnTo>
                    <a:pt x="374" y="6"/>
                  </a:lnTo>
                  <a:lnTo>
                    <a:pt x="408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F2C8AD"/>
            </a:solidFill>
            <a:ln w="0">
              <a:solidFill>
                <a:srgbClr val="F2C8A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38" name="Rectangle 87"/>
            <p:cNvSpPr>
              <a:spLocks noChangeArrowheads="1"/>
            </p:cNvSpPr>
            <p:nvPr/>
          </p:nvSpPr>
          <p:spPr bwMode="auto">
            <a:xfrm>
              <a:off x="2330" y="3429"/>
              <a:ext cx="840" cy="227"/>
            </a:xfrm>
            <a:prstGeom prst="rect">
              <a:avLst/>
            </a:prstGeom>
            <a:solidFill>
              <a:srgbClr val="30343D"/>
            </a:solidFill>
            <a:ln w="0">
              <a:solidFill>
                <a:srgbClr val="30343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39" name="Rectangle 88"/>
            <p:cNvSpPr>
              <a:spLocks noChangeArrowheads="1"/>
            </p:cNvSpPr>
            <p:nvPr/>
          </p:nvSpPr>
          <p:spPr bwMode="auto">
            <a:xfrm>
              <a:off x="2375" y="3462"/>
              <a:ext cx="749" cy="161"/>
            </a:xfrm>
            <a:prstGeom prst="rect">
              <a:avLst/>
            </a:prstGeom>
            <a:solidFill>
              <a:srgbClr val="5A5E66"/>
            </a:solidFill>
            <a:ln w="0">
              <a:solidFill>
                <a:srgbClr val="5A5E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40" name="Freeform 89"/>
            <p:cNvSpPr>
              <a:spLocks/>
            </p:cNvSpPr>
            <p:nvPr/>
          </p:nvSpPr>
          <p:spPr bwMode="auto">
            <a:xfrm>
              <a:off x="2702" y="3495"/>
              <a:ext cx="96" cy="95"/>
            </a:xfrm>
            <a:custGeom>
              <a:avLst/>
              <a:gdLst>
                <a:gd name="T0" fmla="*/ 143 w 287"/>
                <a:gd name="T1" fmla="*/ 0 h 285"/>
                <a:gd name="T2" fmla="*/ 173 w 287"/>
                <a:gd name="T3" fmla="*/ 2 h 285"/>
                <a:gd name="T4" fmla="*/ 199 w 287"/>
                <a:gd name="T5" fmla="*/ 10 h 285"/>
                <a:gd name="T6" fmla="*/ 223 w 287"/>
                <a:gd name="T7" fmla="*/ 24 h 285"/>
                <a:gd name="T8" fmla="*/ 244 w 287"/>
                <a:gd name="T9" fmla="*/ 41 h 285"/>
                <a:gd name="T10" fmla="*/ 262 w 287"/>
                <a:gd name="T11" fmla="*/ 62 h 285"/>
                <a:gd name="T12" fmla="*/ 275 w 287"/>
                <a:gd name="T13" fmla="*/ 86 h 285"/>
                <a:gd name="T14" fmla="*/ 283 w 287"/>
                <a:gd name="T15" fmla="*/ 114 h 285"/>
                <a:gd name="T16" fmla="*/ 287 w 287"/>
                <a:gd name="T17" fmla="*/ 142 h 285"/>
                <a:gd name="T18" fmla="*/ 283 w 287"/>
                <a:gd name="T19" fmla="*/ 171 h 285"/>
                <a:gd name="T20" fmla="*/ 275 w 287"/>
                <a:gd name="T21" fmla="*/ 197 h 285"/>
                <a:gd name="T22" fmla="*/ 262 w 287"/>
                <a:gd name="T23" fmla="*/ 222 h 285"/>
                <a:gd name="T24" fmla="*/ 244 w 287"/>
                <a:gd name="T25" fmla="*/ 243 h 285"/>
                <a:gd name="T26" fmla="*/ 223 w 287"/>
                <a:gd name="T27" fmla="*/ 260 h 285"/>
                <a:gd name="T28" fmla="*/ 199 w 287"/>
                <a:gd name="T29" fmla="*/ 274 h 285"/>
                <a:gd name="T30" fmla="*/ 173 w 287"/>
                <a:gd name="T31" fmla="*/ 281 h 285"/>
                <a:gd name="T32" fmla="*/ 143 w 287"/>
                <a:gd name="T33" fmla="*/ 285 h 285"/>
                <a:gd name="T34" fmla="*/ 114 w 287"/>
                <a:gd name="T35" fmla="*/ 281 h 285"/>
                <a:gd name="T36" fmla="*/ 88 w 287"/>
                <a:gd name="T37" fmla="*/ 274 h 285"/>
                <a:gd name="T38" fmla="*/ 64 w 287"/>
                <a:gd name="T39" fmla="*/ 260 h 285"/>
                <a:gd name="T40" fmla="*/ 42 w 287"/>
                <a:gd name="T41" fmla="*/ 243 h 285"/>
                <a:gd name="T42" fmla="*/ 25 w 287"/>
                <a:gd name="T43" fmla="*/ 222 h 285"/>
                <a:gd name="T44" fmla="*/ 12 w 287"/>
                <a:gd name="T45" fmla="*/ 197 h 285"/>
                <a:gd name="T46" fmla="*/ 3 w 287"/>
                <a:gd name="T47" fmla="*/ 171 h 285"/>
                <a:gd name="T48" fmla="*/ 0 w 287"/>
                <a:gd name="T49" fmla="*/ 142 h 285"/>
                <a:gd name="T50" fmla="*/ 3 w 287"/>
                <a:gd name="T51" fmla="*/ 114 h 285"/>
                <a:gd name="T52" fmla="*/ 12 w 287"/>
                <a:gd name="T53" fmla="*/ 86 h 285"/>
                <a:gd name="T54" fmla="*/ 25 w 287"/>
                <a:gd name="T55" fmla="*/ 62 h 285"/>
                <a:gd name="T56" fmla="*/ 42 w 287"/>
                <a:gd name="T57" fmla="*/ 41 h 285"/>
                <a:gd name="T58" fmla="*/ 64 w 287"/>
                <a:gd name="T59" fmla="*/ 24 h 285"/>
                <a:gd name="T60" fmla="*/ 88 w 287"/>
                <a:gd name="T61" fmla="*/ 10 h 285"/>
                <a:gd name="T62" fmla="*/ 114 w 287"/>
                <a:gd name="T63" fmla="*/ 2 h 285"/>
                <a:gd name="T64" fmla="*/ 143 w 287"/>
                <a:gd name="T6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7" h="285">
                  <a:moveTo>
                    <a:pt x="143" y="0"/>
                  </a:moveTo>
                  <a:lnTo>
                    <a:pt x="173" y="2"/>
                  </a:lnTo>
                  <a:lnTo>
                    <a:pt x="199" y="10"/>
                  </a:lnTo>
                  <a:lnTo>
                    <a:pt x="223" y="24"/>
                  </a:lnTo>
                  <a:lnTo>
                    <a:pt x="244" y="41"/>
                  </a:lnTo>
                  <a:lnTo>
                    <a:pt x="262" y="62"/>
                  </a:lnTo>
                  <a:lnTo>
                    <a:pt x="275" y="86"/>
                  </a:lnTo>
                  <a:lnTo>
                    <a:pt x="283" y="114"/>
                  </a:lnTo>
                  <a:lnTo>
                    <a:pt x="287" y="142"/>
                  </a:lnTo>
                  <a:lnTo>
                    <a:pt x="283" y="171"/>
                  </a:lnTo>
                  <a:lnTo>
                    <a:pt x="275" y="197"/>
                  </a:lnTo>
                  <a:lnTo>
                    <a:pt x="262" y="222"/>
                  </a:lnTo>
                  <a:lnTo>
                    <a:pt x="244" y="243"/>
                  </a:lnTo>
                  <a:lnTo>
                    <a:pt x="223" y="260"/>
                  </a:lnTo>
                  <a:lnTo>
                    <a:pt x="199" y="274"/>
                  </a:lnTo>
                  <a:lnTo>
                    <a:pt x="173" y="281"/>
                  </a:lnTo>
                  <a:lnTo>
                    <a:pt x="143" y="285"/>
                  </a:lnTo>
                  <a:lnTo>
                    <a:pt x="114" y="281"/>
                  </a:lnTo>
                  <a:lnTo>
                    <a:pt x="88" y="274"/>
                  </a:lnTo>
                  <a:lnTo>
                    <a:pt x="64" y="260"/>
                  </a:lnTo>
                  <a:lnTo>
                    <a:pt x="42" y="243"/>
                  </a:lnTo>
                  <a:lnTo>
                    <a:pt x="25" y="222"/>
                  </a:lnTo>
                  <a:lnTo>
                    <a:pt x="12" y="197"/>
                  </a:lnTo>
                  <a:lnTo>
                    <a:pt x="3" y="171"/>
                  </a:lnTo>
                  <a:lnTo>
                    <a:pt x="0" y="142"/>
                  </a:lnTo>
                  <a:lnTo>
                    <a:pt x="3" y="114"/>
                  </a:lnTo>
                  <a:lnTo>
                    <a:pt x="12" y="86"/>
                  </a:lnTo>
                  <a:lnTo>
                    <a:pt x="25" y="62"/>
                  </a:lnTo>
                  <a:lnTo>
                    <a:pt x="42" y="41"/>
                  </a:lnTo>
                  <a:lnTo>
                    <a:pt x="64" y="24"/>
                  </a:lnTo>
                  <a:lnTo>
                    <a:pt x="88" y="10"/>
                  </a:lnTo>
                  <a:lnTo>
                    <a:pt x="114" y="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8B8C8E"/>
            </a:solidFill>
            <a:ln w="0">
              <a:solidFill>
                <a:srgbClr val="8B8C8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41" name="Rectangle 90"/>
            <p:cNvSpPr>
              <a:spLocks noChangeArrowheads="1"/>
            </p:cNvSpPr>
            <p:nvPr/>
          </p:nvSpPr>
          <p:spPr bwMode="auto">
            <a:xfrm>
              <a:off x="2743" y="3516"/>
              <a:ext cx="14" cy="53"/>
            </a:xfrm>
            <a:prstGeom prst="rect">
              <a:avLst/>
            </a:prstGeom>
            <a:solidFill>
              <a:srgbClr val="30343D"/>
            </a:solidFill>
            <a:ln w="0">
              <a:solidFill>
                <a:srgbClr val="30343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42" name="Rectangle 91"/>
            <p:cNvSpPr>
              <a:spLocks noChangeArrowheads="1"/>
            </p:cNvSpPr>
            <p:nvPr/>
          </p:nvSpPr>
          <p:spPr bwMode="auto">
            <a:xfrm>
              <a:off x="2535" y="2891"/>
              <a:ext cx="98" cy="78"/>
            </a:xfrm>
            <a:prstGeom prst="rect">
              <a:avLst/>
            </a:prstGeom>
            <a:solidFill>
              <a:srgbClr val="F2C8AD"/>
            </a:solidFill>
            <a:ln w="0">
              <a:solidFill>
                <a:srgbClr val="F2C8A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43" name="Freeform 92"/>
            <p:cNvSpPr>
              <a:spLocks/>
            </p:cNvSpPr>
            <p:nvPr/>
          </p:nvSpPr>
          <p:spPr bwMode="auto">
            <a:xfrm>
              <a:off x="2463" y="2784"/>
              <a:ext cx="243" cy="107"/>
            </a:xfrm>
            <a:custGeom>
              <a:avLst/>
              <a:gdLst>
                <a:gd name="T0" fmla="*/ 167 w 729"/>
                <a:gd name="T1" fmla="*/ 0 h 322"/>
                <a:gd name="T2" fmla="*/ 562 w 729"/>
                <a:gd name="T3" fmla="*/ 0 h 322"/>
                <a:gd name="T4" fmla="*/ 596 w 729"/>
                <a:gd name="T5" fmla="*/ 3 h 322"/>
                <a:gd name="T6" fmla="*/ 627 w 729"/>
                <a:gd name="T7" fmla="*/ 13 h 322"/>
                <a:gd name="T8" fmla="*/ 656 w 729"/>
                <a:gd name="T9" fmla="*/ 27 h 322"/>
                <a:gd name="T10" fmla="*/ 681 w 729"/>
                <a:gd name="T11" fmla="*/ 47 h 322"/>
                <a:gd name="T12" fmla="*/ 701 w 729"/>
                <a:gd name="T13" fmla="*/ 71 h 322"/>
                <a:gd name="T14" fmla="*/ 716 w 729"/>
                <a:gd name="T15" fmla="*/ 99 h 322"/>
                <a:gd name="T16" fmla="*/ 726 w 729"/>
                <a:gd name="T17" fmla="*/ 128 h 322"/>
                <a:gd name="T18" fmla="*/ 729 w 729"/>
                <a:gd name="T19" fmla="*/ 161 h 322"/>
                <a:gd name="T20" fmla="*/ 726 w 729"/>
                <a:gd name="T21" fmla="*/ 193 h 322"/>
                <a:gd name="T22" fmla="*/ 716 w 729"/>
                <a:gd name="T23" fmla="*/ 224 h 322"/>
                <a:gd name="T24" fmla="*/ 701 w 729"/>
                <a:gd name="T25" fmla="*/ 251 h 322"/>
                <a:gd name="T26" fmla="*/ 681 w 729"/>
                <a:gd name="T27" fmla="*/ 275 h 322"/>
                <a:gd name="T28" fmla="*/ 656 w 729"/>
                <a:gd name="T29" fmla="*/ 295 h 322"/>
                <a:gd name="T30" fmla="*/ 627 w 729"/>
                <a:gd name="T31" fmla="*/ 309 h 322"/>
                <a:gd name="T32" fmla="*/ 596 w 729"/>
                <a:gd name="T33" fmla="*/ 319 h 322"/>
                <a:gd name="T34" fmla="*/ 562 w 729"/>
                <a:gd name="T35" fmla="*/ 322 h 322"/>
                <a:gd name="T36" fmla="*/ 167 w 729"/>
                <a:gd name="T37" fmla="*/ 322 h 322"/>
                <a:gd name="T38" fmla="*/ 134 w 729"/>
                <a:gd name="T39" fmla="*/ 319 h 322"/>
                <a:gd name="T40" fmla="*/ 102 w 729"/>
                <a:gd name="T41" fmla="*/ 309 h 322"/>
                <a:gd name="T42" fmla="*/ 73 w 729"/>
                <a:gd name="T43" fmla="*/ 295 h 322"/>
                <a:gd name="T44" fmla="*/ 49 w 729"/>
                <a:gd name="T45" fmla="*/ 275 h 322"/>
                <a:gd name="T46" fmla="*/ 28 w 729"/>
                <a:gd name="T47" fmla="*/ 251 h 322"/>
                <a:gd name="T48" fmla="*/ 13 w 729"/>
                <a:gd name="T49" fmla="*/ 224 h 322"/>
                <a:gd name="T50" fmla="*/ 3 w 729"/>
                <a:gd name="T51" fmla="*/ 193 h 322"/>
                <a:gd name="T52" fmla="*/ 0 w 729"/>
                <a:gd name="T53" fmla="*/ 161 h 322"/>
                <a:gd name="T54" fmla="*/ 3 w 729"/>
                <a:gd name="T55" fmla="*/ 128 h 322"/>
                <a:gd name="T56" fmla="*/ 13 w 729"/>
                <a:gd name="T57" fmla="*/ 99 h 322"/>
                <a:gd name="T58" fmla="*/ 28 w 729"/>
                <a:gd name="T59" fmla="*/ 71 h 322"/>
                <a:gd name="T60" fmla="*/ 49 w 729"/>
                <a:gd name="T61" fmla="*/ 47 h 322"/>
                <a:gd name="T62" fmla="*/ 73 w 729"/>
                <a:gd name="T63" fmla="*/ 27 h 322"/>
                <a:gd name="T64" fmla="*/ 102 w 729"/>
                <a:gd name="T65" fmla="*/ 13 h 322"/>
                <a:gd name="T66" fmla="*/ 134 w 729"/>
                <a:gd name="T67" fmla="*/ 3 h 322"/>
                <a:gd name="T68" fmla="*/ 167 w 729"/>
                <a:gd name="T6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9" h="322">
                  <a:moveTo>
                    <a:pt x="167" y="0"/>
                  </a:moveTo>
                  <a:lnTo>
                    <a:pt x="562" y="0"/>
                  </a:lnTo>
                  <a:lnTo>
                    <a:pt x="596" y="3"/>
                  </a:lnTo>
                  <a:lnTo>
                    <a:pt x="627" y="13"/>
                  </a:lnTo>
                  <a:lnTo>
                    <a:pt x="656" y="27"/>
                  </a:lnTo>
                  <a:lnTo>
                    <a:pt x="681" y="47"/>
                  </a:lnTo>
                  <a:lnTo>
                    <a:pt x="701" y="71"/>
                  </a:lnTo>
                  <a:lnTo>
                    <a:pt x="716" y="99"/>
                  </a:lnTo>
                  <a:lnTo>
                    <a:pt x="726" y="128"/>
                  </a:lnTo>
                  <a:lnTo>
                    <a:pt x="729" y="161"/>
                  </a:lnTo>
                  <a:lnTo>
                    <a:pt x="726" y="193"/>
                  </a:lnTo>
                  <a:lnTo>
                    <a:pt x="716" y="224"/>
                  </a:lnTo>
                  <a:lnTo>
                    <a:pt x="701" y="251"/>
                  </a:lnTo>
                  <a:lnTo>
                    <a:pt x="681" y="275"/>
                  </a:lnTo>
                  <a:lnTo>
                    <a:pt x="656" y="295"/>
                  </a:lnTo>
                  <a:lnTo>
                    <a:pt x="627" y="309"/>
                  </a:lnTo>
                  <a:lnTo>
                    <a:pt x="596" y="319"/>
                  </a:lnTo>
                  <a:lnTo>
                    <a:pt x="562" y="322"/>
                  </a:lnTo>
                  <a:lnTo>
                    <a:pt x="167" y="322"/>
                  </a:lnTo>
                  <a:lnTo>
                    <a:pt x="134" y="319"/>
                  </a:lnTo>
                  <a:lnTo>
                    <a:pt x="102" y="309"/>
                  </a:lnTo>
                  <a:lnTo>
                    <a:pt x="73" y="295"/>
                  </a:lnTo>
                  <a:lnTo>
                    <a:pt x="49" y="275"/>
                  </a:lnTo>
                  <a:lnTo>
                    <a:pt x="28" y="251"/>
                  </a:lnTo>
                  <a:lnTo>
                    <a:pt x="13" y="224"/>
                  </a:lnTo>
                  <a:lnTo>
                    <a:pt x="3" y="193"/>
                  </a:lnTo>
                  <a:lnTo>
                    <a:pt x="0" y="161"/>
                  </a:lnTo>
                  <a:lnTo>
                    <a:pt x="3" y="128"/>
                  </a:lnTo>
                  <a:lnTo>
                    <a:pt x="13" y="99"/>
                  </a:lnTo>
                  <a:lnTo>
                    <a:pt x="28" y="71"/>
                  </a:lnTo>
                  <a:lnTo>
                    <a:pt x="49" y="47"/>
                  </a:lnTo>
                  <a:lnTo>
                    <a:pt x="73" y="27"/>
                  </a:lnTo>
                  <a:lnTo>
                    <a:pt x="102" y="13"/>
                  </a:lnTo>
                  <a:lnTo>
                    <a:pt x="134" y="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30343D"/>
            </a:solidFill>
            <a:ln w="0">
              <a:solidFill>
                <a:srgbClr val="30343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44" name="Freeform 93"/>
            <p:cNvSpPr>
              <a:spLocks/>
            </p:cNvSpPr>
            <p:nvPr/>
          </p:nvSpPr>
          <p:spPr bwMode="auto">
            <a:xfrm>
              <a:off x="2503" y="2802"/>
              <a:ext cx="163" cy="72"/>
            </a:xfrm>
            <a:custGeom>
              <a:avLst/>
              <a:gdLst>
                <a:gd name="T0" fmla="*/ 113 w 489"/>
                <a:gd name="T1" fmla="*/ 0 h 216"/>
                <a:gd name="T2" fmla="*/ 377 w 489"/>
                <a:gd name="T3" fmla="*/ 0 h 216"/>
                <a:gd name="T4" fmla="*/ 404 w 489"/>
                <a:gd name="T5" fmla="*/ 3 h 216"/>
                <a:gd name="T6" fmla="*/ 427 w 489"/>
                <a:gd name="T7" fmla="*/ 11 h 216"/>
                <a:gd name="T8" fmla="*/ 448 w 489"/>
                <a:gd name="T9" fmla="*/ 24 h 216"/>
                <a:gd name="T10" fmla="*/ 465 w 489"/>
                <a:gd name="T11" fmla="*/ 40 h 216"/>
                <a:gd name="T12" fmla="*/ 478 w 489"/>
                <a:gd name="T13" fmla="*/ 61 h 216"/>
                <a:gd name="T14" fmla="*/ 487 w 489"/>
                <a:gd name="T15" fmla="*/ 83 h 216"/>
                <a:gd name="T16" fmla="*/ 489 w 489"/>
                <a:gd name="T17" fmla="*/ 108 h 216"/>
                <a:gd name="T18" fmla="*/ 487 w 489"/>
                <a:gd name="T19" fmla="*/ 133 h 216"/>
                <a:gd name="T20" fmla="*/ 478 w 489"/>
                <a:gd name="T21" fmla="*/ 155 h 216"/>
                <a:gd name="T22" fmla="*/ 465 w 489"/>
                <a:gd name="T23" fmla="*/ 176 h 216"/>
                <a:gd name="T24" fmla="*/ 448 w 489"/>
                <a:gd name="T25" fmla="*/ 193 h 216"/>
                <a:gd name="T26" fmla="*/ 427 w 489"/>
                <a:gd name="T27" fmla="*/ 205 h 216"/>
                <a:gd name="T28" fmla="*/ 404 w 489"/>
                <a:gd name="T29" fmla="*/ 213 h 216"/>
                <a:gd name="T30" fmla="*/ 377 w 489"/>
                <a:gd name="T31" fmla="*/ 216 h 216"/>
                <a:gd name="T32" fmla="*/ 113 w 489"/>
                <a:gd name="T33" fmla="*/ 216 h 216"/>
                <a:gd name="T34" fmla="*/ 86 w 489"/>
                <a:gd name="T35" fmla="*/ 213 h 216"/>
                <a:gd name="T36" fmla="*/ 63 w 489"/>
                <a:gd name="T37" fmla="*/ 205 h 216"/>
                <a:gd name="T38" fmla="*/ 42 w 489"/>
                <a:gd name="T39" fmla="*/ 193 h 216"/>
                <a:gd name="T40" fmla="*/ 25 w 489"/>
                <a:gd name="T41" fmla="*/ 176 h 216"/>
                <a:gd name="T42" fmla="*/ 12 w 489"/>
                <a:gd name="T43" fmla="*/ 155 h 216"/>
                <a:gd name="T44" fmla="*/ 3 w 489"/>
                <a:gd name="T45" fmla="*/ 133 h 216"/>
                <a:gd name="T46" fmla="*/ 0 w 489"/>
                <a:gd name="T47" fmla="*/ 108 h 216"/>
                <a:gd name="T48" fmla="*/ 3 w 489"/>
                <a:gd name="T49" fmla="*/ 83 h 216"/>
                <a:gd name="T50" fmla="*/ 12 w 489"/>
                <a:gd name="T51" fmla="*/ 61 h 216"/>
                <a:gd name="T52" fmla="*/ 25 w 489"/>
                <a:gd name="T53" fmla="*/ 40 h 216"/>
                <a:gd name="T54" fmla="*/ 42 w 489"/>
                <a:gd name="T55" fmla="*/ 24 h 216"/>
                <a:gd name="T56" fmla="*/ 63 w 489"/>
                <a:gd name="T57" fmla="*/ 11 h 216"/>
                <a:gd name="T58" fmla="*/ 86 w 489"/>
                <a:gd name="T59" fmla="*/ 3 h 216"/>
                <a:gd name="T60" fmla="*/ 113 w 489"/>
                <a:gd name="T6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9" h="216">
                  <a:moveTo>
                    <a:pt x="113" y="0"/>
                  </a:moveTo>
                  <a:lnTo>
                    <a:pt x="377" y="0"/>
                  </a:lnTo>
                  <a:lnTo>
                    <a:pt x="404" y="3"/>
                  </a:lnTo>
                  <a:lnTo>
                    <a:pt x="427" y="11"/>
                  </a:lnTo>
                  <a:lnTo>
                    <a:pt x="448" y="24"/>
                  </a:lnTo>
                  <a:lnTo>
                    <a:pt x="465" y="40"/>
                  </a:lnTo>
                  <a:lnTo>
                    <a:pt x="478" y="61"/>
                  </a:lnTo>
                  <a:lnTo>
                    <a:pt x="487" y="83"/>
                  </a:lnTo>
                  <a:lnTo>
                    <a:pt x="489" y="108"/>
                  </a:lnTo>
                  <a:lnTo>
                    <a:pt x="487" y="133"/>
                  </a:lnTo>
                  <a:lnTo>
                    <a:pt x="478" y="155"/>
                  </a:lnTo>
                  <a:lnTo>
                    <a:pt x="465" y="176"/>
                  </a:lnTo>
                  <a:lnTo>
                    <a:pt x="448" y="193"/>
                  </a:lnTo>
                  <a:lnTo>
                    <a:pt x="427" y="205"/>
                  </a:lnTo>
                  <a:lnTo>
                    <a:pt x="404" y="213"/>
                  </a:lnTo>
                  <a:lnTo>
                    <a:pt x="377" y="216"/>
                  </a:lnTo>
                  <a:lnTo>
                    <a:pt x="113" y="216"/>
                  </a:lnTo>
                  <a:lnTo>
                    <a:pt x="86" y="213"/>
                  </a:lnTo>
                  <a:lnTo>
                    <a:pt x="63" y="205"/>
                  </a:lnTo>
                  <a:lnTo>
                    <a:pt x="42" y="193"/>
                  </a:lnTo>
                  <a:lnTo>
                    <a:pt x="25" y="176"/>
                  </a:lnTo>
                  <a:lnTo>
                    <a:pt x="12" y="155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2" y="61"/>
                  </a:lnTo>
                  <a:lnTo>
                    <a:pt x="25" y="40"/>
                  </a:lnTo>
                  <a:lnTo>
                    <a:pt x="42" y="24"/>
                  </a:lnTo>
                  <a:lnTo>
                    <a:pt x="63" y="11"/>
                  </a:lnTo>
                  <a:lnTo>
                    <a:pt x="86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EA87A"/>
            </a:solidFill>
            <a:ln w="0">
              <a:solidFill>
                <a:srgbClr val="7EA87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45" name="Rectangle 94"/>
            <p:cNvSpPr>
              <a:spLocks noChangeArrowheads="1"/>
            </p:cNvSpPr>
            <p:nvPr/>
          </p:nvSpPr>
          <p:spPr bwMode="auto">
            <a:xfrm>
              <a:off x="2750" y="2994"/>
              <a:ext cx="216" cy="19"/>
            </a:xfrm>
            <a:prstGeom prst="rect">
              <a:avLst/>
            </a:prstGeom>
            <a:solidFill>
              <a:srgbClr val="30343D"/>
            </a:solidFill>
            <a:ln w="0">
              <a:solidFill>
                <a:srgbClr val="30343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46" name="Freeform 95"/>
            <p:cNvSpPr>
              <a:spLocks/>
            </p:cNvSpPr>
            <p:nvPr/>
          </p:nvSpPr>
          <p:spPr bwMode="auto">
            <a:xfrm>
              <a:off x="2750" y="2802"/>
              <a:ext cx="216" cy="195"/>
            </a:xfrm>
            <a:custGeom>
              <a:avLst/>
              <a:gdLst>
                <a:gd name="T0" fmla="*/ 0 w 648"/>
                <a:gd name="T1" fmla="*/ 0 h 586"/>
                <a:gd name="T2" fmla="*/ 41 w 648"/>
                <a:gd name="T3" fmla="*/ 16 h 586"/>
                <a:gd name="T4" fmla="*/ 81 w 648"/>
                <a:gd name="T5" fmla="*/ 0 h 586"/>
                <a:gd name="T6" fmla="*/ 122 w 648"/>
                <a:gd name="T7" fmla="*/ 16 h 586"/>
                <a:gd name="T8" fmla="*/ 162 w 648"/>
                <a:gd name="T9" fmla="*/ 0 h 586"/>
                <a:gd name="T10" fmla="*/ 203 w 648"/>
                <a:gd name="T11" fmla="*/ 16 h 586"/>
                <a:gd name="T12" fmla="*/ 244 w 648"/>
                <a:gd name="T13" fmla="*/ 0 h 586"/>
                <a:gd name="T14" fmla="*/ 283 w 648"/>
                <a:gd name="T15" fmla="*/ 16 h 586"/>
                <a:gd name="T16" fmla="*/ 324 w 648"/>
                <a:gd name="T17" fmla="*/ 0 h 586"/>
                <a:gd name="T18" fmla="*/ 365 w 648"/>
                <a:gd name="T19" fmla="*/ 16 h 586"/>
                <a:gd name="T20" fmla="*/ 405 w 648"/>
                <a:gd name="T21" fmla="*/ 0 h 586"/>
                <a:gd name="T22" fmla="*/ 446 w 648"/>
                <a:gd name="T23" fmla="*/ 16 h 586"/>
                <a:gd name="T24" fmla="*/ 486 w 648"/>
                <a:gd name="T25" fmla="*/ 0 h 586"/>
                <a:gd name="T26" fmla="*/ 527 w 648"/>
                <a:gd name="T27" fmla="*/ 16 h 586"/>
                <a:gd name="T28" fmla="*/ 567 w 648"/>
                <a:gd name="T29" fmla="*/ 0 h 586"/>
                <a:gd name="T30" fmla="*/ 607 w 648"/>
                <a:gd name="T31" fmla="*/ 16 h 586"/>
                <a:gd name="T32" fmla="*/ 648 w 648"/>
                <a:gd name="T33" fmla="*/ 0 h 586"/>
                <a:gd name="T34" fmla="*/ 648 w 648"/>
                <a:gd name="T35" fmla="*/ 586 h 586"/>
                <a:gd name="T36" fmla="*/ 0 w 648"/>
                <a:gd name="T37" fmla="*/ 586 h 586"/>
                <a:gd name="T38" fmla="*/ 0 w 648"/>
                <a:gd name="T39" fmla="*/ 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8" h="586">
                  <a:moveTo>
                    <a:pt x="0" y="0"/>
                  </a:moveTo>
                  <a:lnTo>
                    <a:pt x="41" y="16"/>
                  </a:lnTo>
                  <a:lnTo>
                    <a:pt x="81" y="0"/>
                  </a:lnTo>
                  <a:lnTo>
                    <a:pt x="122" y="16"/>
                  </a:lnTo>
                  <a:lnTo>
                    <a:pt x="162" y="0"/>
                  </a:lnTo>
                  <a:lnTo>
                    <a:pt x="203" y="16"/>
                  </a:lnTo>
                  <a:lnTo>
                    <a:pt x="244" y="0"/>
                  </a:lnTo>
                  <a:lnTo>
                    <a:pt x="283" y="16"/>
                  </a:lnTo>
                  <a:lnTo>
                    <a:pt x="324" y="0"/>
                  </a:lnTo>
                  <a:lnTo>
                    <a:pt x="365" y="16"/>
                  </a:lnTo>
                  <a:lnTo>
                    <a:pt x="405" y="0"/>
                  </a:lnTo>
                  <a:lnTo>
                    <a:pt x="446" y="16"/>
                  </a:lnTo>
                  <a:lnTo>
                    <a:pt x="486" y="0"/>
                  </a:lnTo>
                  <a:lnTo>
                    <a:pt x="527" y="16"/>
                  </a:lnTo>
                  <a:lnTo>
                    <a:pt x="567" y="0"/>
                  </a:lnTo>
                  <a:lnTo>
                    <a:pt x="607" y="16"/>
                  </a:lnTo>
                  <a:lnTo>
                    <a:pt x="648" y="0"/>
                  </a:lnTo>
                  <a:lnTo>
                    <a:pt x="648" y="586"/>
                  </a:lnTo>
                  <a:lnTo>
                    <a:pt x="0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9F7"/>
            </a:solidFill>
            <a:ln w="0">
              <a:solidFill>
                <a:srgbClr val="F2F9F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47" name="Freeform 96"/>
            <p:cNvSpPr>
              <a:spLocks/>
            </p:cNvSpPr>
            <p:nvPr/>
          </p:nvSpPr>
          <p:spPr bwMode="auto">
            <a:xfrm>
              <a:off x="2470" y="3047"/>
              <a:ext cx="559" cy="122"/>
            </a:xfrm>
            <a:custGeom>
              <a:avLst/>
              <a:gdLst>
                <a:gd name="T0" fmla="*/ 176 w 1678"/>
                <a:gd name="T1" fmla="*/ 0 h 366"/>
                <a:gd name="T2" fmla="*/ 1501 w 1678"/>
                <a:gd name="T3" fmla="*/ 0 h 366"/>
                <a:gd name="T4" fmla="*/ 1533 w 1678"/>
                <a:gd name="T5" fmla="*/ 4 h 366"/>
                <a:gd name="T6" fmla="*/ 1563 w 1678"/>
                <a:gd name="T7" fmla="*/ 11 h 366"/>
                <a:gd name="T8" fmla="*/ 1590 w 1678"/>
                <a:gd name="T9" fmla="*/ 24 h 366"/>
                <a:gd name="T10" fmla="*/ 1615 w 1678"/>
                <a:gd name="T11" fmla="*/ 42 h 366"/>
                <a:gd name="T12" fmla="*/ 1636 w 1678"/>
                <a:gd name="T13" fmla="*/ 63 h 366"/>
                <a:gd name="T14" fmla="*/ 1654 w 1678"/>
                <a:gd name="T15" fmla="*/ 87 h 366"/>
                <a:gd name="T16" fmla="*/ 1667 w 1678"/>
                <a:gd name="T17" fmla="*/ 114 h 366"/>
                <a:gd name="T18" fmla="*/ 1675 w 1678"/>
                <a:gd name="T19" fmla="*/ 144 h 366"/>
                <a:gd name="T20" fmla="*/ 1678 w 1678"/>
                <a:gd name="T21" fmla="*/ 176 h 366"/>
                <a:gd name="T22" fmla="*/ 1678 w 1678"/>
                <a:gd name="T23" fmla="*/ 191 h 366"/>
                <a:gd name="T24" fmla="*/ 1675 w 1678"/>
                <a:gd name="T25" fmla="*/ 222 h 366"/>
                <a:gd name="T26" fmla="*/ 1667 w 1678"/>
                <a:gd name="T27" fmla="*/ 251 h 366"/>
                <a:gd name="T28" fmla="*/ 1654 w 1678"/>
                <a:gd name="T29" fmla="*/ 279 h 366"/>
                <a:gd name="T30" fmla="*/ 1636 w 1678"/>
                <a:gd name="T31" fmla="*/ 304 h 366"/>
                <a:gd name="T32" fmla="*/ 1615 w 1678"/>
                <a:gd name="T33" fmla="*/ 325 h 366"/>
                <a:gd name="T34" fmla="*/ 1590 w 1678"/>
                <a:gd name="T35" fmla="*/ 342 h 366"/>
                <a:gd name="T36" fmla="*/ 1563 w 1678"/>
                <a:gd name="T37" fmla="*/ 355 h 366"/>
                <a:gd name="T38" fmla="*/ 1533 w 1678"/>
                <a:gd name="T39" fmla="*/ 363 h 366"/>
                <a:gd name="T40" fmla="*/ 1501 w 1678"/>
                <a:gd name="T41" fmla="*/ 366 h 366"/>
                <a:gd name="T42" fmla="*/ 176 w 1678"/>
                <a:gd name="T43" fmla="*/ 366 h 366"/>
                <a:gd name="T44" fmla="*/ 144 w 1678"/>
                <a:gd name="T45" fmla="*/ 363 h 366"/>
                <a:gd name="T46" fmla="*/ 114 w 1678"/>
                <a:gd name="T47" fmla="*/ 355 h 366"/>
                <a:gd name="T48" fmla="*/ 87 w 1678"/>
                <a:gd name="T49" fmla="*/ 342 h 366"/>
                <a:gd name="T50" fmla="*/ 62 w 1678"/>
                <a:gd name="T51" fmla="*/ 325 h 366"/>
                <a:gd name="T52" fmla="*/ 40 w 1678"/>
                <a:gd name="T53" fmla="*/ 304 h 366"/>
                <a:gd name="T54" fmla="*/ 23 w 1678"/>
                <a:gd name="T55" fmla="*/ 279 h 366"/>
                <a:gd name="T56" fmla="*/ 11 w 1678"/>
                <a:gd name="T57" fmla="*/ 251 h 366"/>
                <a:gd name="T58" fmla="*/ 2 w 1678"/>
                <a:gd name="T59" fmla="*/ 222 h 366"/>
                <a:gd name="T60" fmla="*/ 0 w 1678"/>
                <a:gd name="T61" fmla="*/ 191 h 366"/>
                <a:gd name="T62" fmla="*/ 0 w 1678"/>
                <a:gd name="T63" fmla="*/ 176 h 366"/>
                <a:gd name="T64" fmla="*/ 2 w 1678"/>
                <a:gd name="T65" fmla="*/ 144 h 366"/>
                <a:gd name="T66" fmla="*/ 11 w 1678"/>
                <a:gd name="T67" fmla="*/ 114 h 366"/>
                <a:gd name="T68" fmla="*/ 23 w 1678"/>
                <a:gd name="T69" fmla="*/ 87 h 366"/>
                <a:gd name="T70" fmla="*/ 40 w 1678"/>
                <a:gd name="T71" fmla="*/ 63 h 366"/>
                <a:gd name="T72" fmla="*/ 62 w 1678"/>
                <a:gd name="T73" fmla="*/ 42 h 366"/>
                <a:gd name="T74" fmla="*/ 87 w 1678"/>
                <a:gd name="T75" fmla="*/ 24 h 366"/>
                <a:gd name="T76" fmla="*/ 114 w 1678"/>
                <a:gd name="T77" fmla="*/ 11 h 366"/>
                <a:gd name="T78" fmla="*/ 144 w 1678"/>
                <a:gd name="T79" fmla="*/ 4 h 366"/>
                <a:gd name="T80" fmla="*/ 176 w 1678"/>
                <a:gd name="T8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8" h="366">
                  <a:moveTo>
                    <a:pt x="176" y="0"/>
                  </a:moveTo>
                  <a:lnTo>
                    <a:pt x="1501" y="0"/>
                  </a:lnTo>
                  <a:lnTo>
                    <a:pt x="1533" y="4"/>
                  </a:lnTo>
                  <a:lnTo>
                    <a:pt x="1563" y="11"/>
                  </a:lnTo>
                  <a:lnTo>
                    <a:pt x="1590" y="24"/>
                  </a:lnTo>
                  <a:lnTo>
                    <a:pt x="1615" y="42"/>
                  </a:lnTo>
                  <a:lnTo>
                    <a:pt x="1636" y="63"/>
                  </a:lnTo>
                  <a:lnTo>
                    <a:pt x="1654" y="87"/>
                  </a:lnTo>
                  <a:lnTo>
                    <a:pt x="1667" y="114"/>
                  </a:lnTo>
                  <a:lnTo>
                    <a:pt x="1675" y="144"/>
                  </a:lnTo>
                  <a:lnTo>
                    <a:pt x="1678" y="176"/>
                  </a:lnTo>
                  <a:lnTo>
                    <a:pt x="1678" y="191"/>
                  </a:lnTo>
                  <a:lnTo>
                    <a:pt x="1675" y="222"/>
                  </a:lnTo>
                  <a:lnTo>
                    <a:pt x="1667" y="251"/>
                  </a:lnTo>
                  <a:lnTo>
                    <a:pt x="1654" y="279"/>
                  </a:lnTo>
                  <a:lnTo>
                    <a:pt x="1636" y="304"/>
                  </a:lnTo>
                  <a:lnTo>
                    <a:pt x="1615" y="325"/>
                  </a:lnTo>
                  <a:lnTo>
                    <a:pt x="1590" y="342"/>
                  </a:lnTo>
                  <a:lnTo>
                    <a:pt x="1563" y="355"/>
                  </a:lnTo>
                  <a:lnTo>
                    <a:pt x="1533" y="363"/>
                  </a:lnTo>
                  <a:lnTo>
                    <a:pt x="1501" y="366"/>
                  </a:lnTo>
                  <a:lnTo>
                    <a:pt x="176" y="366"/>
                  </a:lnTo>
                  <a:lnTo>
                    <a:pt x="144" y="363"/>
                  </a:lnTo>
                  <a:lnTo>
                    <a:pt x="114" y="355"/>
                  </a:lnTo>
                  <a:lnTo>
                    <a:pt x="87" y="342"/>
                  </a:lnTo>
                  <a:lnTo>
                    <a:pt x="62" y="325"/>
                  </a:lnTo>
                  <a:lnTo>
                    <a:pt x="40" y="304"/>
                  </a:lnTo>
                  <a:lnTo>
                    <a:pt x="23" y="279"/>
                  </a:lnTo>
                  <a:lnTo>
                    <a:pt x="11" y="251"/>
                  </a:lnTo>
                  <a:lnTo>
                    <a:pt x="2" y="222"/>
                  </a:lnTo>
                  <a:lnTo>
                    <a:pt x="0" y="191"/>
                  </a:lnTo>
                  <a:lnTo>
                    <a:pt x="0" y="176"/>
                  </a:lnTo>
                  <a:lnTo>
                    <a:pt x="2" y="144"/>
                  </a:lnTo>
                  <a:lnTo>
                    <a:pt x="11" y="114"/>
                  </a:lnTo>
                  <a:lnTo>
                    <a:pt x="23" y="87"/>
                  </a:lnTo>
                  <a:lnTo>
                    <a:pt x="40" y="63"/>
                  </a:lnTo>
                  <a:lnTo>
                    <a:pt x="62" y="42"/>
                  </a:lnTo>
                  <a:lnTo>
                    <a:pt x="87" y="24"/>
                  </a:lnTo>
                  <a:lnTo>
                    <a:pt x="114" y="11"/>
                  </a:lnTo>
                  <a:lnTo>
                    <a:pt x="144" y="4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30343D"/>
            </a:solidFill>
            <a:ln w="0">
              <a:solidFill>
                <a:srgbClr val="30343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48" name="Freeform 97"/>
            <p:cNvSpPr>
              <a:spLocks/>
            </p:cNvSpPr>
            <p:nvPr/>
          </p:nvSpPr>
          <p:spPr bwMode="auto">
            <a:xfrm>
              <a:off x="2526" y="3065"/>
              <a:ext cx="447" cy="86"/>
            </a:xfrm>
            <a:custGeom>
              <a:avLst/>
              <a:gdLst>
                <a:gd name="T0" fmla="*/ 140 w 1343"/>
                <a:gd name="T1" fmla="*/ 0 h 257"/>
                <a:gd name="T2" fmla="*/ 1202 w 1343"/>
                <a:gd name="T3" fmla="*/ 0 h 257"/>
                <a:gd name="T4" fmla="*/ 1230 w 1343"/>
                <a:gd name="T5" fmla="*/ 2 h 257"/>
                <a:gd name="T6" fmla="*/ 1257 w 1343"/>
                <a:gd name="T7" fmla="*/ 10 h 257"/>
                <a:gd name="T8" fmla="*/ 1280 w 1343"/>
                <a:gd name="T9" fmla="*/ 21 h 257"/>
                <a:gd name="T10" fmla="*/ 1301 w 1343"/>
                <a:gd name="T11" fmla="*/ 36 h 257"/>
                <a:gd name="T12" fmla="*/ 1319 w 1343"/>
                <a:gd name="T13" fmla="*/ 54 h 257"/>
                <a:gd name="T14" fmla="*/ 1332 w 1343"/>
                <a:gd name="T15" fmla="*/ 76 h 257"/>
                <a:gd name="T16" fmla="*/ 1340 w 1343"/>
                <a:gd name="T17" fmla="*/ 99 h 257"/>
                <a:gd name="T18" fmla="*/ 1343 w 1343"/>
                <a:gd name="T19" fmla="*/ 123 h 257"/>
                <a:gd name="T20" fmla="*/ 1343 w 1343"/>
                <a:gd name="T21" fmla="*/ 134 h 257"/>
                <a:gd name="T22" fmla="*/ 1340 w 1343"/>
                <a:gd name="T23" fmla="*/ 158 h 257"/>
                <a:gd name="T24" fmla="*/ 1332 w 1343"/>
                <a:gd name="T25" fmla="*/ 181 h 257"/>
                <a:gd name="T26" fmla="*/ 1319 w 1343"/>
                <a:gd name="T27" fmla="*/ 202 h 257"/>
                <a:gd name="T28" fmla="*/ 1301 w 1343"/>
                <a:gd name="T29" fmla="*/ 220 h 257"/>
                <a:gd name="T30" fmla="*/ 1280 w 1343"/>
                <a:gd name="T31" fmla="*/ 235 h 257"/>
                <a:gd name="T32" fmla="*/ 1257 w 1343"/>
                <a:gd name="T33" fmla="*/ 247 h 257"/>
                <a:gd name="T34" fmla="*/ 1230 w 1343"/>
                <a:gd name="T35" fmla="*/ 253 h 257"/>
                <a:gd name="T36" fmla="*/ 1202 w 1343"/>
                <a:gd name="T37" fmla="*/ 257 h 257"/>
                <a:gd name="T38" fmla="*/ 140 w 1343"/>
                <a:gd name="T39" fmla="*/ 257 h 257"/>
                <a:gd name="T40" fmla="*/ 113 w 1343"/>
                <a:gd name="T41" fmla="*/ 253 h 257"/>
                <a:gd name="T42" fmla="*/ 87 w 1343"/>
                <a:gd name="T43" fmla="*/ 247 h 257"/>
                <a:gd name="T44" fmla="*/ 62 w 1343"/>
                <a:gd name="T45" fmla="*/ 235 h 257"/>
                <a:gd name="T46" fmla="*/ 42 w 1343"/>
                <a:gd name="T47" fmla="*/ 220 h 257"/>
                <a:gd name="T48" fmla="*/ 24 w 1343"/>
                <a:gd name="T49" fmla="*/ 202 h 257"/>
                <a:gd name="T50" fmla="*/ 11 w 1343"/>
                <a:gd name="T51" fmla="*/ 181 h 257"/>
                <a:gd name="T52" fmla="*/ 3 w 1343"/>
                <a:gd name="T53" fmla="*/ 158 h 257"/>
                <a:gd name="T54" fmla="*/ 0 w 1343"/>
                <a:gd name="T55" fmla="*/ 134 h 257"/>
                <a:gd name="T56" fmla="*/ 0 w 1343"/>
                <a:gd name="T57" fmla="*/ 123 h 257"/>
                <a:gd name="T58" fmla="*/ 3 w 1343"/>
                <a:gd name="T59" fmla="*/ 99 h 257"/>
                <a:gd name="T60" fmla="*/ 11 w 1343"/>
                <a:gd name="T61" fmla="*/ 76 h 257"/>
                <a:gd name="T62" fmla="*/ 24 w 1343"/>
                <a:gd name="T63" fmla="*/ 54 h 257"/>
                <a:gd name="T64" fmla="*/ 42 w 1343"/>
                <a:gd name="T65" fmla="*/ 36 h 257"/>
                <a:gd name="T66" fmla="*/ 62 w 1343"/>
                <a:gd name="T67" fmla="*/ 21 h 257"/>
                <a:gd name="T68" fmla="*/ 87 w 1343"/>
                <a:gd name="T69" fmla="*/ 10 h 257"/>
                <a:gd name="T70" fmla="*/ 113 w 1343"/>
                <a:gd name="T71" fmla="*/ 2 h 257"/>
                <a:gd name="T72" fmla="*/ 140 w 1343"/>
                <a:gd name="T7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3" h="257">
                  <a:moveTo>
                    <a:pt x="140" y="0"/>
                  </a:moveTo>
                  <a:lnTo>
                    <a:pt x="1202" y="0"/>
                  </a:lnTo>
                  <a:lnTo>
                    <a:pt x="1230" y="2"/>
                  </a:lnTo>
                  <a:lnTo>
                    <a:pt x="1257" y="10"/>
                  </a:lnTo>
                  <a:lnTo>
                    <a:pt x="1280" y="21"/>
                  </a:lnTo>
                  <a:lnTo>
                    <a:pt x="1301" y="36"/>
                  </a:lnTo>
                  <a:lnTo>
                    <a:pt x="1319" y="54"/>
                  </a:lnTo>
                  <a:lnTo>
                    <a:pt x="1332" y="76"/>
                  </a:lnTo>
                  <a:lnTo>
                    <a:pt x="1340" y="99"/>
                  </a:lnTo>
                  <a:lnTo>
                    <a:pt x="1343" y="123"/>
                  </a:lnTo>
                  <a:lnTo>
                    <a:pt x="1343" y="134"/>
                  </a:lnTo>
                  <a:lnTo>
                    <a:pt x="1340" y="158"/>
                  </a:lnTo>
                  <a:lnTo>
                    <a:pt x="1332" y="181"/>
                  </a:lnTo>
                  <a:lnTo>
                    <a:pt x="1319" y="202"/>
                  </a:lnTo>
                  <a:lnTo>
                    <a:pt x="1301" y="220"/>
                  </a:lnTo>
                  <a:lnTo>
                    <a:pt x="1280" y="235"/>
                  </a:lnTo>
                  <a:lnTo>
                    <a:pt x="1257" y="247"/>
                  </a:lnTo>
                  <a:lnTo>
                    <a:pt x="1230" y="253"/>
                  </a:lnTo>
                  <a:lnTo>
                    <a:pt x="1202" y="257"/>
                  </a:lnTo>
                  <a:lnTo>
                    <a:pt x="140" y="257"/>
                  </a:lnTo>
                  <a:lnTo>
                    <a:pt x="113" y="253"/>
                  </a:lnTo>
                  <a:lnTo>
                    <a:pt x="87" y="247"/>
                  </a:lnTo>
                  <a:lnTo>
                    <a:pt x="62" y="235"/>
                  </a:lnTo>
                  <a:lnTo>
                    <a:pt x="42" y="220"/>
                  </a:lnTo>
                  <a:lnTo>
                    <a:pt x="24" y="202"/>
                  </a:lnTo>
                  <a:lnTo>
                    <a:pt x="11" y="181"/>
                  </a:lnTo>
                  <a:lnTo>
                    <a:pt x="3" y="158"/>
                  </a:lnTo>
                  <a:lnTo>
                    <a:pt x="0" y="134"/>
                  </a:lnTo>
                  <a:lnTo>
                    <a:pt x="0" y="123"/>
                  </a:lnTo>
                  <a:lnTo>
                    <a:pt x="3" y="99"/>
                  </a:lnTo>
                  <a:lnTo>
                    <a:pt x="11" y="76"/>
                  </a:lnTo>
                  <a:lnTo>
                    <a:pt x="24" y="54"/>
                  </a:lnTo>
                  <a:lnTo>
                    <a:pt x="42" y="36"/>
                  </a:lnTo>
                  <a:lnTo>
                    <a:pt x="62" y="21"/>
                  </a:lnTo>
                  <a:lnTo>
                    <a:pt x="87" y="10"/>
                  </a:lnTo>
                  <a:lnTo>
                    <a:pt x="113" y="2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EA87A"/>
            </a:solidFill>
            <a:ln w="0">
              <a:solidFill>
                <a:srgbClr val="7EA87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49" name="Rectangle 98"/>
            <p:cNvSpPr>
              <a:spLocks noChangeArrowheads="1"/>
            </p:cNvSpPr>
            <p:nvPr/>
          </p:nvSpPr>
          <p:spPr bwMode="auto">
            <a:xfrm>
              <a:off x="2472" y="3218"/>
              <a:ext cx="64" cy="63"/>
            </a:xfrm>
            <a:prstGeom prst="rect">
              <a:avLst/>
            </a:prstGeom>
            <a:solidFill>
              <a:srgbClr val="D95B42"/>
            </a:solidFill>
            <a:ln w="0">
              <a:solidFill>
                <a:srgbClr val="D95B4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50" name="Rectangle 99"/>
            <p:cNvSpPr>
              <a:spLocks noChangeArrowheads="1"/>
            </p:cNvSpPr>
            <p:nvPr/>
          </p:nvSpPr>
          <p:spPr bwMode="auto">
            <a:xfrm>
              <a:off x="2570" y="3218"/>
              <a:ext cx="64" cy="63"/>
            </a:xfrm>
            <a:prstGeom prst="rect">
              <a:avLst/>
            </a:prstGeom>
            <a:solidFill>
              <a:srgbClr val="F28C1D"/>
            </a:solidFill>
            <a:ln w="0">
              <a:solidFill>
                <a:srgbClr val="F28C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51" name="Rectangle 100"/>
            <p:cNvSpPr>
              <a:spLocks noChangeArrowheads="1"/>
            </p:cNvSpPr>
            <p:nvPr/>
          </p:nvSpPr>
          <p:spPr bwMode="auto">
            <a:xfrm>
              <a:off x="2668" y="3218"/>
              <a:ext cx="63" cy="6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52" name="Rectangle 101"/>
            <p:cNvSpPr>
              <a:spLocks noChangeArrowheads="1"/>
            </p:cNvSpPr>
            <p:nvPr/>
          </p:nvSpPr>
          <p:spPr bwMode="auto">
            <a:xfrm>
              <a:off x="2765" y="3218"/>
              <a:ext cx="64" cy="6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53" name="Rectangle 102"/>
            <p:cNvSpPr>
              <a:spLocks noChangeArrowheads="1"/>
            </p:cNvSpPr>
            <p:nvPr/>
          </p:nvSpPr>
          <p:spPr bwMode="auto">
            <a:xfrm>
              <a:off x="2863" y="3218"/>
              <a:ext cx="63" cy="6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54" name="Rectangle 103"/>
            <p:cNvSpPr>
              <a:spLocks noChangeArrowheads="1"/>
            </p:cNvSpPr>
            <p:nvPr/>
          </p:nvSpPr>
          <p:spPr bwMode="auto">
            <a:xfrm>
              <a:off x="2961" y="3218"/>
              <a:ext cx="63" cy="6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55" name="Rectangle 104"/>
            <p:cNvSpPr>
              <a:spLocks noChangeArrowheads="1"/>
            </p:cNvSpPr>
            <p:nvPr/>
          </p:nvSpPr>
          <p:spPr bwMode="auto">
            <a:xfrm>
              <a:off x="2472" y="3316"/>
              <a:ext cx="64" cy="63"/>
            </a:xfrm>
            <a:prstGeom prst="rect">
              <a:avLst/>
            </a:prstGeom>
            <a:solidFill>
              <a:srgbClr val="3EBFBB"/>
            </a:solidFill>
            <a:ln w="0">
              <a:solidFill>
                <a:srgbClr val="3EBFB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56" name="Rectangle 105"/>
            <p:cNvSpPr>
              <a:spLocks noChangeArrowheads="1"/>
            </p:cNvSpPr>
            <p:nvPr/>
          </p:nvSpPr>
          <p:spPr bwMode="auto">
            <a:xfrm>
              <a:off x="2570" y="3316"/>
              <a:ext cx="64" cy="63"/>
            </a:xfrm>
            <a:prstGeom prst="rect">
              <a:avLst/>
            </a:prstGeom>
            <a:solidFill>
              <a:srgbClr val="3895D2"/>
            </a:solidFill>
            <a:ln w="0">
              <a:solidFill>
                <a:srgbClr val="3895D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57" name="Rectangle 106"/>
            <p:cNvSpPr>
              <a:spLocks noChangeArrowheads="1"/>
            </p:cNvSpPr>
            <p:nvPr/>
          </p:nvSpPr>
          <p:spPr bwMode="auto">
            <a:xfrm>
              <a:off x="2668" y="3316"/>
              <a:ext cx="63" cy="6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58" name="Rectangle 107"/>
            <p:cNvSpPr>
              <a:spLocks noChangeArrowheads="1"/>
            </p:cNvSpPr>
            <p:nvPr/>
          </p:nvSpPr>
          <p:spPr bwMode="auto">
            <a:xfrm>
              <a:off x="2765" y="3316"/>
              <a:ext cx="64" cy="6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59" name="Rectangle 108"/>
            <p:cNvSpPr>
              <a:spLocks noChangeArrowheads="1"/>
            </p:cNvSpPr>
            <p:nvPr/>
          </p:nvSpPr>
          <p:spPr bwMode="auto">
            <a:xfrm>
              <a:off x="2863" y="3316"/>
              <a:ext cx="63" cy="6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60" name="Rectangle 109"/>
            <p:cNvSpPr>
              <a:spLocks noChangeArrowheads="1"/>
            </p:cNvSpPr>
            <p:nvPr/>
          </p:nvSpPr>
          <p:spPr bwMode="auto">
            <a:xfrm>
              <a:off x="2961" y="3316"/>
              <a:ext cx="63" cy="6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161" name="직선 연결선 160"/>
          <p:cNvCxnSpPr/>
          <p:nvPr/>
        </p:nvCxnSpPr>
        <p:spPr>
          <a:xfrm>
            <a:off x="4553836" y="2768247"/>
            <a:ext cx="5849647" cy="127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0377501" y="3416594"/>
            <a:ext cx="10458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Check</a:t>
            </a:r>
          </a:p>
          <a:p>
            <a:pPr algn="ctr"/>
            <a:r>
              <a:rPr lang="en-US" altLang="ko-KR" sz="10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220350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EFFA"/>
            </a:gs>
            <a:gs pos="100000">
              <a:srgbClr val="C1CDD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07597" y="598205"/>
            <a:ext cx="10205003" cy="5512037"/>
          </a:xfrm>
          <a:prstGeom prst="rect">
            <a:avLst/>
          </a:prstGeom>
          <a:gradFill>
            <a:gsLst>
              <a:gs pos="0">
                <a:srgbClr val="F8F9FB"/>
              </a:gs>
              <a:gs pos="100000">
                <a:srgbClr val="E3E4E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103" y="598206"/>
            <a:ext cx="1262997" cy="5512037"/>
          </a:xfrm>
          <a:prstGeom prst="rect">
            <a:avLst/>
          </a:prstGeom>
          <a:gradFill>
            <a:gsLst>
              <a:gs pos="0">
                <a:srgbClr val="F8A3A6"/>
              </a:gs>
              <a:gs pos="100000">
                <a:srgbClr val="DF66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44600" y="5023928"/>
            <a:ext cx="972000" cy="279400"/>
          </a:xfrm>
          <a:prstGeom prst="roundRect">
            <a:avLst>
              <a:gd name="adj" fmla="val 50000"/>
            </a:avLst>
          </a:prstGeom>
          <a:solidFill>
            <a:srgbClr val="FF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PAGE 3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 rot="5400000">
            <a:off x="-1282261" y="2441734"/>
            <a:ext cx="44257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25604"/>
              </p:ext>
            </p:extLst>
          </p:nvPr>
        </p:nvGraphicFramePr>
        <p:xfrm>
          <a:off x="2222500" y="4218806"/>
          <a:ext cx="9067104" cy="155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21"/>
                <a:gridCol w="1813421"/>
                <a:gridCol w="1813421"/>
                <a:gridCol w="3626841"/>
              </a:tblGrid>
              <a:tr h="402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marL="115455" marR="115455" marT="57727" marB="577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marL="115455" marR="115455" marT="57727" marB="577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marL="115455" marR="115455" marT="57727" marB="577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marL="115455" marR="115455" marT="57727" marB="577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7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</a:rPr>
                        <a:t>PowerPoint</a:t>
                      </a:r>
                      <a:endParaRPr lang="ko-KR" altLang="en-US" sz="1200" dirty="0"/>
                    </a:p>
                  </a:txBody>
                  <a:tcPr marL="115455" marR="115455" marT="57727" marB="577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00B0F0"/>
                          </a:solidFill>
                        </a:rPr>
                        <a:t>○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 marL="115455" marR="115455" marT="57727" marB="577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45934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45934"/>
                        </a:solidFill>
                      </a:endParaRPr>
                    </a:p>
                  </a:txBody>
                  <a:tcPr marL="115455" marR="115455" marT="57727" marB="577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latin typeface="Calibri Light" panose="020F0302020204030204" pitchFamily="34" charset="0"/>
                        </a:rPr>
                        <a:t>PowerPoint is a computer program created by Microsoft Office</a:t>
                      </a:r>
                    </a:p>
                  </a:txBody>
                  <a:tcPr marL="115455" marR="115455" marT="57727" marB="577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7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</a:rPr>
                        <a:t>PowerPoint</a:t>
                      </a:r>
                      <a:endParaRPr lang="ko-KR" altLang="en-US" sz="1200" dirty="0"/>
                    </a:p>
                  </a:txBody>
                  <a:tcPr marL="115455" marR="115455" marT="57727" marB="577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FFC000"/>
                          </a:solidFill>
                        </a:rPr>
                        <a:t>△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 marL="115455" marR="115455" marT="57727" marB="577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B0F0"/>
                          </a:solidFill>
                        </a:rPr>
                        <a:t>○</a:t>
                      </a:r>
                    </a:p>
                  </a:txBody>
                  <a:tcPr marL="115455" marR="115455" marT="57727" marB="577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latin typeface="Calibri Light" panose="020F0302020204030204" pitchFamily="34" charset="0"/>
                        </a:rPr>
                        <a:t>PowerPoint is a computer program created by Microsoft Office</a:t>
                      </a:r>
                    </a:p>
                  </a:txBody>
                  <a:tcPr marL="115455" marR="115455" marT="57727" marB="577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" name="차트 82"/>
          <p:cNvGraphicFramePr/>
          <p:nvPr>
            <p:extLst>
              <p:ext uri="{D42A27DB-BD31-4B8C-83A1-F6EECF244321}">
                <p14:modId xmlns:p14="http://schemas.microsoft.com/office/powerpoint/2010/main" val="920512591"/>
              </p:ext>
            </p:extLst>
          </p:nvPr>
        </p:nvGraphicFramePr>
        <p:xfrm>
          <a:off x="2222500" y="929387"/>
          <a:ext cx="9067104" cy="2958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4" name="그룹 83"/>
          <p:cNvGrpSpPr/>
          <p:nvPr/>
        </p:nvGrpSpPr>
        <p:grpSpPr>
          <a:xfrm>
            <a:off x="9987750" y="317293"/>
            <a:ext cx="1676400" cy="555683"/>
            <a:chOff x="6565900" y="241300"/>
            <a:chExt cx="1676400" cy="555683"/>
          </a:xfrm>
          <a:solidFill>
            <a:schemeClr val="tx2">
              <a:lumMod val="75000"/>
            </a:schemeClr>
          </a:solidFill>
        </p:grpSpPr>
        <p:sp>
          <p:nvSpPr>
            <p:cNvPr id="85" name="이등변 삼각형 84"/>
            <p:cNvSpPr/>
            <p:nvPr/>
          </p:nvSpPr>
          <p:spPr>
            <a:xfrm rot="10800000">
              <a:off x="7289799" y="544983"/>
              <a:ext cx="252000" cy="25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>
              <a:off x="6565900" y="241300"/>
              <a:ext cx="1676400" cy="381000"/>
            </a:xfrm>
            <a:prstGeom prst="round2SameRect">
              <a:avLst>
                <a:gd name="adj1" fmla="val 32667"/>
                <a:gd name="adj2" fmla="val 366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CONTENTS </a:t>
              </a:r>
              <a:r>
                <a:rPr lang="en-US" altLang="ko-KR" sz="1200" b="1" dirty="0">
                  <a:solidFill>
                    <a:prstClr val="white"/>
                  </a:solidFill>
                </a:rPr>
                <a:t>50% 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968652" y="6067727"/>
            <a:ext cx="1676400" cy="547217"/>
            <a:chOff x="6565900" y="75083"/>
            <a:chExt cx="1676400" cy="547217"/>
          </a:xfrm>
          <a:solidFill>
            <a:srgbClr val="FF6600"/>
          </a:solidFill>
        </p:grpSpPr>
        <p:sp>
          <p:nvSpPr>
            <p:cNvPr id="88" name="이등변 삼각형 87"/>
            <p:cNvSpPr/>
            <p:nvPr/>
          </p:nvSpPr>
          <p:spPr>
            <a:xfrm>
              <a:off x="7289799" y="75083"/>
              <a:ext cx="252000" cy="25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양쪽 모서리가 둥근 사각형 88"/>
            <p:cNvSpPr/>
            <p:nvPr/>
          </p:nvSpPr>
          <p:spPr>
            <a:xfrm>
              <a:off x="6565900" y="241300"/>
              <a:ext cx="1676400" cy="381000"/>
            </a:xfrm>
            <a:prstGeom prst="round2SameRect">
              <a:avLst>
                <a:gd name="adj1" fmla="val 32667"/>
                <a:gd name="adj2" fmla="val 366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CONTENTS </a:t>
              </a:r>
              <a:r>
                <a:rPr lang="en-US" altLang="ko-KR" sz="1200" b="1" dirty="0">
                  <a:solidFill>
                    <a:prstClr val="white"/>
                  </a:solidFill>
                </a:rPr>
                <a:t>50% 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803900" y="5163628"/>
            <a:ext cx="1828452" cy="61236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8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EFFA"/>
            </a:gs>
            <a:gs pos="100000">
              <a:srgbClr val="C1CDD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07597" y="598205"/>
            <a:ext cx="10205003" cy="5512037"/>
          </a:xfrm>
          <a:prstGeom prst="rect">
            <a:avLst/>
          </a:prstGeom>
          <a:gradFill>
            <a:gsLst>
              <a:gs pos="0">
                <a:srgbClr val="F8F9FB"/>
              </a:gs>
              <a:gs pos="100000">
                <a:srgbClr val="E3E4E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103" y="598206"/>
            <a:ext cx="1262997" cy="5512037"/>
          </a:xfrm>
          <a:prstGeom prst="rect">
            <a:avLst/>
          </a:prstGeom>
          <a:gradFill>
            <a:gsLst>
              <a:gs pos="0">
                <a:srgbClr val="F8A3A6"/>
              </a:gs>
              <a:gs pos="100000">
                <a:srgbClr val="DF66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44600" y="5023928"/>
            <a:ext cx="972000" cy="279400"/>
          </a:xfrm>
          <a:prstGeom prst="roundRect">
            <a:avLst>
              <a:gd name="adj" fmla="val 50000"/>
            </a:avLst>
          </a:prstGeom>
          <a:solidFill>
            <a:srgbClr val="FF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PAGE 3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 rot="5400000">
            <a:off x="-1282261" y="2441734"/>
            <a:ext cx="44257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736689"/>
              </p:ext>
            </p:extLst>
          </p:nvPr>
        </p:nvGraphicFramePr>
        <p:xfrm>
          <a:off x="2357098" y="1131121"/>
          <a:ext cx="4409452" cy="452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726"/>
                <a:gridCol w="2204726"/>
              </a:tblGrid>
              <a:tr h="610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03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03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D8E0"/>
                    </a:solidFill>
                  </a:tcPr>
                </a:tc>
              </a:tr>
              <a:tr h="1303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7416051" y="598204"/>
            <a:ext cx="1587500" cy="1583134"/>
          </a:xfrm>
          <a:prstGeom prst="roundRect">
            <a:avLst>
              <a:gd name="adj" fmla="val 50000"/>
            </a:avLst>
          </a:prstGeom>
          <a:solidFill>
            <a:srgbClr val="95899E">
              <a:alpha val="60000"/>
            </a:srgbClr>
          </a:solidFill>
          <a:ln w="1016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haroni" panose="02010803020104030203" pitchFamily="2" charset="-79"/>
              </a:rPr>
              <a:t>CHECK!!</a:t>
            </a:r>
            <a:endParaRPr lang="ko-KR" altLang="en-US" dirty="0">
              <a:solidFill>
                <a:prstClr val="whit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aphicFrame>
        <p:nvGraphicFramePr>
          <p:cNvPr id="42" name="차트 41"/>
          <p:cNvGraphicFramePr/>
          <p:nvPr>
            <p:extLst>
              <p:ext uri="{D42A27DB-BD31-4B8C-83A1-F6EECF244321}">
                <p14:modId xmlns:p14="http://schemas.microsoft.com/office/powerpoint/2010/main" val="1810951673"/>
              </p:ext>
            </p:extLst>
          </p:nvPr>
        </p:nvGraphicFramePr>
        <p:xfrm>
          <a:off x="7705797" y="833273"/>
          <a:ext cx="3987683" cy="504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구부러진 연결선 2"/>
          <p:cNvCxnSpPr>
            <a:stCxn id="31" idx="1"/>
          </p:cNvCxnSpPr>
          <p:nvPr/>
        </p:nvCxnSpPr>
        <p:spPr>
          <a:xfrm rot="10800000" flipV="1">
            <a:off x="5676901" y="1389770"/>
            <a:ext cx="1739151" cy="1797929"/>
          </a:xfrm>
          <a:prstGeom prst="curvedConnector2">
            <a:avLst/>
          </a:prstGeom>
          <a:ln>
            <a:solidFill>
              <a:srgbClr val="8D82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4033014" y="5055532"/>
            <a:ext cx="1057619" cy="1054710"/>
          </a:xfrm>
          <a:prstGeom prst="roundRect">
            <a:avLst>
              <a:gd name="adj" fmla="val 50000"/>
            </a:avLst>
          </a:prstGeom>
          <a:solidFill>
            <a:schemeClr val="accent2">
              <a:alpha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haroni" panose="02010803020104030203" pitchFamily="2" charset="-79"/>
              </a:rPr>
              <a:t>CHECK!!</a:t>
            </a:r>
            <a:endParaRPr lang="ko-KR" altLang="en-US" sz="1200" dirty="0">
              <a:solidFill>
                <a:prstClr val="whit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50" name="구부러진 연결선 49"/>
          <p:cNvCxnSpPr>
            <a:stCxn id="45" idx="0"/>
            <a:endCxn id="42" idx="2"/>
          </p:cNvCxnSpPr>
          <p:nvPr/>
        </p:nvCxnSpPr>
        <p:spPr>
          <a:xfrm rot="16200000" flipH="1">
            <a:off x="6720910" y="2896445"/>
            <a:ext cx="819641" cy="5137814"/>
          </a:xfrm>
          <a:prstGeom prst="curvedConnector5">
            <a:avLst>
              <a:gd name="adj1" fmla="val -102264"/>
              <a:gd name="adj2" fmla="val 46620"/>
              <a:gd name="adj3" fmla="val 188319"/>
            </a:avLst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54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386</Words>
  <Application>Microsoft Office PowerPoint</Application>
  <PresentationFormat>와이드스크린</PresentationFormat>
  <Paragraphs>97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나눔바른고딕 UltraLight</vt:lpstr>
      <vt:lpstr>맑은 고딕</vt:lpstr>
      <vt:lpstr>Aharoni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요청사항</cp:lastModifiedBy>
  <cp:revision>169</cp:revision>
  <dcterms:created xsi:type="dcterms:W3CDTF">2018-03-06T08:13:05Z</dcterms:created>
  <dcterms:modified xsi:type="dcterms:W3CDTF">2018-03-29T08:59:46Z</dcterms:modified>
</cp:coreProperties>
</file>