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720" r:id="rId3"/>
    <p:sldId id="715" r:id="rId4"/>
    <p:sldId id="716" r:id="rId5"/>
    <p:sldId id="717" r:id="rId6"/>
    <p:sldId id="718" r:id="rId7"/>
    <p:sldId id="71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EF"/>
    <a:srgbClr val="0D385B"/>
    <a:srgbClr val="023D75"/>
    <a:srgbClr val="01568F"/>
    <a:srgbClr val="026294"/>
    <a:srgbClr val="018CAD"/>
    <a:srgbClr val="03C1D9"/>
    <a:srgbClr val="65D9E8"/>
    <a:srgbClr val="EBEBEB"/>
    <a:srgbClr val="203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66" autoAdjust="0"/>
    <p:restoredTop sz="95990" autoAdjust="0"/>
  </p:normalViewPr>
  <p:slideViewPr>
    <p:cSldViewPr snapToGrid="0">
      <p:cViewPr varScale="1">
        <p:scale>
          <a:sx n="83" d="100"/>
          <a:sy n="83" d="100"/>
        </p:scale>
        <p:origin x="102" y="54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flip="none" rotWithShape="1">
              <a:gsLst>
                <a:gs pos="100000">
                  <a:schemeClr val="tx2">
                    <a:lumMod val="75000"/>
                    <a:alpha val="0"/>
                  </a:schemeClr>
                </a:gs>
                <a:gs pos="32000">
                  <a:srgbClr val="00ADEF"/>
                </a:gs>
              </a:gsLst>
              <a:lin ang="2700000" scaled="1"/>
              <a:tileRect/>
            </a:gradFill>
            <a:ln w="28575" cap="rnd">
              <a:noFill/>
              <a:round/>
            </a:ln>
            <a:effectLst/>
          </c:spPr>
          <c:cat>
            <c:strRef>
              <c:f>Sheet1!$A$2:$A$9</c:f>
              <c:strCache>
                <c:ptCount val="8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</c:v>
                </c:pt>
                <c:pt idx="1">
                  <c:v>21</c:v>
                </c:pt>
                <c:pt idx="2">
                  <c:v>55</c:v>
                </c:pt>
                <c:pt idx="3">
                  <c:v>74</c:v>
                </c:pt>
                <c:pt idx="4">
                  <c:v>91</c:v>
                </c:pt>
                <c:pt idx="5">
                  <c:v>135</c:v>
                </c:pt>
                <c:pt idx="6">
                  <c:v>144</c:v>
                </c:pt>
                <c:pt idx="7">
                  <c:v>177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2271136"/>
        <c:axId val="292271696"/>
      </c:areaChart>
      <c:catAx>
        <c:axId val="292271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>
                    <a:lumMod val="65000"/>
                  </a:schemeClr>
                </a:solidFill>
              </a:defRPr>
            </a:pPr>
            <a:endParaRPr lang="ko-KR"/>
          </a:p>
        </c:txPr>
        <c:crossAx val="292271696"/>
        <c:crosses val="autoZero"/>
        <c:auto val="1"/>
        <c:lblAlgn val="ctr"/>
        <c:lblOffset val="100"/>
        <c:noMultiLvlLbl val="0"/>
      </c:catAx>
      <c:valAx>
        <c:axId val="29227169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9227113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93B3A7-050D-44DC-AF06-B85FF3AF82AE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39AC8E85-D690-44ED-9EFC-C05131BE690C}">
      <dgm:prSet phldrT="[텍스트]" phldr="1"/>
      <dgm:spPr/>
      <dgm:t>
        <a:bodyPr/>
        <a:lstStyle/>
        <a:p>
          <a:pPr algn="ctr" latinLnBrk="1"/>
          <a:endParaRPr lang="ko-KR" altLang="en-US" dirty="0">
            <a:noFill/>
          </a:endParaRPr>
        </a:p>
      </dgm:t>
    </dgm:pt>
    <dgm:pt modelId="{24D8ACDF-1596-49AD-9575-A6FA4E9677CF}" type="parTrans" cxnId="{F2C1D244-89AE-48FA-9CDD-966CDCE64ECE}">
      <dgm:prSet/>
      <dgm:spPr/>
      <dgm:t>
        <a:bodyPr/>
        <a:lstStyle/>
        <a:p>
          <a:pPr latinLnBrk="1"/>
          <a:endParaRPr lang="ko-KR" altLang="en-US"/>
        </a:p>
      </dgm:t>
    </dgm:pt>
    <dgm:pt modelId="{E89C566D-69B6-412D-8D75-9497CE6E54EC}" type="sibTrans" cxnId="{F2C1D244-89AE-48FA-9CDD-966CDCE64ECE}">
      <dgm:prSet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C29937EE-BFAF-4E40-ACF5-F0D00C76DF69}" type="pres">
      <dgm:prSet presAssocID="{C493B3A7-050D-44DC-AF06-B85FF3AF82AE}" presName="Name0" presStyleCnt="0">
        <dgm:presLayoutVars>
          <dgm:dir/>
        </dgm:presLayoutVars>
      </dgm:prSet>
      <dgm:spPr/>
    </dgm:pt>
    <dgm:pt modelId="{01854142-76B3-44AE-987B-86763B5F51D1}" type="pres">
      <dgm:prSet presAssocID="{E89C566D-69B6-412D-8D75-9497CE6E54EC}" presName="picture_1" presStyleLbl="bgImgPlace1" presStyleIdx="0" presStyleCnt="1" custScaleX="128228" custScaleY="100000" custLinFactX="41671" custLinFactNeighborX="100000" custLinFactNeighborY="-100000"/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77FB4E3-5B18-4B55-B1D3-6750F10D0D82}" type="pres">
      <dgm:prSet presAssocID="{39AC8E85-D690-44ED-9EFC-C05131BE690C}" presName="text_1" presStyleLbl="node1" presStyleIdx="0" presStyleCnt="0" custFlipVert="0" custScaleX="46651" custScaleY="13185" custLinFactNeighborX="9740" custLinFactNeighborY="2609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BA4C88-55AB-46EB-B5FE-EDD6887551F3}" type="pres">
      <dgm:prSet presAssocID="{C493B3A7-050D-44DC-AF06-B85FF3AF82AE}" presName="maxNode" presStyleCnt="0"/>
      <dgm:spPr/>
    </dgm:pt>
    <dgm:pt modelId="{6D5F99AF-8F9B-47D0-8EBD-4424679D182F}" type="pres">
      <dgm:prSet presAssocID="{C493B3A7-050D-44DC-AF06-B85FF3AF82AE}" presName="Name33" presStyleCnt="0"/>
      <dgm:spPr/>
    </dgm:pt>
  </dgm:ptLst>
  <dgm:cxnLst>
    <dgm:cxn modelId="{F37E36B9-2C1A-4F21-ADE6-99359F771DCA}" type="presOf" srcId="{C493B3A7-050D-44DC-AF06-B85FF3AF82AE}" destId="{C29937EE-BFAF-4E40-ACF5-F0D00C76DF69}" srcOrd="0" destOrd="0" presId="urn:microsoft.com/office/officeart/2008/layout/AccentedPicture"/>
    <dgm:cxn modelId="{F2C1D244-89AE-48FA-9CDD-966CDCE64ECE}" srcId="{C493B3A7-050D-44DC-AF06-B85FF3AF82AE}" destId="{39AC8E85-D690-44ED-9EFC-C05131BE690C}" srcOrd="0" destOrd="0" parTransId="{24D8ACDF-1596-49AD-9575-A6FA4E9677CF}" sibTransId="{E89C566D-69B6-412D-8D75-9497CE6E54EC}"/>
    <dgm:cxn modelId="{14005F1F-E52F-4129-B488-030C0EACE292}" type="presOf" srcId="{39AC8E85-D690-44ED-9EFC-C05131BE690C}" destId="{777FB4E3-5B18-4B55-B1D3-6750F10D0D82}" srcOrd="0" destOrd="0" presId="urn:microsoft.com/office/officeart/2008/layout/AccentedPicture"/>
    <dgm:cxn modelId="{B54B98F9-CD97-4D07-B081-4D8C4215A40A}" type="presOf" srcId="{E89C566D-69B6-412D-8D75-9497CE6E54EC}" destId="{01854142-76B3-44AE-987B-86763B5F51D1}" srcOrd="0" destOrd="0" presId="urn:microsoft.com/office/officeart/2008/layout/AccentedPicture"/>
    <dgm:cxn modelId="{DB768FC5-60F1-4B4F-A6EB-4ECD90E31552}" type="presParOf" srcId="{C29937EE-BFAF-4E40-ACF5-F0D00C76DF69}" destId="{01854142-76B3-44AE-987B-86763B5F51D1}" srcOrd="0" destOrd="0" presId="urn:microsoft.com/office/officeart/2008/layout/AccentedPicture"/>
    <dgm:cxn modelId="{339A7C40-1AB7-464C-B287-77D278FDDF25}" type="presParOf" srcId="{C29937EE-BFAF-4E40-ACF5-F0D00C76DF69}" destId="{777FB4E3-5B18-4B55-B1D3-6750F10D0D82}" srcOrd="1" destOrd="0" presId="urn:microsoft.com/office/officeart/2008/layout/AccentedPicture"/>
    <dgm:cxn modelId="{94ACC082-9548-4481-8CF9-4C5BF2A83A2C}" type="presParOf" srcId="{C29937EE-BFAF-4E40-ACF5-F0D00C76DF69}" destId="{97BA4C88-55AB-46EB-B5FE-EDD6887551F3}" srcOrd="2" destOrd="0" presId="urn:microsoft.com/office/officeart/2008/layout/AccentedPicture"/>
    <dgm:cxn modelId="{10067F96-1764-48E5-B969-9D9C1757E9D4}" type="presParOf" srcId="{97BA4C88-55AB-46EB-B5FE-EDD6887551F3}" destId="{6D5F99AF-8F9B-47D0-8EBD-4424679D182F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93B3A7-050D-44DC-AF06-B85FF3AF82AE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39AC8E85-D690-44ED-9EFC-C05131BE690C}">
      <dgm:prSet phldrT="[텍스트]" phldr="1"/>
      <dgm:spPr/>
      <dgm:t>
        <a:bodyPr/>
        <a:lstStyle/>
        <a:p>
          <a:pPr algn="ctr" latinLnBrk="1"/>
          <a:endParaRPr lang="ko-KR" altLang="en-US" dirty="0">
            <a:noFill/>
          </a:endParaRPr>
        </a:p>
      </dgm:t>
    </dgm:pt>
    <dgm:pt modelId="{24D8ACDF-1596-49AD-9575-A6FA4E9677CF}" type="parTrans" cxnId="{F2C1D244-89AE-48FA-9CDD-966CDCE64ECE}">
      <dgm:prSet/>
      <dgm:spPr/>
      <dgm:t>
        <a:bodyPr/>
        <a:lstStyle/>
        <a:p>
          <a:pPr latinLnBrk="1"/>
          <a:endParaRPr lang="ko-KR" altLang="en-US"/>
        </a:p>
      </dgm:t>
    </dgm:pt>
    <dgm:pt modelId="{E89C566D-69B6-412D-8D75-9497CE6E54EC}" type="sibTrans" cxnId="{F2C1D244-89AE-48FA-9CDD-966CDCE64ECE}">
      <dgm:prSet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C29937EE-BFAF-4E40-ACF5-F0D00C76DF69}" type="pres">
      <dgm:prSet presAssocID="{C493B3A7-050D-44DC-AF06-B85FF3AF82AE}" presName="Name0" presStyleCnt="0">
        <dgm:presLayoutVars>
          <dgm:dir/>
        </dgm:presLayoutVars>
      </dgm:prSet>
      <dgm:spPr/>
    </dgm:pt>
    <dgm:pt modelId="{01854142-76B3-44AE-987B-86763B5F51D1}" type="pres">
      <dgm:prSet presAssocID="{E89C566D-69B6-412D-8D75-9497CE6E54EC}" presName="picture_1" presStyleLbl="bgImgPlace1" presStyleIdx="0" presStyleCnt="1" custScaleX="181329" custScaleY="100000" custLinFactX="41671" custLinFactNeighborX="100000" custLinFactNeighborY="-100000"/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77FB4E3-5B18-4B55-B1D3-6750F10D0D82}" type="pres">
      <dgm:prSet presAssocID="{39AC8E85-D690-44ED-9EFC-C05131BE690C}" presName="text_1" presStyleLbl="node1" presStyleIdx="0" presStyleCnt="0" custFlipVert="0" custScaleX="46651" custScaleY="13185" custLinFactNeighborX="9740" custLinFactNeighborY="2609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BA4C88-55AB-46EB-B5FE-EDD6887551F3}" type="pres">
      <dgm:prSet presAssocID="{C493B3A7-050D-44DC-AF06-B85FF3AF82AE}" presName="maxNode" presStyleCnt="0"/>
      <dgm:spPr/>
    </dgm:pt>
    <dgm:pt modelId="{6D5F99AF-8F9B-47D0-8EBD-4424679D182F}" type="pres">
      <dgm:prSet presAssocID="{C493B3A7-050D-44DC-AF06-B85FF3AF82AE}" presName="Name33" presStyleCnt="0"/>
      <dgm:spPr/>
    </dgm:pt>
  </dgm:ptLst>
  <dgm:cxnLst>
    <dgm:cxn modelId="{BAE144C0-3D44-47EE-AF27-439DAC0AB019}" type="presOf" srcId="{39AC8E85-D690-44ED-9EFC-C05131BE690C}" destId="{777FB4E3-5B18-4B55-B1D3-6750F10D0D82}" srcOrd="0" destOrd="0" presId="urn:microsoft.com/office/officeart/2008/layout/AccentedPicture"/>
    <dgm:cxn modelId="{F2C1D244-89AE-48FA-9CDD-966CDCE64ECE}" srcId="{C493B3A7-050D-44DC-AF06-B85FF3AF82AE}" destId="{39AC8E85-D690-44ED-9EFC-C05131BE690C}" srcOrd="0" destOrd="0" parTransId="{24D8ACDF-1596-49AD-9575-A6FA4E9677CF}" sibTransId="{E89C566D-69B6-412D-8D75-9497CE6E54EC}"/>
    <dgm:cxn modelId="{95AB8136-CA9F-4BD4-817D-8049FD1175AD}" type="presOf" srcId="{C493B3A7-050D-44DC-AF06-B85FF3AF82AE}" destId="{C29937EE-BFAF-4E40-ACF5-F0D00C76DF69}" srcOrd="0" destOrd="0" presId="urn:microsoft.com/office/officeart/2008/layout/AccentedPicture"/>
    <dgm:cxn modelId="{6CCF357D-5F74-416B-8C58-AD37FCFFADAF}" type="presOf" srcId="{E89C566D-69B6-412D-8D75-9497CE6E54EC}" destId="{01854142-76B3-44AE-987B-86763B5F51D1}" srcOrd="0" destOrd="0" presId="urn:microsoft.com/office/officeart/2008/layout/AccentedPicture"/>
    <dgm:cxn modelId="{E3E06D2E-85D2-4B39-A708-E9DE883600F5}" type="presParOf" srcId="{C29937EE-BFAF-4E40-ACF5-F0D00C76DF69}" destId="{01854142-76B3-44AE-987B-86763B5F51D1}" srcOrd="0" destOrd="0" presId="urn:microsoft.com/office/officeart/2008/layout/AccentedPicture"/>
    <dgm:cxn modelId="{94BEB0EA-004A-4028-B333-8E1DC8710E48}" type="presParOf" srcId="{C29937EE-BFAF-4E40-ACF5-F0D00C76DF69}" destId="{777FB4E3-5B18-4B55-B1D3-6750F10D0D82}" srcOrd="1" destOrd="0" presId="urn:microsoft.com/office/officeart/2008/layout/AccentedPicture"/>
    <dgm:cxn modelId="{97FF2C6C-145E-4F94-8B90-75DDDF0555FF}" type="presParOf" srcId="{C29937EE-BFAF-4E40-ACF5-F0D00C76DF69}" destId="{97BA4C88-55AB-46EB-B5FE-EDD6887551F3}" srcOrd="2" destOrd="0" presId="urn:microsoft.com/office/officeart/2008/layout/AccentedPicture"/>
    <dgm:cxn modelId="{A56D5E36-5E53-4682-B456-90F1D7F4C495}" type="presParOf" srcId="{97BA4C88-55AB-46EB-B5FE-EDD6887551F3}" destId="{6D5F99AF-8F9B-47D0-8EBD-4424679D182F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54142-76B3-44AE-987B-86763B5F51D1}">
      <dsp:nvSpPr>
        <dsp:cNvPr id="0" name=""/>
        <dsp:cNvSpPr/>
      </dsp:nvSpPr>
      <dsp:spPr>
        <a:xfrm>
          <a:off x="-3" y="0"/>
          <a:ext cx="2650518" cy="263652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FB4E3-5B18-4B55-B1D3-6750F10D0D82}">
      <dsp:nvSpPr>
        <dsp:cNvPr id="0" name=""/>
        <dsp:cNvSpPr/>
      </dsp:nvSpPr>
      <dsp:spPr>
        <a:xfrm>
          <a:off x="953999" y="2154064"/>
          <a:ext cx="742505" cy="20857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 dirty="0">
            <a:noFill/>
          </a:endParaRPr>
        </a:p>
      </dsp:txBody>
      <dsp:txXfrm>
        <a:off x="953999" y="2154064"/>
        <a:ext cx="742505" cy="208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54142-76B3-44AE-987B-86763B5F51D1}">
      <dsp:nvSpPr>
        <dsp:cNvPr id="0" name=""/>
        <dsp:cNvSpPr/>
      </dsp:nvSpPr>
      <dsp:spPr>
        <a:xfrm>
          <a:off x="1" y="0"/>
          <a:ext cx="3534978" cy="248658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FB4E3-5B18-4B55-B1D3-6750F10D0D82}">
      <dsp:nvSpPr>
        <dsp:cNvPr id="0" name=""/>
        <dsp:cNvSpPr/>
      </dsp:nvSpPr>
      <dsp:spPr>
        <a:xfrm>
          <a:off x="1417346" y="2031563"/>
          <a:ext cx="700279" cy="1967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b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 dirty="0">
            <a:noFill/>
          </a:endParaRPr>
        </a:p>
      </dsp:txBody>
      <dsp:txXfrm>
        <a:off x="1417346" y="2031563"/>
        <a:ext cx="700279" cy="196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24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410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858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834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864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804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245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0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98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07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3846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66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60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608567" y="1890472"/>
            <a:ext cx="2859578" cy="2859578"/>
          </a:xfrm>
          <a:prstGeom prst="ellipse">
            <a:avLst/>
          </a:prstGeom>
          <a:solidFill>
            <a:srgbClr val="00A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prstClr val="white"/>
                </a:solidFill>
              </a:rPr>
              <a:t>0, 173, 239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54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alpha val="0"/>
                </a:schemeClr>
              </a:gs>
              <a:gs pos="100000">
                <a:schemeClr val="tx2">
                  <a:lumMod val="7500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2959" y="2258557"/>
            <a:ext cx="4908798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POWER POINT </a:t>
            </a:r>
            <a:r>
              <a:rPr lang="en-US" altLang="ko-KR" sz="3200" b="1" i="1" dirty="0" smtClean="0">
                <a:solidFill>
                  <a:schemeClr val="bg1"/>
                </a:solidFill>
              </a:rPr>
              <a:t>PRESENTATION</a:t>
            </a:r>
            <a:endParaRPr lang="en-US" altLang="ko-KR" sz="3200" b="1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987" y="3548099"/>
            <a:ext cx="1898248" cy="289368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Marketing Department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509502" y="3548099"/>
            <a:ext cx="1151042" cy="289368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까칠한 조땡</a:t>
            </a:r>
            <a:endParaRPr lang="ko-KR" altLang="en-US" sz="1200" dirty="0"/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526368" y="4284103"/>
            <a:ext cx="260535" cy="260535"/>
            <a:chOff x="4504" y="735"/>
            <a:chExt cx="2996" cy="2996"/>
          </a:xfrm>
          <a:solidFill>
            <a:srgbClr val="00ADEF"/>
          </a:solidFill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4756" y="735"/>
              <a:ext cx="2274" cy="2337"/>
            </a:xfrm>
            <a:custGeom>
              <a:avLst/>
              <a:gdLst>
                <a:gd name="T0" fmla="*/ 998 w 6824"/>
                <a:gd name="T1" fmla="*/ 2439 h 7010"/>
                <a:gd name="T2" fmla="*/ 3520 w 6824"/>
                <a:gd name="T3" fmla="*/ 4422 h 7010"/>
                <a:gd name="T4" fmla="*/ 2193 w 6824"/>
                <a:gd name="T5" fmla="*/ 2439 h 7010"/>
                <a:gd name="T6" fmla="*/ 4964 w 6824"/>
                <a:gd name="T7" fmla="*/ 2002 h 7010"/>
                <a:gd name="T8" fmla="*/ 4315 w 6824"/>
                <a:gd name="T9" fmla="*/ 2439 h 7010"/>
                <a:gd name="T10" fmla="*/ 6513 w 6824"/>
                <a:gd name="T11" fmla="*/ 5348 h 7010"/>
                <a:gd name="T12" fmla="*/ 6608 w 6824"/>
                <a:gd name="T13" fmla="*/ 5059 h 7010"/>
                <a:gd name="T14" fmla="*/ 6692 w 6824"/>
                <a:gd name="T15" fmla="*/ 4700 h 7010"/>
                <a:gd name="T16" fmla="*/ 6735 w 6824"/>
                <a:gd name="T17" fmla="*/ 4374 h 7010"/>
                <a:gd name="T18" fmla="*/ 6742 w 6824"/>
                <a:gd name="T19" fmla="*/ 4077 h 7010"/>
                <a:gd name="T20" fmla="*/ 6718 w 6824"/>
                <a:gd name="T21" fmla="*/ 3806 h 7010"/>
                <a:gd name="T22" fmla="*/ 6617 w 6824"/>
                <a:gd name="T23" fmla="*/ 3393 h 7010"/>
                <a:gd name="T24" fmla="*/ 6440 w 6824"/>
                <a:gd name="T25" fmla="*/ 3004 h 7010"/>
                <a:gd name="T26" fmla="*/ 6186 w 6824"/>
                <a:gd name="T27" fmla="*/ 2619 h 7010"/>
                <a:gd name="T28" fmla="*/ 5976 w 6824"/>
                <a:gd name="T29" fmla="*/ 2323 h 7010"/>
                <a:gd name="T30" fmla="*/ 5897 w 6824"/>
                <a:gd name="T31" fmla="*/ 2151 h 7010"/>
                <a:gd name="T32" fmla="*/ 5888 w 6824"/>
                <a:gd name="T33" fmla="*/ 2082 h 7010"/>
                <a:gd name="T34" fmla="*/ 5899 w 6824"/>
                <a:gd name="T35" fmla="*/ 1951 h 7010"/>
                <a:gd name="T36" fmla="*/ 5940 w 6824"/>
                <a:gd name="T37" fmla="*/ 1786 h 7010"/>
                <a:gd name="T38" fmla="*/ 6014 w 6824"/>
                <a:gd name="T39" fmla="*/ 1635 h 7010"/>
                <a:gd name="T40" fmla="*/ 6112 w 6824"/>
                <a:gd name="T41" fmla="*/ 1503 h 7010"/>
                <a:gd name="T42" fmla="*/ 6234 w 6824"/>
                <a:gd name="T43" fmla="*/ 1392 h 7010"/>
                <a:gd name="T44" fmla="*/ 6376 w 6824"/>
                <a:gd name="T45" fmla="*/ 1307 h 7010"/>
                <a:gd name="T46" fmla="*/ 6533 w 6824"/>
                <a:gd name="T47" fmla="*/ 1248 h 7010"/>
                <a:gd name="T48" fmla="*/ 6705 w 6824"/>
                <a:gd name="T49" fmla="*/ 1222 h 7010"/>
                <a:gd name="T50" fmla="*/ 6787 w 6824"/>
                <a:gd name="T51" fmla="*/ 1222 h 7010"/>
                <a:gd name="T52" fmla="*/ 6748 w 6824"/>
                <a:gd name="T53" fmla="*/ 1154 h 7010"/>
                <a:gd name="T54" fmla="*/ 6427 w 6824"/>
                <a:gd name="T55" fmla="*/ 891 h 7010"/>
                <a:gd name="T56" fmla="*/ 6083 w 6824"/>
                <a:gd name="T57" fmla="*/ 658 h 7010"/>
                <a:gd name="T58" fmla="*/ 5716 w 6824"/>
                <a:gd name="T59" fmla="*/ 456 h 7010"/>
                <a:gd name="T60" fmla="*/ 5330 w 6824"/>
                <a:gd name="T61" fmla="*/ 289 h 7010"/>
                <a:gd name="T62" fmla="*/ 4925 w 6824"/>
                <a:gd name="T63" fmla="*/ 158 h 7010"/>
                <a:gd name="T64" fmla="*/ 4506 w 6824"/>
                <a:gd name="T65" fmla="*/ 65 h 7010"/>
                <a:gd name="T66" fmla="*/ 4073 w 6824"/>
                <a:gd name="T67" fmla="*/ 11 h 7010"/>
                <a:gd name="T68" fmla="*/ 3740 w 6824"/>
                <a:gd name="T69" fmla="*/ 0 h 7010"/>
                <a:gd name="T70" fmla="*/ 3306 w 6824"/>
                <a:gd name="T71" fmla="*/ 20 h 7010"/>
                <a:gd name="T72" fmla="*/ 2746 w 6824"/>
                <a:gd name="T73" fmla="*/ 109 h 7010"/>
                <a:gd name="T74" fmla="*/ 2212 w 6824"/>
                <a:gd name="T75" fmla="*/ 266 h 7010"/>
                <a:gd name="T76" fmla="*/ 1708 w 6824"/>
                <a:gd name="T77" fmla="*/ 483 h 7010"/>
                <a:gd name="T78" fmla="*/ 1237 w 6824"/>
                <a:gd name="T79" fmla="*/ 760 h 7010"/>
                <a:gd name="T80" fmla="*/ 805 w 6824"/>
                <a:gd name="T81" fmla="*/ 1090 h 7010"/>
                <a:gd name="T82" fmla="*/ 416 w 6824"/>
                <a:gd name="T83" fmla="*/ 1468 h 7010"/>
                <a:gd name="T84" fmla="*/ 76 w 6824"/>
                <a:gd name="T85" fmla="*/ 1890 h 7010"/>
                <a:gd name="T86" fmla="*/ 1591 w 6824"/>
                <a:gd name="T87" fmla="*/ 2002 h 7010"/>
                <a:gd name="T88" fmla="*/ 1591 w 6824"/>
                <a:gd name="T89" fmla="*/ 2439 h 7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24" h="7010">
                  <a:moveTo>
                    <a:pt x="1591" y="2439"/>
                  </a:moveTo>
                  <a:lnTo>
                    <a:pt x="998" y="2439"/>
                  </a:lnTo>
                  <a:lnTo>
                    <a:pt x="2615" y="7010"/>
                  </a:lnTo>
                  <a:lnTo>
                    <a:pt x="3520" y="4422"/>
                  </a:lnTo>
                  <a:lnTo>
                    <a:pt x="2819" y="2439"/>
                  </a:lnTo>
                  <a:lnTo>
                    <a:pt x="2193" y="2439"/>
                  </a:lnTo>
                  <a:lnTo>
                    <a:pt x="2193" y="2002"/>
                  </a:lnTo>
                  <a:lnTo>
                    <a:pt x="4964" y="2002"/>
                  </a:lnTo>
                  <a:lnTo>
                    <a:pt x="4964" y="2439"/>
                  </a:lnTo>
                  <a:lnTo>
                    <a:pt x="4315" y="2439"/>
                  </a:lnTo>
                  <a:lnTo>
                    <a:pt x="5933" y="7010"/>
                  </a:lnTo>
                  <a:lnTo>
                    <a:pt x="6513" y="5348"/>
                  </a:lnTo>
                  <a:lnTo>
                    <a:pt x="6548" y="5249"/>
                  </a:lnTo>
                  <a:lnTo>
                    <a:pt x="6608" y="5059"/>
                  </a:lnTo>
                  <a:lnTo>
                    <a:pt x="6656" y="4876"/>
                  </a:lnTo>
                  <a:lnTo>
                    <a:pt x="6692" y="4700"/>
                  </a:lnTo>
                  <a:lnTo>
                    <a:pt x="6718" y="4533"/>
                  </a:lnTo>
                  <a:lnTo>
                    <a:pt x="6735" y="4374"/>
                  </a:lnTo>
                  <a:lnTo>
                    <a:pt x="6742" y="4222"/>
                  </a:lnTo>
                  <a:lnTo>
                    <a:pt x="6742" y="4077"/>
                  </a:lnTo>
                  <a:lnTo>
                    <a:pt x="6734" y="3939"/>
                  </a:lnTo>
                  <a:lnTo>
                    <a:pt x="6718" y="3806"/>
                  </a:lnTo>
                  <a:lnTo>
                    <a:pt x="6683" y="3621"/>
                  </a:lnTo>
                  <a:lnTo>
                    <a:pt x="6617" y="3393"/>
                  </a:lnTo>
                  <a:lnTo>
                    <a:pt x="6533" y="3189"/>
                  </a:lnTo>
                  <a:lnTo>
                    <a:pt x="6440" y="3004"/>
                  </a:lnTo>
                  <a:lnTo>
                    <a:pt x="6339" y="2839"/>
                  </a:lnTo>
                  <a:lnTo>
                    <a:pt x="6186" y="2619"/>
                  </a:lnTo>
                  <a:lnTo>
                    <a:pt x="6050" y="2433"/>
                  </a:lnTo>
                  <a:lnTo>
                    <a:pt x="5976" y="2323"/>
                  </a:lnTo>
                  <a:lnTo>
                    <a:pt x="5922" y="2221"/>
                  </a:lnTo>
                  <a:lnTo>
                    <a:pt x="5897" y="2151"/>
                  </a:lnTo>
                  <a:lnTo>
                    <a:pt x="5890" y="2105"/>
                  </a:lnTo>
                  <a:lnTo>
                    <a:pt x="5888" y="2082"/>
                  </a:lnTo>
                  <a:lnTo>
                    <a:pt x="5890" y="2037"/>
                  </a:lnTo>
                  <a:lnTo>
                    <a:pt x="5899" y="1951"/>
                  </a:lnTo>
                  <a:lnTo>
                    <a:pt x="5916" y="1867"/>
                  </a:lnTo>
                  <a:lnTo>
                    <a:pt x="5940" y="1786"/>
                  </a:lnTo>
                  <a:lnTo>
                    <a:pt x="5973" y="1709"/>
                  </a:lnTo>
                  <a:lnTo>
                    <a:pt x="6014" y="1635"/>
                  </a:lnTo>
                  <a:lnTo>
                    <a:pt x="6060" y="1568"/>
                  </a:lnTo>
                  <a:lnTo>
                    <a:pt x="6112" y="1503"/>
                  </a:lnTo>
                  <a:lnTo>
                    <a:pt x="6171" y="1445"/>
                  </a:lnTo>
                  <a:lnTo>
                    <a:pt x="6234" y="1392"/>
                  </a:lnTo>
                  <a:lnTo>
                    <a:pt x="6303" y="1346"/>
                  </a:lnTo>
                  <a:lnTo>
                    <a:pt x="6376" y="1307"/>
                  </a:lnTo>
                  <a:lnTo>
                    <a:pt x="6453" y="1274"/>
                  </a:lnTo>
                  <a:lnTo>
                    <a:pt x="6533" y="1248"/>
                  </a:lnTo>
                  <a:lnTo>
                    <a:pt x="6618" y="1232"/>
                  </a:lnTo>
                  <a:lnTo>
                    <a:pt x="6705" y="1222"/>
                  </a:lnTo>
                  <a:lnTo>
                    <a:pt x="6749" y="1222"/>
                  </a:lnTo>
                  <a:lnTo>
                    <a:pt x="6787" y="1222"/>
                  </a:lnTo>
                  <a:lnTo>
                    <a:pt x="6824" y="1225"/>
                  </a:lnTo>
                  <a:lnTo>
                    <a:pt x="6748" y="1154"/>
                  </a:lnTo>
                  <a:lnTo>
                    <a:pt x="6591" y="1019"/>
                  </a:lnTo>
                  <a:lnTo>
                    <a:pt x="6427" y="891"/>
                  </a:lnTo>
                  <a:lnTo>
                    <a:pt x="6257" y="770"/>
                  </a:lnTo>
                  <a:lnTo>
                    <a:pt x="6083" y="658"/>
                  </a:lnTo>
                  <a:lnTo>
                    <a:pt x="5901" y="553"/>
                  </a:lnTo>
                  <a:lnTo>
                    <a:pt x="5716" y="456"/>
                  </a:lnTo>
                  <a:lnTo>
                    <a:pt x="5526" y="368"/>
                  </a:lnTo>
                  <a:lnTo>
                    <a:pt x="5330" y="289"/>
                  </a:lnTo>
                  <a:lnTo>
                    <a:pt x="5130" y="219"/>
                  </a:lnTo>
                  <a:lnTo>
                    <a:pt x="4925" y="158"/>
                  </a:lnTo>
                  <a:lnTo>
                    <a:pt x="4718" y="106"/>
                  </a:lnTo>
                  <a:lnTo>
                    <a:pt x="4506" y="65"/>
                  </a:lnTo>
                  <a:lnTo>
                    <a:pt x="4290" y="33"/>
                  </a:lnTo>
                  <a:lnTo>
                    <a:pt x="4073" y="11"/>
                  </a:lnTo>
                  <a:lnTo>
                    <a:pt x="3851" y="1"/>
                  </a:lnTo>
                  <a:lnTo>
                    <a:pt x="3740" y="0"/>
                  </a:lnTo>
                  <a:lnTo>
                    <a:pt x="3594" y="1"/>
                  </a:lnTo>
                  <a:lnTo>
                    <a:pt x="3306" y="20"/>
                  </a:lnTo>
                  <a:lnTo>
                    <a:pt x="3023" y="56"/>
                  </a:lnTo>
                  <a:lnTo>
                    <a:pt x="2746" y="109"/>
                  </a:lnTo>
                  <a:lnTo>
                    <a:pt x="2476" y="180"/>
                  </a:lnTo>
                  <a:lnTo>
                    <a:pt x="2212" y="266"/>
                  </a:lnTo>
                  <a:lnTo>
                    <a:pt x="1955" y="367"/>
                  </a:lnTo>
                  <a:lnTo>
                    <a:pt x="1708" y="483"/>
                  </a:lnTo>
                  <a:lnTo>
                    <a:pt x="1467" y="615"/>
                  </a:lnTo>
                  <a:lnTo>
                    <a:pt x="1237" y="760"/>
                  </a:lnTo>
                  <a:lnTo>
                    <a:pt x="1017" y="918"/>
                  </a:lnTo>
                  <a:lnTo>
                    <a:pt x="805" y="1090"/>
                  </a:lnTo>
                  <a:lnTo>
                    <a:pt x="605" y="1272"/>
                  </a:lnTo>
                  <a:lnTo>
                    <a:pt x="416" y="1468"/>
                  </a:lnTo>
                  <a:lnTo>
                    <a:pt x="241" y="1674"/>
                  </a:lnTo>
                  <a:lnTo>
                    <a:pt x="76" y="1890"/>
                  </a:lnTo>
                  <a:lnTo>
                    <a:pt x="0" y="2002"/>
                  </a:lnTo>
                  <a:lnTo>
                    <a:pt x="1591" y="2002"/>
                  </a:lnTo>
                  <a:lnTo>
                    <a:pt x="1591" y="2439"/>
                  </a:lnTo>
                  <a:lnTo>
                    <a:pt x="1591" y="2439"/>
                  </a:lnTo>
                  <a:lnTo>
                    <a:pt x="1591" y="24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4504" y="1646"/>
              <a:ext cx="796" cy="1911"/>
            </a:xfrm>
            <a:custGeom>
              <a:avLst/>
              <a:gdLst>
                <a:gd name="T0" fmla="*/ 0 w 2387"/>
                <a:gd name="T1" fmla="*/ 1763 h 5733"/>
                <a:gd name="T2" fmla="*/ 1 w 2387"/>
                <a:gd name="T3" fmla="*/ 1923 h 5733"/>
                <a:gd name="T4" fmla="*/ 24 w 2387"/>
                <a:gd name="T5" fmla="*/ 2240 h 5733"/>
                <a:gd name="T6" fmla="*/ 67 w 2387"/>
                <a:gd name="T7" fmla="*/ 2551 h 5733"/>
                <a:gd name="T8" fmla="*/ 132 w 2387"/>
                <a:gd name="T9" fmla="*/ 2855 h 5733"/>
                <a:gd name="T10" fmla="*/ 217 w 2387"/>
                <a:gd name="T11" fmla="*/ 3150 h 5733"/>
                <a:gd name="T12" fmla="*/ 321 w 2387"/>
                <a:gd name="T13" fmla="*/ 3436 h 5733"/>
                <a:gd name="T14" fmla="*/ 443 w 2387"/>
                <a:gd name="T15" fmla="*/ 3714 h 5733"/>
                <a:gd name="T16" fmla="*/ 584 w 2387"/>
                <a:gd name="T17" fmla="*/ 3981 h 5733"/>
                <a:gd name="T18" fmla="*/ 741 w 2387"/>
                <a:gd name="T19" fmla="*/ 4237 h 5733"/>
                <a:gd name="T20" fmla="*/ 914 w 2387"/>
                <a:gd name="T21" fmla="*/ 4482 h 5733"/>
                <a:gd name="T22" fmla="*/ 1104 w 2387"/>
                <a:gd name="T23" fmla="*/ 4713 h 5733"/>
                <a:gd name="T24" fmla="*/ 1307 w 2387"/>
                <a:gd name="T25" fmla="*/ 4932 h 5733"/>
                <a:gd name="T26" fmla="*/ 1524 w 2387"/>
                <a:gd name="T27" fmla="*/ 5137 h 5733"/>
                <a:gd name="T28" fmla="*/ 1756 w 2387"/>
                <a:gd name="T29" fmla="*/ 5328 h 5733"/>
                <a:gd name="T30" fmla="*/ 1999 w 2387"/>
                <a:gd name="T31" fmla="*/ 5502 h 5733"/>
                <a:gd name="T32" fmla="*/ 2254 w 2387"/>
                <a:gd name="T33" fmla="*/ 5661 h 5733"/>
                <a:gd name="T34" fmla="*/ 2387 w 2387"/>
                <a:gd name="T35" fmla="*/ 5733 h 5733"/>
                <a:gd name="T36" fmla="*/ 360 w 2387"/>
                <a:gd name="T37" fmla="*/ 0 h 5733"/>
                <a:gd name="T38" fmla="*/ 316 w 2387"/>
                <a:gd name="T39" fmla="*/ 102 h 5733"/>
                <a:gd name="T40" fmla="*/ 240 w 2387"/>
                <a:gd name="T41" fmla="*/ 309 h 5733"/>
                <a:gd name="T42" fmla="*/ 173 w 2387"/>
                <a:gd name="T43" fmla="*/ 522 h 5733"/>
                <a:gd name="T44" fmla="*/ 116 w 2387"/>
                <a:gd name="T45" fmla="*/ 740 h 5733"/>
                <a:gd name="T46" fmla="*/ 70 w 2387"/>
                <a:gd name="T47" fmla="*/ 960 h 5733"/>
                <a:gd name="T48" fmla="*/ 36 w 2387"/>
                <a:gd name="T49" fmla="*/ 1186 h 5733"/>
                <a:gd name="T50" fmla="*/ 13 w 2387"/>
                <a:gd name="T51" fmla="*/ 1414 h 5733"/>
                <a:gd name="T52" fmla="*/ 1 w 2387"/>
                <a:gd name="T53" fmla="*/ 1645 h 5733"/>
                <a:gd name="T54" fmla="*/ 0 w 2387"/>
                <a:gd name="T55" fmla="*/ 1763 h 5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87" h="5733">
                  <a:moveTo>
                    <a:pt x="0" y="1763"/>
                  </a:moveTo>
                  <a:lnTo>
                    <a:pt x="1" y="1923"/>
                  </a:lnTo>
                  <a:lnTo>
                    <a:pt x="24" y="2240"/>
                  </a:lnTo>
                  <a:lnTo>
                    <a:pt x="67" y="2551"/>
                  </a:lnTo>
                  <a:lnTo>
                    <a:pt x="132" y="2855"/>
                  </a:lnTo>
                  <a:lnTo>
                    <a:pt x="217" y="3150"/>
                  </a:lnTo>
                  <a:lnTo>
                    <a:pt x="321" y="3436"/>
                  </a:lnTo>
                  <a:lnTo>
                    <a:pt x="443" y="3714"/>
                  </a:lnTo>
                  <a:lnTo>
                    <a:pt x="584" y="3981"/>
                  </a:lnTo>
                  <a:lnTo>
                    <a:pt x="741" y="4237"/>
                  </a:lnTo>
                  <a:lnTo>
                    <a:pt x="914" y="4482"/>
                  </a:lnTo>
                  <a:lnTo>
                    <a:pt x="1104" y="4713"/>
                  </a:lnTo>
                  <a:lnTo>
                    <a:pt x="1307" y="4932"/>
                  </a:lnTo>
                  <a:lnTo>
                    <a:pt x="1524" y="5137"/>
                  </a:lnTo>
                  <a:lnTo>
                    <a:pt x="1756" y="5328"/>
                  </a:lnTo>
                  <a:lnTo>
                    <a:pt x="1999" y="5502"/>
                  </a:lnTo>
                  <a:lnTo>
                    <a:pt x="2254" y="5661"/>
                  </a:lnTo>
                  <a:lnTo>
                    <a:pt x="2387" y="5733"/>
                  </a:lnTo>
                  <a:lnTo>
                    <a:pt x="360" y="0"/>
                  </a:lnTo>
                  <a:lnTo>
                    <a:pt x="316" y="102"/>
                  </a:lnTo>
                  <a:lnTo>
                    <a:pt x="240" y="309"/>
                  </a:lnTo>
                  <a:lnTo>
                    <a:pt x="173" y="522"/>
                  </a:lnTo>
                  <a:lnTo>
                    <a:pt x="116" y="740"/>
                  </a:lnTo>
                  <a:lnTo>
                    <a:pt x="70" y="960"/>
                  </a:lnTo>
                  <a:lnTo>
                    <a:pt x="36" y="1186"/>
                  </a:lnTo>
                  <a:lnTo>
                    <a:pt x="13" y="1414"/>
                  </a:lnTo>
                  <a:lnTo>
                    <a:pt x="1" y="1645"/>
                  </a:lnTo>
                  <a:lnTo>
                    <a:pt x="0" y="17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6706" y="1495"/>
              <a:ext cx="794" cy="2061"/>
            </a:xfrm>
            <a:custGeom>
              <a:avLst/>
              <a:gdLst>
                <a:gd name="T0" fmla="*/ 1799 w 2382"/>
                <a:gd name="T1" fmla="*/ 0 h 6182"/>
                <a:gd name="T2" fmla="*/ 1810 w 2382"/>
                <a:gd name="T3" fmla="*/ 72 h 6182"/>
                <a:gd name="T4" fmla="*/ 1826 w 2382"/>
                <a:gd name="T5" fmla="*/ 217 h 6182"/>
                <a:gd name="T6" fmla="*/ 1835 w 2382"/>
                <a:gd name="T7" fmla="*/ 367 h 6182"/>
                <a:gd name="T8" fmla="*/ 1836 w 2382"/>
                <a:gd name="T9" fmla="*/ 519 h 6182"/>
                <a:gd name="T10" fmla="*/ 1829 w 2382"/>
                <a:gd name="T11" fmla="*/ 675 h 6182"/>
                <a:gd name="T12" fmla="*/ 1814 w 2382"/>
                <a:gd name="T13" fmla="*/ 833 h 6182"/>
                <a:gd name="T14" fmla="*/ 1793 w 2382"/>
                <a:gd name="T15" fmla="*/ 992 h 6182"/>
                <a:gd name="T16" fmla="*/ 1763 w 2382"/>
                <a:gd name="T17" fmla="*/ 1152 h 6182"/>
                <a:gd name="T18" fmla="*/ 1745 w 2382"/>
                <a:gd name="T19" fmla="*/ 1231 h 6182"/>
                <a:gd name="T20" fmla="*/ 1763 w 2382"/>
                <a:gd name="T21" fmla="*/ 1231 h 6182"/>
                <a:gd name="T22" fmla="*/ 1695 w 2382"/>
                <a:gd name="T23" fmla="*/ 1425 h 6182"/>
                <a:gd name="T24" fmla="*/ 1695 w 2382"/>
                <a:gd name="T25" fmla="*/ 1425 h 6182"/>
                <a:gd name="T26" fmla="*/ 1663 w 2382"/>
                <a:gd name="T27" fmla="*/ 1532 h 6182"/>
                <a:gd name="T28" fmla="*/ 1588 w 2382"/>
                <a:gd name="T29" fmla="*/ 1745 h 6182"/>
                <a:gd name="T30" fmla="*/ 1547 w 2382"/>
                <a:gd name="T31" fmla="*/ 1850 h 6182"/>
                <a:gd name="T32" fmla="*/ 0 w 2382"/>
                <a:gd name="T33" fmla="*/ 6182 h 6182"/>
                <a:gd name="T34" fmla="*/ 131 w 2382"/>
                <a:gd name="T35" fmla="*/ 6110 h 6182"/>
                <a:gd name="T36" fmla="*/ 386 w 2382"/>
                <a:gd name="T37" fmla="*/ 5951 h 6182"/>
                <a:gd name="T38" fmla="*/ 630 w 2382"/>
                <a:gd name="T39" fmla="*/ 5776 h 6182"/>
                <a:gd name="T40" fmla="*/ 860 w 2382"/>
                <a:gd name="T41" fmla="*/ 5586 h 6182"/>
                <a:gd name="T42" fmla="*/ 1077 w 2382"/>
                <a:gd name="T43" fmla="*/ 5381 h 6182"/>
                <a:gd name="T44" fmla="*/ 1280 w 2382"/>
                <a:gd name="T45" fmla="*/ 5162 h 6182"/>
                <a:gd name="T46" fmla="*/ 1469 w 2382"/>
                <a:gd name="T47" fmla="*/ 4931 h 6182"/>
                <a:gd name="T48" fmla="*/ 1643 w 2382"/>
                <a:gd name="T49" fmla="*/ 4686 h 6182"/>
                <a:gd name="T50" fmla="*/ 1800 w 2382"/>
                <a:gd name="T51" fmla="*/ 4430 h 6182"/>
                <a:gd name="T52" fmla="*/ 1940 w 2382"/>
                <a:gd name="T53" fmla="*/ 4163 h 6182"/>
                <a:gd name="T54" fmla="*/ 2062 w 2382"/>
                <a:gd name="T55" fmla="*/ 3887 h 6182"/>
                <a:gd name="T56" fmla="*/ 2166 w 2382"/>
                <a:gd name="T57" fmla="*/ 3600 h 6182"/>
                <a:gd name="T58" fmla="*/ 2249 w 2382"/>
                <a:gd name="T59" fmla="*/ 3305 h 6182"/>
                <a:gd name="T60" fmla="*/ 2314 w 2382"/>
                <a:gd name="T61" fmla="*/ 3002 h 6182"/>
                <a:gd name="T62" fmla="*/ 2357 w 2382"/>
                <a:gd name="T63" fmla="*/ 2692 h 6182"/>
                <a:gd name="T64" fmla="*/ 2380 w 2382"/>
                <a:gd name="T65" fmla="*/ 2375 h 6182"/>
                <a:gd name="T66" fmla="*/ 2382 w 2382"/>
                <a:gd name="T67" fmla="*/ 2215 h 6182"/>
                <a:gd name="T68" fmla="*/ 2380 w 2382"/>
                <a:gd name="T69" fmla="*/ 2064 h 6182"/>
                <a:gd name="T70" fmla="*/ 2360 w 2382"/>
                <a:gd name="T71" fmla="*/ 1768 h 6182"/>
                <a:gd name="T72" fmla="*/ 2323 w 2382"/>
                <a:gd name="T73" fmla="*/ 1475 h 6182"/>
                <a:gd name="T74" fmla="*/ 2265 w 2382"/>
                <a:gd name="T75" fmla="*/ 1190 h 6182"/>
                <a:gd name="T76" fmla="*/ 2190 w 2382"/>
                <a:gd name="T77" fmla="*/ 913 h 6182"/>
                <a:gd name="T78" fmla="*/ 2099 w 2382"/>
                <a:gd name="T79" fmla="*/ 640 h 6182"/>
                <a:gd name="T80" fmla="*/ 1992 w 2382"/>
                <a:gd name="T81" fmla="*/ 378 h 6182"/>
                <a:gd name="T82" fmla="*/ 1868 w 2382"/>
                <a:gd name="T83" fmla="*/ 124 h 6182"/>
                <a:gd name="T84" fmla="*/ 1799 w 2382"/>
                <a:gd name="T85" fmla="*/ 0 h 6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82" h="6182">
                  <a:moveTo>
                    <a:pt x="1799" y="0"/>
                  </a:moveTo>
                  <a:lnTo>
                    <a:pt x="1810" y="72"/>
                  </a:lnTo>
                  <a:lnTo>
                    <a:pt x="1826" y="217"/>
                  </a:lnTo>
                  <a:lnTo>
                    <a:pt x="1835" y="367"/>
                  </a:lnTo>
                  <a:lnTo>
                    <a:pt x="1836" y="519"/>
                  </a:lnTo>
                  <a:lnTo>
                    <a:pt x="1829" y="675"/>
                  </a:lnTo>
                  <a:lnTo>
                    <a:pt x="1814" y="833"/>
                  </a:lnTo>
                  <a:lnTo>
                    <a:pt x="1793" y="992"/>
                  </a:lnTo>
                  <a:lnTo>
                    <a:pt x="1763" y="1152"/>
                  </a:lnTo>
                  <a:lnTo>
                    <a:pt x="1745" y="1231"/>
                  </a:lnTo>
                  <a:lnTo>
                    <a:pt x="1763" y="1231"/>
                  </a:lnTo>
                  <a:lnTo>
                    <a:pt x="1695" y="1425"/>
                  </a:lnTo>
                  <a:lnTo>
                    <a:pt x="1695" y="1425"/>
                  </a:lnTo>
                  <a:lnTo>
                    <a:pt x="1663" y="1532"/>
                  </a:lnTo>
                  <a:lnTo>
                    <a:pt x="1588" y="1745"/>
                  </a:lnTo>
                  <a:lnTo>
                    <a:pt x="1547" y="1850"/>
                  </a:lnTo>
                  <a:lnTo>
                    <a:pt x="0" y="6182"/>
                  </a:lnTo>
                  <a:lnTo>
                    <a:pt x="131" y="6110"/>
                  </a:lnTo>
                  <a:lnTo>
                    <a:pt x="386" y="5951"/>
                  </a:lnTo>
                  <a:lnTo>
                    <a:pt x="630" y="5776"/>
                  </a:lnTo>
                  <a:lnTo>
                    <a:pt x="860" y="5586"/>
                  </a:lnTo>
                  <a:lnTo>
                    <a:pt x="1077" y="5381"/>
                  </a:lnTo>
                  <a:lnTo>
                    <a:pt x="1280" y="5162"/>
                  </a:lnTo>
                  <a:lnTo>
                    <a:pt x="1469" y="4931"/>
                  </a:lnTo>
                  <a:lnTo>
                    <a:pt x="1643" y="4686"/>
                  </a:lnTo>
                  <a:lnTo>
                    <a:pt x="1800" y="4430"/>
                  </a:lnTo>
                  <a:lnTo>
                    <a:pt x="1940" y="4163"/>
                  </a:lnTo>
                  <a:lnTo>
                    <a:pt x="2062" y="3887"/>
                  </a:lnTo>
                  <a:lnTo>
                    <a:pt x="2166" y="3600"/>
                  </a:lnTo>
                  <a:lnTo>
                    <a:pt x="2249" y="3305"/>
                  </a:lnTo>
                  <a:lnTo>
                    <a:pt x="2314" y="3002"/>
                  </a:lnTo>
                  <a:lnTo>
                    <a:pt x="2357" y="2692"/>
                  </a:lnTo>
                  <a:lnTo>
                    <a:pt x="2380" y="2375"/>
                  </a:lnTo>
                  <a:lnTo>
                    <a:pt x="2382" y="2215"/>
                  </a:lnTo>
                  <a:lnTo>
                    <a:pt x="2380" y="2064"/>
                  </a:lnTo>
                  <a:lnTo>
                    <a:pt x="2360" y="1768"/>
                  </a:lnTo>
                  <a:lnTo>
                    <a:pt x="2323" y="1475"/>
                  </a:lnTo>
                  <a:lnTo>
                    <a:pt x="2265" y="1190"/>
                  </a:lnTo>
                  <a:lnTo>
                    <a:pt x="2190" y="913"/>
                  </a:lnTo>
                  <a:lnTo>
                    <a:pt x="2099" y="640"/>
                  </a:lnTo>
                  <a:lnTo>
                    <a:pt x="1992" y="378"/>
                  </a:lnTo>
                  <a:lnTo>
                    <a:pt x="1868" y="124"/>
                  </a:lnTo>
                  <a:lnTo>
                    <a:pt x="17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5540" y="2426"/>
              <a:ext cx="904" cy="1305"/>
            </a:xfrm>
            <a:custGeom>
              <a:avLst/>
              <a:gdLst>
                <a:gd name="T0" fmla="*/ 0 w 2711"/>
                <a:gd name="T1" fmla="*/ 3697 h 3915"/>
                <a:gd name="T2" fmla="*/ 164 w 2711"/>
                <a:gd name="T3" fmla="*/ 3748 h 3915"/>
                <a:gd name="T4" fmla="*/ 418 w 2711"/>
                <a:gd name="T5" fmla="*/ 3810 h 3915"/>
                <a:gd name="T6" fmla="*/ 589 w 2711"/>
                <a:gd name="T7" fmla="*/ 3844 h 3915"/>
                <a:gd name="T8" fmla="*/ 762 w 2711"/>
                <a:gd name="T9" fmla="*/ 3871 h 3915"/>
                <a:gd name="T10" fmla="*/ 937 w 2711"/>
                <a:gd name="T11" fmla="*/ 3893 h 3915"/>
                <a:gd name="T12" fmla="*/ 1116 w 2711"/>
                <a:gd name="T13" fmla="*/ 3907 h 3915"/>
                <a:gd name="T14" fmla="*/ 1296 w 2711"/>
                <a:gd name="T15" fmla="*/ 3915 h 3915"/>
                <a:gd name="T16" fmla="*/ 1386 w 2711"/>
                <a:gd name="T17" fmla="*/ 3915 h 3915"/>
                <a:gd name="T18" fmla="*/ 1558 w 2711"/>
                <a:gd name="T19" fmla="*/ 3913 h 3915"/>
                <a:gd name="T20" fmla="*/ 1898 w 2711"/>
                <a:gd name="T21" fmla="*/ 3887 h 3915"/>
                <a:gd name="T22" fmla="*/ 2230 w 2711"/>
                <a:gd name="T23" fmla="*/ 3837 h 3915"/>
                <a:gd name="T24" fmla="*/ 2554 w 2711"/>
                <a:gd name="T25" fmla="*/ 3762 h 3915"/>
                <a:gd name="T26" fmla="*/ 2711 w 2711"/>
                <a:gd name="T27" fmla="*/ 3716 h 3915"/>
                <a:gd name="T28" fmla="*/ 1397 w 2711"/>
                <a:gd name="T29" fmla="*/ 0 h 3915"/>
                <a:gd name="T30" fmla="*/ 0 w 2711"/>
                <a:gd name="T31" fmla="*/ 3697 h 3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11" h="3915">
                  <a:moveTo>
                    <a:pt x="0" y="3697"/>
                  </a:moveTo>
                  <a:lnTo>
                    <a:pt x="164" y="3748"/>
                  </a:lnTo>
                  <a:lnTo>
                    <a:pt x="418" y="3810"/>
                  </a:lnTo>
                  <a:lnTo>
                    <a:pt x="589" y="3844"/>
                  </a:lnTo>
                  <a:lnTo>
                    <a:pt x="762" y="3871"/>
                  </a:lnTo>
                  <a:lnTo>
                    <a:pt x="937" y="3893"/>
                  </a:lnTo>
                  <a:lnTo>
                    <a:pt x="1116" y="3907"/>
                  </a:lnTo>
                  <a:lnTo>
                    <a:pt x="1296" y="3915"/>
                  </a:lnTo>
                  <a:lnTo>
                    <a:pt x="1386" y="3915"/>
                  </a:lnTo>
                  <a:lnTo>
                    <a:pt x="1558" y="3913"/>
                  </a:lnTo>
                  <a:lnTo>
                    <a:pt x="1898" y="3887"/>
                  </a:lnTo>
                  <a:lnTo>
                    <a:pt x="2230" y="3837"/>
                  </a:lnTo>
                  <a:lnTo>
                    <a:pt x="2554" y="3762"/>
                  </a:lnTo>
                  <a:lnTo>
                    <a:pt x="2711" y="3716"/>
                  </a:lnTo>
                  <a:lnTo>
                    <a:pt x="1397" y="0"/>
                  </a:lnTo>
                  <a:lnTo>
                    <a:pt x="0" y="36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2" name="Group 13"/>
          <p:cNvGrpSpPr>
            <a:grpSpLocks noChangeAspect="1"/>
          </p:cNvGrpSpPr>
          <p:nvPr/>
        </p:nvGrpSpPr>
        <p:grpSpPr bwMode="auto">
          <a:xfrm>
            <a:off x="910730" y="4284103"/>
            <a:ext cx="260898" cy="260535"/>
            <a:chOff x="3480" y="1798"/>
            <a:chExt cx="719" cy="718"/>
          </a:xfrm>
        </p:grpSpPr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3480" y="1798"/>
              <a:ext cx="719" cy="718"/>
            </a:xfrm>
            <a:custGeom>
              <a:avLst/>
              <a:gdLst>
                <a:gd name="T0" fmla="*/ 2154 w 2156"/>
                <a:gd name="T1" fmla="*/ 1134 h 2155"/>
                <a:gd name="T2" fmla="*/ 2123 w 2156"/>
                <a:gd name="T3" fmla="*/ 1347 h 2155"/>
                <a:gd name="T4" fmla="*/ 2049 w 2156"/>
                <a:gd name="T5" fmla="*/ 1544 h 2155"/>
                <a:gd name="T6" fmla="*/ 1942 w 2156"/>
                <a:gd name="T7" fmla="*/ 1723 h 2155"/>
                <a:gd name="T8" fmla="*/ 1803 w 2156"/>
                <a:gd name="T9" fmla="*/ 1875 h 2155"/>
                <a:gd name="T10" fmla="*/ 1637 w 2156"/>
                <a:gd name="T11" fmla="*/ 1999 h 2155"/>
                <a:gd name="T12" fmla="*/ 1448 w 2156"/>
                <a:gd name="T13" fmla="*/ 2090 h 2155"/>
                <a:gd name="T14" fmla="*/ 1242 w 2156"/>
                <a:gd name="T15" fmla="*/ 2143 h 2155"/>
                <a:gd name="T16" fmla="*/ 1078 w 2156"/>
                <a:gd name="T17" fmla="*/ 2155 h 2155"/>
                <a:gd name="T18" fmla="*/ 914 w 2156"/>
                <a:gd name="T19" fmla="*/ 2143 h 2155"/>
                <a:gd name="T20" fmla="*/ 708 w 2156"/>
                <a:gd name="T21" fmla="*/ 2090 h 2155"/>
                <a:gd name="T22" fmla="*/ 519 w 2156"/>
                <a:gd name="T23" fmla="*/ 1999 h 2155"/>
                <a:gd name="T24" fmla="*/ 353 w 2156"/>
                <a:gd name="T25" fmla="*/ 1875 h 2155"/>
                <a:gd name="T26" fmla="*/ 213 w 2156"/>
                <a:gd name="T27" fmla="*/ 1723 h 2155"/>
                <a:gd name="T28" fmla="*/ 107 w 2156"/>
                <a:gd name="T29" fmla="*/ 1544 h 2155"/>
                <a:gd name="T30" fmla="*/ 33 w 2156"/>
                <a:gd name="T31" fmla="*/ 1347 h 2155"/>
                <a:gd name="T32" fmla="*/ 1 w 2156"/>
                <a:gd name="T33" fmla="*/ 1134 h 2155"/>
                <a:gd name="T34" fmla="*/ 1 w 2156"/>
                <a:gd name="T35" fmla="*/ 1021 h 2155"/>
                <a:gd name="T36" fmla="*/ 33 w 2156"/>
                <a:gd name="T37" fmla="*/ 808 h 2155"/>
                <a:gd name="T38" fmla="*/ 107 w 2156"/>
                <a:gd name="T39" fmla="*/ 611 h 2155"/>
                <a:gd name="T40" fmla="*/ 213 w 2156"/>
                <a:gd name="T41" fmla="*/ 432 h 2155"/>
                <a:gd name="T42" fmla="*/ 353 w 2156"/>
                <a:gd name="T43" fmla="*/ 279 h 2155"/>
                <a:gd name="T44" fmla="*/ 519 w 2156"/>
                <a:gd name="T45" fmla="*/ 155 h 2155"/>
                <a:gd name="T46" fmla="*/ 708 w 2156"/>
                <a:gd name="T47" fmla="*/ 65 h 2155"/>
                <a:gd name="T48" fmla="*/ 914 w 2156"/>
                <a:gd name="T49" fmla="*/ 11 h 2155"/>
                <a:gd name="T50" fmla="*/ 1078 w 2156"/>
                <a:gd name="T51" fmla="*/ 0 h 2155"/>
                <a:gd name="T52" fmla="*/ 1242 w 2156"/>
                <a:gd name="T53" fmla="*/ 11 h 2155"/>
                <a:gd name="T54" fmla="*/ 1448 w 2156"/>
                <a:gd name="T55" fmla="*/ 65 h 2155"/>
                <a:gd name="T56" fmla="*/ 1637 w 2156"/>
                <a:gd name="T57" fmla="*/ 155 h 2155"/>
                <a:gd name="T58" fmla="*/ 1803 w 2156"/>
                <a:gd name="T59" fmla="*/ 279 h 2155"/>
                <a:gd name="T60" fmla="*/ 1942 w 2156"/>
                <a:gd name="T61" fmla="*/ 432 h 2155"/>
                <a:gd name="T62" fmla="*/ 2049 w 2156"/>
                <a:gd name="T63" fmla="*/ 611 h 2155"/>
                <a:gd name="T64" fmla="*/ 2123 w 2156"/>
                <a:gd name="T65" fmla="*/ 808 h 2155"/>
                <a:gd name="T66" fmla="*/ 2154 w 2156"/>
                <a:gd name="T67" fmla="*/ 1021 h 2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56" h="2155">
                  <a:moveTo>
                    <a:pt x="2156" y="1077"/>
                  </a:moveTo>
                  <a:lnTo>
                    <a:pt x="2154" y="1134"/>
                  </a:lnTo>
                  <a:lnTo>
                    <a:pt x="2144" y="1242"/>
                  </a:lnTo>
                  <a:lnTo>
                    <a:pt x="2123" y="1347"/>
                  </a:lnTo>
                  <a:lnTo>
                    <a:pt x="2091" y="1448"/>
                  </a:lnTo>
                  <a:lnTo>
                    <a:pt x="2049" y="1544"/>
                  </a:lnTo>
                  <a:lnTo>
                    <a:pt x="2000" y="1636"/>
                  </a:lnTo>
                  <a:lnTo>
                    <a:pt x="1942" y="1723"/>
                  </a:lnTo>
                  <a:lnTo>
                    <a:pt x="1876" y="1802"/>
                  </a:lnTo>
                  <a:lnTo>
                    <a:pt x="1803" y="1875"/>
                  </a:lnTo>
                  <a:lnTo>
                    <a:pt x="1723" y="1942"/>
                  </a:lnTo>
                  <a:lnTo>
                    <a:pt x="1637" y="1999"/>
                  </a:lnTo>
                  <a:lnTo>
                    <a:pt x="1545" y="2050"/>
                  </a:lnTo>
                  <a:lnTo>
                    <a:pt x="1448" y="2090"/>
                  </a:lnTo>
                  <a:lnTo>
                    <a:pt x="1347" y="2122"/>
                  </a:lnTo>
                  <a:lnTo>
                    <a:pt x="1242" y="2143"/>
                  </a:lnTo>
                  <a:lnTo>
                    <a:pt x="1134" y="2154"/>
                  </a:lnTo>
                  <a:lnTo>
                    <a:pt x="1078" y="2155"/>
                  </a:lnTo>
                  <a:lnTo>
                    <a:pt x="1022" y="2154"/>
                  </a:lnTo>
                  <a:lnTo>
                    <a:pt x="914" y="2143"/>
                  </a:lnTo>
                  <a:lnTo>
                    <a:pt x="808" y="2122"/>
                  </a:lnTo>
                  <a:lnTo>
                    <a:pt x="708" y="2090"/>
                  </a:lnTo>
                  <a:lnTo>
                    <a:pt x="611" y="2050"/>
                  </a:lnTo>
                  <a:lnTo>
                    <a:pt x="519" y="1999"/>
                  </a:lnTo>
                  <a:lnTo>
                    <a:pt x="432" y="1942"/>
                  </a:lnTo>
                  <a:lnTo>
                    <a:pt x="353" y="1875"/>
                  </a:lnTo>
                  <a:lnTo>
                    <a:pt x="280" y="1802"/>
                  </a:lnTo>
                  <a:lnTo>
                    <a:pt x="213" y="1723"/>
                  </a:lnTo>
                  <a:lnTo>
                    <a:pt x="156" y="1636"/>
                  </a:lnTo>
                  <a:lnTo>
                    <a:pt x="107" y="1544"/>
                  </a:lnTo>
                  <a:lnTo>
                    <a:pt x="65" y="1448"/>
                  </a:lnTo>
                  <a:lnTo>
                    <a:pt x="33" y="1347"/>
                  </a:lnTo>
                  <a:lnTo>
                    <a:pt x="12" y="1242"/>
                  </a:lnTo>
                  <a:lnTo>
                    <a:pt x="1" y="1134"/>
                  </a:lnTo>
                  <a:lnTo>
                    <a:pt x="0" y="1077"/>
                  </a:lnTo>
                  <a:lnTo>
                    <a:pt x="1" y="1021"/>
                  </a:lnTo>
                  <a:lnTo>
                    <a:pt x="12" y="913"/>
                  </a:lnTo>
                  <a:lnTo>
                    <a:pt x="33" y="808"/>
                  </a:lnTo>
                  <a:lnTo>
                    <a:pt x="65" y="707"/>
                  </a:lnTo>
                  <a:lnTo>
                    <a:pt x="107" y="611"/>
                  </a:lnTo>
                  <a:lnTo>
                    <a:pt x="156" y="518"/>
                  </a:lnTo>
                  <a:lnTo>
                    <a:pt x="213" y="432"/>
                  </a:lnTo>
                  <a:lnTo>
                    <a:pt x="280" y="353"/>
                  </a:lnTo>
                  <a:lnTo>
                    <a:pt x="353" y="279"/>
                  </a:lnTo>
                  <a:lnTo>
                    <a:pt x="432" y="213"/>
                  </a:lnTo>
                  <a:lnTo>
                    <a:pt x="519" y="155"/>
                  </a:lnTo>
                  <a:lnTo>
                    <a:pt x="611" y="106"/>
                  </a:lnTo>
                  <a:lnTo>
                    <a:pt x="708" y="65"/>
                  </a:lnTo>
                  <a:lnTo>
                    <a:pt x="808" y="33"/>
                  </a:lnTo>
                  <a:lnTo>
                    <a:pt x="914" y="11"/>
                  </a:lnTo>
                  <a:lnTo>
                    <a:pt x="1022" y="1"/>
                  </a:lnTo>
                  <a:lnTo>
                    <a:pt x="1078" y="0"/>
                  </a:lnTo>
                  <a:lnTo>
                    <a:pt x="1134" y="1"/>
                  </a:lnTo>
                  <a:lnTo>
                    <a:pt x="1242" y="11"/>
                  </a:lnTo>
                  <a:lnTo>
                    <a:pt x="1347" y="33"/>
                  </a:lnTo>
                  <a:lnTo>
                    <a:pt x="1448" y="65"/>
                  </a:lnTo>
                  <a:lnTo>
                    <a:pt x="1545" y="106"/>
                  </a:lnTo>
                  <a:lnTo>
                    <a:pt x="1637" y="155"/>
                  </a:lnTo>
                  <a:lnTo>
                    <a:pt x="1723" y="213"/>
                  </a:lnTo>
                  <a:lnTo>
                    <a:pt x="1803" y="279"/>
                  </a:lnTo>
                  <a:lnTo>
                    <a:pt x="1876" y="353"/>
                  </a:lnTo>
                  <a:lnTo>
                    <a:pt x="1942" y="432"/>
                  </a:lnTo>
                  <a:lnTo>
                    <a:pt x="2000" y="518"/>
                  </a:lnTo>
                  <a:lnTo>
                    <a:pt x="2049" y="611"/>
                  </a:lnTo>
                  <a:lnTo>
                    <a:pt x="2091" y="707"/>
                  </a:lnTo>
                  <a:lnTo>
                    <a:pt x="2123" y="808"/>
                  </a:lnTo>
                  <a:lnTo>
                    <a:pt x="2144" y="913"/>
                  </a:lnTo>
                  <a:lnTo>
                    <a:pt x="2154" y="1021"/>
                  </a:lnTo>
                  <a:lnTo>
                    <a:pt x="2156" y="1077"/>
                  </a:lnTo>
                  <a:close/>
                </a:path>
              </a:pathLst>
            </a:custGeom>
            <a:noFill/>
            <a:ln w="9525">
              <a:solidFill>
                <a:srgbClr val="00ADE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3722" y="1937"/>
              <a:ext cx="216" cy="469"/>
            </a:xfrm>
            <a:custGeom>
              <a:avLst/>
              <a:gdLst>
                <a:gd name="T0" fmla="*/ 623 w 649"/>
                <a:gd name="T1" fmla="*/ 701 h 1406"/>
                <a:gd name="T2" fmla="*/ 431 w 649"/>
                <a:gd name="T3" fmla="*/ 701 h 1406"/>
                <a:gd name="T4" fmla="*/ 431 w 649"/>
                <a:gd name="T5" fmla="*/ 1406 h 1406"/>
                <a:gd name="T6" fmla="*/ 139 w 649"/>
                <a:gd name="T7" fmla="*/ 1406 h 1406"/>
                <a:gd name="T8" fmla="*/ 139 w 649"/>
                <a:gd name="T9" fmla="*/ 701 h 1406"/>
                <a:gd name="T10" fmla="*/ 0 w 649"/>
                <a:gd name="T11" fmla="*/ 701 h 1406"/>
                <a:gd name="T12" fmla="*/ 0 w 649"/>
                <a:gd name="T13" fmla="*/ 453 h 1406"/>
                <a:gd name="T14" fmla="*/ 139 w 649"/>
                <a:gd name="T15" fmla="*/ 453 h 1406"/>
                <a:gd name="T16" fmla="*/ 139 w 649"/>
                <a:gd name="T17" fmla="*/ 293 h 1406"/>
                <a:gd name="T18" fmla="*/ 141 w 649"/>
                <a:gd name="T19" fmla="*/ 249 h 1406"/>
                <a:gd name="T20" fmla="*/ 159 w 649"/>
                <a:gd name="T21" fmla="*/ 175 h 1406"/>
                <a:gd name="T22" fmla="*/ 180 w 649"/>
                <a:gd name="T23" fmla="*/ 126 h 1406"/>
                <a:gd name="T24" fmla="*/ 214 w 649"/>
                <a:gd name="T25" fmla="*/ 82 h 1406"/>
                <a:gd name="T26" fmla="*/ 258 w 649"/>
                <a:gd name="T27" fmla="*/ 44 h 1406"/>
                <a:gd name="T28" fmla="*/ 316 w 649"/>
                <a:gd name="T29" fmla="*/ 17 h 1406"/>
                <a:gd name="T30" fmla="*/ 389 w 649"/>
                <a:gd name="T31" fmla="*/ 1 h 1406"/>
                <a:gd name="T32" fmla="*/ 433 w 649"/>
                <a:gd name="T33" fmla="*/ 0 h 1406"/>
                <a:gd name="T34" fmla="*/ 649 w 649"/>
                <a:gd name="T35" fmla="*/ 1 h 1406"/>
                <a:gd name="T36" fmla="*/ 649 w 649"/>
                <a:gd name="T37" fmla="*/ 242 h 1406"/>
                <a:gd name="T38" fmla="*/ 492 w 649"/>
                <a:gd name="T39" fmla="*/ 242 h 1406"/>
                <a:gd name="T40" fmla="*/ 483 w 649"/>
                <a:gd name="T41" fmla="*/ 242 h 1406"/>
                <a:gd name="T42" fmla="*/ 461 w 649"/>
                <a:gd name="T43" fmla="*/ 247 h 1406"/>
                <a:gd name="T44" fmla="*/ 443 w 649"/>
                <a:gd name="T45" fmla="*/ 263 h 1406"/>
                <a:gd name="T46" fmla="*/ 431 w 649"/>
                <a:gd name="T47" fmla="*/ 289 h 1406"/>
                <a:gd name="T48" fmla="*/ 431 w 649"/>
                <a:gd name="T49" fmla="*/ 308 h 1406"/>
                <a:gd name="T50" fmla="*/ 431 w 649"/>
                <a:gd name="T51" fmla="*/ 455 h 1406"/>
                <a:gd name="T52" fmla="*/ 649 w 649"/>
                <a:gd name="T53" fmla="*/ 455 h 1406"/>
                <a:gd name="T54" fmla="*/ 623 w 649"/>
                <a:gd name="T55" fmla="*/ 701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9" h="1406">
                  <a:moveTo>
                    <a:pt x="623" y="701"/>
                  </a:moveTo>
                  <a:lnTo>
                    <a:pt x="431" y="701"/>
                  </a:lnTo>
                  <a:lnTo>
                    <a:pt x="431" y="1406"/>
                  </a:lnTo>
                  <a:lnTo>
                    <a:pt x="139" y="1406"/>
                  </a:lnTo>
                  <a:lnTo>
                    <a:pt x="139" y="701"/>
                  </a:lnTo>
                  <a:lnTo>
                    <a:pt x="0" y="701"/>
                  </a:lnTo>
                  <a:lnTo>
                    <a:pt x="0" y="453"/>
                  </a:lnTo>
                  <a:lnTo>
                    <a:pt x="139" y="453"/>
                  </a:lnTo>
                  <a:lnTo>
                    <a:pt x="139" y="293"/>
                  </a:lnTo>
                  <a:lnTo>
                    <a:pt x="141" y="249"/>
                  </a:lnTo>
                  <a:lnTo>
                    <a:pt x="159" y="175"/>
                  </a:lnTo>
                  <a:lnTo>
                    <a:pt x="180" y="126"/>
                  </a:lnTo>
                  <a:lnTo>
                    <a:pt x="214" y="82"/>
                  </a:lnTo>
                  <a:lnTo>
                    <a:pt x="258" y="44"/>
                  </a:lnTo>
                  <a:lnTo>
                    <a:pt x="316" y="17"/>
                  </a:lnTo>
                  <a:lnTo>
                    <a:pt x="389" y="1"/>
                  </a:lnTo>
                  <a:lnTo>
                    <a:pt x="433" y="0"/>
                  </a:lnTo>
                  <a:lnTo>
                    <a:pt x="649" y="1"/>
                  </a:lnTo>
                  <a:lnTo>
                    <a:pt x="649" y="242"/>
                  </a:lnTo>
                  <a:lnTo>
                    <a:pt x="492" y="242"/>
                  </a:lnTo>
                  <a:lnTo>
                    <a:pt x="483" y="242"/>
                  </a:lnTo>
                  <a:lnTo>
                    <a:pt x="461" y="247"/>
                  </a:lnTo>
                  <a:lnTo>
                    <a:pt x="443" y="263"/>
                  </a:lnTo>
                  <a:lnTo>
                    <a:pt x="431" y="289"/>
                  </a:lnTo>
                  <a:lnTo>
                    <a:pt x="431" y="308"/>
                  </a:lnTo>
                  <a:lnTo>
                    <a:pt x="431" y="455"/>
                  </a:lnTo>
                  <a:lnTo>
                    <a:pt x="649" y="455"/>
                  </a:lnTo>
                  <a:lnTo>
                    <a:pt x="623" y="701"/>
                  </a:lnTo>
                  <a:close/>
                </a:path>
              </a:pathLst>
            </a:custGeom>
            <a:solidFill>
              <a:srgbClr val="00A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6" name="Group 18"/>
          <p:cNvGrpSpPr>
            <a:grpSpLocks noChangeAspect="1"/>
          </p:cNvGrpSpPr>
          <p:nvPr/>
        </p:nvGrpSpPr>
        <p:grpSpPr bwMode="auto">
          <a:xfrm>
            <a:off x="1585038" y="4288189"/>
            <a:ext cx="256449" cy="256449"/>
            <a:chOff x="2889" y="3017"/>
            <a:chExt cx="575" cy="575"/>
          </a:xfrm>
          <a:solidFill>
            <a:srgbClr val="00ADEF"/>
          </a:solidFill>
        </p:grpSpPr>
        <p:sp>
          <p:nvSpPr>
            <p:cNvPr id="28" name="Freeform 19"/>
            <p:cNvSpPr>
              <a:spLocks noEditPoints="1"/>
            </p:cNvSpPr>
            <p:nvPr/>
          </p:nvSpPr>
          <p:spPr bwMode="auto">
            <a:xfrm>
              <a:off x="3041" y="3171"/>
              <a:ext cx="271" cy="270"/>
            </a:xfrm>
            <a:custGeom>
              <a:avLst/>
              <a:gdLst>
                <a:gd name="T0" fmla="*/ 148 w 811"/>
                <a:gd name="T1" fmla="*/ 0 h 811"/>
                <a:gd name="T2" fmla="*/ 65 w 811"/>
                <a:gd name="T3" fmla="*/ 24 h 811"/>
                <a:gd name="T4" fmla="*/ 1 w 811"/>
                <a:gd name="T5" fmla="*/ 118 h 811"/>
                <a:gd name="T6" fmla="*/ 0 w 811"/>
                <a:gd name="T7" fmla="*/ 663 h 811"/>
                <a:gd name="T8" fmla="*/ 24 w 811"/>
                <a:gd name="T9" fmla="*/ 746 h 811"/>
                <a:gd name="T10" fmla="*/ 118 w 811"/>
                <a:gd name="T11" fmla="*/ 808 h 811"/>
                <a:gd name="T12" fmla="*/ 663 w 811"/>
                <a:gd name="T13" fmla="*/ 811 h 811"/>
                <a:gd name="T14" fmla="*/ 746 w 811"/>
                <a:gd name="T15" fmla="*/ 787 h 811"/>
                <a:gd name="T16" fmla="*/ 810 w 811"/>
                <a:gd name="T17" fmla="*/ 693 h 811"/>
                <a:gd name="T18" fmla="*/ 811 w 811"/>
                <a:gd name="T19" fmla="*/ 148 h 811"/>
                <a:gd name="T20" fmla="*/ 787 w 811"/>
                <a:gd name="T21" fmla="*/ 65 h 811"/>
                <a:gd name="T22" fmla="*/ 693 w 811"/>
                <a:gd name="T23" fmla="*/ 1 h 811"/>
                <a:gd name="T24" fmla="*/ 405 w 811"/>
                <a:gd name="T25" fmla="*/ 673 h 811"/>
                <a:gd name="T26" fmla="*/ 326 w 811"/>
                <a:gd name="T27" fmla="*/ 661 h 811"/>
                <a:gd name="T28" fmla="*/ 235 w 811"/>
                <a:gd name="T29" fmla="*/ 611 h 811"/>
                <a:gd name="T30" fmla="*/ 170 w 811"/>
                <a:gd name="T31" fmla="*/ 533 h 811"/>
                <a:gd name="T32" fmla="*/ 140 w 811"/>
                <a:gd name="T33" fmla="*/ 432 h 811"/>
                <a:gd name="T34" fmla="*/ 140 w 811"/>
                <a:gd name="T35" fmla="*/ 377 h 811"/>
                <a:gd name="T36" fmla="*/ 170 w 811"/>
                <a:gd name="T37" fmla="*/ 278 h 811"/>
                <a:gd name="T38" fmla="*/ 235 w 811"/>
                <a:gd name="T39" fmla="*/ 199 h 811"/>
                <a:gd name="T40" fmla="*/ 326 w 811"/>
                <a:gd name="T41" fmla="*/ 150 h 811"/>
                <a:gd name="T42" fmla="*/ 405 w 811"/>
                <a:gd name="T43" fmla="*/ 138 h 811"/>
                <a:gd name="T44" fmla="*/ 486 w 811"/>
                <a:gd name="T45" fmla="*/ 150 h 811"/>
                <a:gd name="T46" fmla="*/ 575 w 811"/>
                <a:gd name="T47" fmla="*/ 199 h 811"/>
                <a:gd name="T48" fmla="*/ 641 w 811"/>
                <a:gd name="T49" fmla="*/ 278 h 811"/>
                <a:gd name="T50" fmla="*/ 671 w 811"/>
                <a:gd name="T51" fmla="*/ 377 h 811"/>
                <a:gd name="T52" fmla="*/ 671 w 811"/>
                <a:gd name="T53" fmla="*/ 432 h 811"/>
                <a:gd name="T54" fmla="*/ 641 w 811"/>
                <a:gd name="T55" fmla="*/ 533 h 811"/>
                <a:gd name="T56" fmla="*/ 575 w 811"/>
                <a:gd name="T57" fmla="*/ 611 h 811"/>
                <a:gd name="T58" fmla="*/ 486 w 811"/>
                <a:gd name="T59" fmla="*/ 661 h 811"/>
                <a:gd name="T60" fmla="*/ 405 w 811"/>
                <a:gd name="T61" fmla="*/ 673 h 811"/>
                <a:gd name="T62" fmla="*/ 669 w 811"/>
                <a:gd name="T63" fmla="*/ 193 h 811"/>
                <a:gd name="T64" fmla="*/ 628 w 811"/>
                <a:gd name="T65" fmla="*/ 166 h 811"/>
                <a:gd name="T66" fmla="*/ 618 w 811"/>
                <a:gd name="T67" fmla="*/ 130 h 811"/>
                <a:gd name="T68" fmla="*/ 628 w 811"/>
                <a:gd name="T69" fmla="*/ 95 h 811"/>
                <a:gd name="T70" fmla="*/ 669 w 811"/>
                <a:gd name="T71" fmla="*/ 68 h 811"/>
                <a:gd name="T72" fmla="*/ 695 w 811"/>
                <a:gd name="T73" fmla="*/ 68 h 811"/>
                <a:gd name="T74" fmla="*/ 733 w 811"/>
                <a:gd name="T75" fmla="*/ 95 h 811"/>
                <a:gd name="T76" fmla="*/ 745 w 811"/>
                <a:gd name="T77" fmla="*/ 130 h 811"/>
                <a:gd name="T78" fmla="*/ 733 w 811"/>
                <a:gd name="T79" fmla="*/ 166 h 811"/>
                <a:gd name="T80" fmla="*/ 695 w 811"/>
                <a:gd name="T81" fmla="*/ 19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1" h="811">
                  <a:moveTo>
                    <a:pt x="663" y="0"/>
                  </a:moveTo>
                  <a:lnTo>
                    <a:pt x="148" y="0"/>
                  </a:lnTo>
                  <a:lnTo>
                    <a:pt x="118" y="1"/>
                  </a:lnTo>
                  <a:lnTo>
                    <a:pt x="65" y="24"/>
                  </a:lnTo>
                  <a:lnTo>
                    <a:pt x="24" y="65"/>
                  </a:lnTo>
                  <a:lnTo>
                    <a:pt x="1" y="118"/>
                  </a:lnTo>
                  <a:lnTo>
                    <a:pt x="0" y="148"/>
                  </a:lnTo>
                  <a:lnTo>
                    <a:pt x="0" y="663"/>
                  </a:lnTo>
                  <a:lnTo>
                    <a:pt x="1" y="693"/>
                  </a:lnTo>
                  <a:lnTo>
                    <a:pt x="24" y="746"/>
                  </a:lnTo>
                  <a:lnTo>
                    <a:pt x="65" y="787"/>
                  </a:lnTo>
                  <a:lnTo>
                    <a:pt x="118" y="808"/>
                  </a:lnTo>
                  <a:lnTo>
                    <a:pt x="148" y="811"/>
                  </a:lnTo>
                  <a:lnTo>
                    <a:pt x="663" y="811"/>
                  </a:lnTo>
                  <a:lnTo>
                    <a:pt x="693" y="808"/>
                  </a:lnTo>
                  <a:lnTo>
                    <a:pt x="746" y="787"/>
                  </a:lnTo>
                  <a:lnTo>
                    <a:pt x="787" y="746"/>
                  </a:lnTo>
                  <a:lnTo>
                    <a:pt x="810" y="693"/>
                  </a:lnTo>
                  <a:lnTo>
                    <a:pt x="811" y="663"/>
                  </a:lnTo>
                  <a:lnTo>
                    <a:pt x="811" y="148"/>
                  </a:lnTo>
                  <a:lnTo>
                    <a:pt x="810" y="118"/>
                  </a:lnTo>
                  <a:lnTo>
                    <a:pt x="787" y="65"/>
                  </a:lnTo>
                  <a:lnTo>
                    <a:pt x="746" y="24"/>
                  </a:lnTo>
                  <a:lnTo>
                    <a:pt x="693" y="1"/>
                  </a:lnTo>
                  <a:lnTo>
                    <a:pt x="663" y="0"/>
                  </a:lnTo>
                  <a:close/>
                  <a:moveTo>
                    <a:pt x="405" y="673"/>
                  </a:moveTo>
                  <a:lnTo>
                    <a:pt x="377" y="671"/>
                  </a:lnTo>
                  <a:lnTo>
                    <a:pt x="326" y="661"/>
                  </a:lnTo>
                  <a:lnTo>
                    <a:pt x="278" y="640"/>
                  </a:lnTo>
                  <a:lnTo>
                    <a:pt x="235" y="611"/>
                  </a:lnTo>
                  <a:lnTo>
                    <a:pt x="199" y="575"/>
                  </a:lnTo>
                  <a:lnTo>
                    <a:pt x="170" y="533"/>
                  </a:lnTo>
                  <a:lnTo>
                    <a:pt x="150" y="484"/>
                  </a:lnTo>
                  <a:lnTo>
                    <a:pt x="140" y="432"/>
                  </a:lnTo>
                  <a:lnTo>
                    <a:pt x="138" y="405"/>
                  </a:lnTo>
                  <a:lnTo>
                    <a:pt x="140" y="377"/>
                  </a:lnTo>
                  <a:lnTo>
                    <a:pt x="150" y="326"/>
                  </a:lnTo>
                  <a:lnTo>
                    <a:pt x="170" y="278"/>
                  </a:lnTo>
                  <a:lnTo>
                    <a:pt x="199" y="235"/>
                  </a:lnTo>
                  <a:lnTo>
                    <a:pt x="235" y="199"/>
                  </a:lnTo>
                  <a:lnTo>
                    <a:pt x="278" y="170"/>
                  </a:lnTo>
                  <a:lnTo>
                    <a:pt x="326" y="150"/>
                  </a:lnTo>
                  <a:lnTo>
                    <a:pt x="377" y="138"/>
                  </a:lnTo>
                  <a:lnTo>
                    <a:pt x="405" y="138"/>
                  </a:lnTo>
                  <a:lnTo>
                    <a:pt x="432" y="138"/>
                  </a:lnTo>
                  <a:lnTo>
                    <a:pt x="486" y="150"/>
                  </a:lnTo>
                  <a:lnTo>
                    <a:pt x="533" y="170"/>
                  </a:lnTo>
                  <a:lnTo>
                    <a:pt x="575" y="199"/>
                  </a:lnTo>
                  <a:lnTo>
                    <a:pt x="612" y="235"/>
                  </a:lnTo>
                  <a:lnTo>
                    <a:pt x="641" y="278"/>
                  </a:lnTo>
                  <a:lnTo>
                    <a:pt x="661" y="326"/>
                  </a:lnTo>
                  <a:lnTo>
                    <a:pt x="671" y="377"/>
                  </a:lnTo>
                  <a:lnTo>
                    <a:pt x="673" y="405"/>
                  </a:lnTo>
                  <a:lnTo>
                    <a:pt x="671" y="432"/>
                  </a:lnTo>
                  <a:lnTo>
                    <a:pt x="661" y="484"/>
                  </a:lnTo>
                  <a:lnTo>
                    <a:pt x="641" y="533"/>
                  </a:lnTo>
                  <a:lnTo>
                    <a:pt x="612" y="575"/>
                  </a:lnTo>
                  <a:lnTo>
                    <a:pt x="575" y="611"/>
                  </a:lnTo>
                  <a:lnTo>
                    <a:pt x="533" y="640"/>
                  </a:lnTo>
                  <a:lnTo>
                    <a:pt x="486" y="661"/>
                  </a:lnTo>
                  <a:lnTo>
                    <a:pt x="432" y="671"/>
                  </a:lnTo>
                  <a:lnTo>
                    <a:pt x="405" y="673"/>
                  </a:lnTo>
                  <a:close/>
                  <a:moveTo>
                    <a:pt x="682" y="193"/>
                  </a:moveTo>
                  <a:lnTo>
                    <a:pt x="669" y="193"/>
                  </a:lnTo>
                  <a:lnTo>
                    <a:pt x="646" y="183"/>
                  </a:lnTo>
                  <a:lnTo>
                    <a:pt x="628" y="166"/>
                  </a:lnTo>
                  <a:lnTo>
                    <a:pt x="620" y="143"/>
                  </a:lnTo>
                  <a:lnTo>
                    <a:pt x="618" y="130"/>
                  </a:lnTo>
                  <a:lnTo>
                    <a:pt x="620" y="117"/>
                  </a:lnTo>
                  <a:lnTo>
                    <a:pt x="628" y="95"/>
                  </a:lnTo>
                  <a:lnTo>
                    <a:pt x="646" y="78"/>
                  </a:lnTo>
                  <a:lnTo>
                    <a:pt x="669" y="68"/>
                  </a:lnTo>
                  <a:lnTo>
                    <a:pt x="682" y="66"/>
                  </a:lnTo>
                  <a:lnTo>
                    <a:pt x="695" y="68"/>
                  </a:lnTo>
                  <a:lnTo>
                    <a:pt x="716" y="78"/>
                  </a:lnTo>
                  <a:lnTo>
                    <a:pt x="733" y="95"/>
                  </a:lnTo>
                  <a:lnTo>
                    <a:pt x="744" y="117"/>
                  </a:lnTo>
                  <a:lnTo>
                    <a:pt x="745" y="130"/>
                  </a:lnTo>
                  <a:lnTo>
                    <a:pt x="744" y="143"/>
                  </a:lnTo>
                  <a:lnTo>
                    <a:pt x="733" y="166"/>
                  </a:lnTo>
                  <a:lnTo>
                    <a:pt x="716" y="183"/>
                  </a:lnTo>
                  <a:lnTo>
                    <a:pt x="695" y="193"/>
                  </a:lnTo>
                  <a:lnTo>
                    <a:pt x="682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"/>
            <p:cNvSpPr>
              <a:spLocks/>
            </p:cNvSpPr>
            <p:nvPr/>
          </p:nvSpPr>
          <p:spPr bwMode="auto">
            <a:xfrm>
              <a:off x="3125" y="3254"/>
              <a:ext cx="103" cy="103"/>
            </a:xfrm>
            <a:custGeom>
              <a:avLst/>
              <a:gdLst>
                <a:gd name="T0" fmla="*/ 154 w 308"/>
                <a:gd name="T1" fmla="*/ 0 h 308"/>
                <a:gd name="T2" fmla="*/ 124 w 308"/>
                <a:gd name="T3" fmla="*/ 3 h 308"/>
                <a:gd name="T4" fmla="*/ 67 w 308"/>
                <a:gd name="T5" fmla="*/ 26 h 308"/>
                <a:gd name="T6" fmla="*/ 26 w 308"/>
                <a:gd name="T7" fmla="*/ 67 h 308"/>
                <a:gd name="T8" fmla="*/ 3 w 308"/>
                <a:gd name="T9" fmla="*/ 122 h 308"/>
                <a:gd name="T10" fmla="*/ 0 w 308"/>
                <a:gd name="T11" fmla="*/ 154 h 308"/>
                <a:gd name="T12" fmla="*/ 3 w 308"/>
                <a:gd name="T13" fmla="*/ 185 h 308"/>
                <a:gd name="T14" fmla="*/ 26 w 308"/>
                <a:gd name="T15" fmla="*/ 240 h 308"/>
                <a:gd name="T16" fmla="*/ 67 w 308"/>
                <a:gd name="T17" fmla="*/ 283 h 308"/>
                <a:gd name="T18" fmla="*/ 124 w 308"/>
                <a:gd name="T19" fmla="*/ 307 h 308"/>
                <a:gd name="T20" fmla="*/ 154 w 308"/>
                <a:gd name="T21" fmla="*/ 308 h 308"/>
                <a:gd name="T22" fmla="*/ 186 w 308"/>
                <a:gd name="T23" fmla="*/ 307 h 308"/>
                <a:gd name="T24" fmla="*/ 242 w 308"/>
                <a:gd name="T25" fmla="*/ 283 h 308"/>
                <a:gd name="T26" fmla="*/ 284 w 308"/>
                <a:gd name="T27" fmla="*/ 240 h 308"/>
                <a:gd name="T28" fmla="*/ 307 w 308"/>
                <a:gd name="T29" fmla="*/ 185 h 308"/>
                <a:gd name="T30" fmla="*/ 308 w 308"/>
                <a:gd name="T31" fmla="*/ 154 h 308"/>
                <a:gd name="T32" fmla="*/ 307 w 308"/>
                <a:gd name="T33" fmla="*/ 122 h 308"/>
                <a:gd name="T34" fmla="*/ 284 w 308"/>
                <a:gd name="T35" fmla="*/ 67 h 308"/>
                <a:gd name="T36" fmla="*/ 242 w 308"/>
                <a:gd name="T37" fmla="*/ 26 h 308"/>
                <a:gd name="T38" fmla="*/ 186 w 308"/>
                <a:gd name="T39" fmla="*/ 3 h 308"/>
                <a:gd name="T40" fmla="*/ 154 w 308"/>
                <a:gd name="T4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8" h="308">
                  <a:moveTo>
                    <a:pt x="154" y="0"/>
                  </a:moveTo>
                  <a:lnTo>
                    <a:pt x="124" y="3"/>
                  </a:lnTo>
                  <a:lnTo>
                    <a:pt x="67" y="26"/>
                  </a:lnTo>
                  <a:lnTo>
                    <a:pt x="26" y="67"/>
                  </a:lnTo>
                  <a:lnTo>
                    <a:pt x="3" y="122"/>
                  </a:lnTo>
                  <a:lnTo>
                    <a:pt x="0" y="154"/>
                  </a:lnTo>
                  <a:lnTo>
                    <a:pt x="3" y="185"/>
                  </a:lnTo>
                  <a:lnTo>
                    <a:pt x="26" y="240"/>
                  </a:lnTo>
                  <a:lnTo>
                    <a:pt x="67" y="283"/>
                  </a:lnTo>
                  <a:lnTo>
                    <a:pt x="124" y="307"/>
                  </a:lnTo>
                  <a:lnTo>
                    <a:pt x="154" y="308"/>
                  </a:lnTo>
                  <a:lnTo>
                    <a:pt x="186" y="307"/>
                  </a:lnTo>
                  <a:lnTo>
                    <a:pt x="242" y="283"/>
                  </a:lnTo>
                  <a:lnTo>
                    <a:pt x="284" y="240"/>
                  </a:lnTo>
                  <a:lnTo>
                    <a:pt x="307" y="185"/>
                  </a:lnTo>
                  <a:lnTo>
                    <a:pt x="308" y="154"/>
                  </a:lnTo>
                  <a:lnTo>
                    <a:pt x="307" y="122"/>
                  </a:lnTo>
                  <a:lnTo>
                    <a:pt x="284" y="67"/>
                  </a:lnTo>
                  <a:lnTo>
                    <a:pt x="242" y="26"/>
                  </a:lnTo>
                  <a:lnTo>
                    <a:pt x="186" y="3"/>
                  </a:lnTo>
                  <a:lnTo>
                    <a:pt x="1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"/>
            <p:cNvSpPr>
              <a:spLocks noEditPoints="1"/>
            </p:cNvSpPr>
            <p:nvPr/>
          </p:nvSpPr>
          <p:spPr bwMode="auto">
            <a:xfrm>
              <a:off x="2889" y="3017"/>
              <a:ext cx="575" cy="575"/>
            </a:xfrm>
            <a:custGeom>
              <a:avLst/>
              <a:gdLst>
                <a:gd name="T0" fmla="*/ 819 w 1725"/>
                <a:gd name="T1" fmla="*/ 2 h 1725"/>
                <a:gd name="T2" fmla="*/ 647 w 1725"/>
                <a:gd name="T3" fmla="*/ 28 h 1725"/>
                <a:gd name="T4" fmla="*/ 489 w 1725"/>
                <a:gd name="T5" fmla="*/ 85 h 1725"/>
                <a:gd name="T6" fmla="*/ 346 w 1725"/>
                <a:gd name="T7" fmla="*/ 172 h 1725"/>
                <a:gd name="T8" fmla="*/ 223 w 1725"/>
                <a:gd name="T9" fmla="*/ 283 h 1725"/>
                <a:gd name="T10" fmla="*/ 124 w 1725"/>
                <a:gd name="T11" fmla="*/ 415 h 1725"/>
                <a:gd name="T12" fmla="*/ 52 w 1725"/>
                <a:gd name="T13" fmla="*/ 567 h 1725"/>
                <a:gd name="T14" fmla="*/ 10 w 1725"/>
                <a:gd name="T15" fmla="*/ 731 h 1725"/>
                <a:gd name="T16" fmla="*/ 0 w 1725"/>
                <a:gd name="T17" fmla="*/ 863 h 1725"/>
                <a:gd name="T18" fmla="*/ 10 w 1725"/>
                <a:gd name="T19" fmla="*/ 994 h 1725"/>
                <a:gd name="T20" fmla="*/ 52 w 1725"/>
                <a:gd name="T21" fmla="*/ 1159 h 1725"/>
                <a:gd name="T22" fmla="*/ 124 w 1725"/>
                <a:gd name="T23" fmla="*/ 1310 h 1725"/>
                <a:gd name="T24" fmla="*/ 223 w 1725"/>
                <a:gd name="T25" fmla="*/ 1443 h 1725"/>
                <a:gd name="T26" fmla="*/ 346 w 1725"/>
                <a:gd name="T27" fmla="*/ 1553 h 1725"/>
                <a:gd name="T28" fmla="*/ 489 w 1725"/>
                <a:gd name="T29" fmla="*/ 1640 h 1725"/>
                <a:gd name="T30" fmla="*/ 647 w 1725"/>
                <a:gd name="T31" fmla="*/ 1698 h 1725"/>
                <a:gd name="T32" fmla="*/ 819 w 1725"/>
                <a:gd name="T33" fmla="*/ 1724 h 1725"/>
                <a:gd name="T34" fmla="*/ 907 w 1725"/>
                <a:gd name="T35" fmla="*/ 1724 h 1725"/>
                <a:gd name="T36" fmla="*/ 1078 w 1725"/>
                <a:gd name="T37" fmla="*/ 1698 h 1725"/>
                <a:gd name="T38" fmla="*/ 1237 w 1725"/>
                <a:gd name="T39" fmla="*/ 1640 h 1725"/>
                <a:gd name="T40" fmla="*/ 1379 w 1725"/>
                <a:gd name="T41" fmla="*/ 1553 h 1725"/>
                <a:gd name="T42" fmla="*/ 1500 w 1725"/>
                <a:gd name="T43" fmla="*/ 1443 h 1725"/>
                <a:gd name="T44" fmla="*/ 1600 w 1725"/>
                <a:gd name="T45" fmla="*/ 1310 h 1725"/>
                <a:gd name="T46" fmla="*/ 1673 w 1725"/>
                <a:gd name="T47" fmla="*/ 1159 h 1725"/>
                <a:gd name="T48" fmla="*/ 1715 w 1725"/>
                <a:gd name="T49" fmla="*/ 994 h 1725"/>
                <a:gd name="T50" fmla="*/ 1725 w 1725"/>
                <a:gd name="T51" fmla="*/ 863 h 1725"/>
                <a:gd name="T52" fmla="*/ 1715 w 1725"/>
                <a:gd name="T53" fmla="*/ 731 h 1725"/>
                <a:gd name="T54" fmla="*/ 1673 w 1725"/>
                <a:gd name="T55" fmla="*/ 567 h 1725"/>
                <a:gd name="T56" fmla="*/ 1600 w 1725"/>
                <a:gd name="T57" fmla="*/ 415 h 1725"/>
                <a:gd name="T58" fmla="*/ 1500 w 1725"/>
                <a:gd name="T59" fmla="*/ 283 h 1725"/>
                <a:gd name="T60" fmla="*/ 1379 w 1725"/>
                <a:gd name="T61" fmla="*/ 172 h 1725"/>
                <a:gd name="T62" fmla="*/ 1237 w 1725"/>
                <a:gd name="T63" fmla="*/ 85 h 1725"/>
                <a:gd name="T64" fmla="*/ 1078 w 1725"/>
                <a:gd name="T65" fmla="*/ 28 h 1725"/>
                <a:gd name="T66" fmla="*/ 907 w 1725"/>
                <a:gd name="T67" fmla="*/ 2 h 1725"/>
                <a:gd name="T68" fmla="*/ 1381 w 1725"/>
                <a:gd name="T69" fmla="*/ 1123 h 1725"/>
                <a:gd name="T70" fmla="*/ 1369 w 1725"/>
                <a:gd name="T71" fmla="*/ 1201 h 1725"/>
                <a:gd name="T72" fmla="*/ 1322 w 1725"/>
                <a:gd name="T73" fmla="*/ 1288 h 1725"/>
                <a:gd name="T74" fmla="*/ 1244 w 1725"/>
                <a:gd name="T75" fmla="*/ 1352 h 1725"/>
                <a:gd name="T76" fmla="*/ 1146 w 1725"/>
                <a:gd name="T77" fmla="*/ 1383 h 1725"/>
                <a:gd name="T78" fmla="*/ 605 w 1725"/>
                <a:gd name="T79" fmla="*/ 1383 h 1725"/>
                <a:gd name="T80" fmla="*/ 527 w 1725"/>
                <a:gd name="T81" fmla="*/ 1372 h 1725"/>
                <a:gd name="T82" fmla="*/ 438 w 1725"/>
                <a:gd name="T83" fmla="*/ 1324 h 1725"/>
                <a:gd name="T84" fmla="*/ 375 w 1725"/>
                <a:gd name="T85" fmla="*/ 1247 h 1725"/>
                <a:gd name="T86" fmla="*/ 344 w 1725"/>
                <a:gd name="T87" fmla="*/ 1149 h 1725"/>
                <a:gd name="T88" fmla="*/ 343 w 1725"/>
                <a:gd name="T89" fmla="*/ 608 h 1725"/>
                <a:gd name="T90" fmla="*/ 355 w 1725"/>
                <a:gd name="T91" fmla="*/ 531 h 1725"/>
                <a:gd name="T92" fmla="*/ 404 w 1725"/>
                <a:gd name="T93" fmla="*/ 441 h 1725"/>
                <a:gd name="T94" fmla="*/ 480 w 1725"/>
                <a:gd name="T95" fmla="*/ 378 h 1725"/>
                <a:gd name="T96" fmla="*/ 578 w 1725"/>
                <a:gd name="T97" fmla="*/ 348 h 1725"/>
                <a:gd name="T98" fmla="*/ 1120 w 1725"/>
                <a:gd name="T99" fmla="*/ 346 h 1725"/>
                <a:gd name="T100" fmla="*/ 1198 w 1725"/>
                <a:gd name="T101" fmla="*/ 358 h 1725"/>
                <a:gd name="T102" fmla="*/ 1286 w 1725"/>
                <a:gd name="T103" fmla="*/ 407 h 1725"/>
                <a:gd name="T104" fmla="*/ 1350 w 1725"/>
                <a:gd name="T105" fmla="*/ 483 h 1725"/>
                <a:gd name="T106" fmla="*/ 1381 w 1725"/>
                <a:gd name="T107" fmla="*/ 581 h 1725"/>
                <a:gd name="T108" fmla="*/ 1381 w 1725"/>
                <a:gd name="T109" fmla="*/ 1123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25" h="1725">
                  <a:moveTo>
                    <a:pt x="862" y="0"/>
                  </a:moveTo>
                  <a:lnTo>
                    <a:pt x="819" y="2"/>
                  </a:lnTo>
                  <a:lnTo>
                    <a:pt x="731" y="10"/>
                  </a:lnTo>
                  <a:lnTo>
                    <a:pt x="647" y="28"/>
                  </a:lnTo>
                  <a:lnTo>
                    <a:pt x="566" y="52"/>
                  </a:lnTo>
                  <a:lnTo>
                    <a:pt x="489" y="85"/>
                  </a:lnTo>
                  <a:lnTo>
                    <a:pt x="415" y="126"/>
                  </a:lnTo>
                  <a:lnTo>
                    <a:pt x="346" y="172"/>
                  </a:lnTo>
                  <a:lnTo>
                    <a:pt x="282" y="225"/>
                  </a:lnTo>
                  <a:lnTo>
                    <a:pt x="223" y="283"/>
                  </a:lnTo>
                  <a:lnTo>
                    <a:pt x="172" y="346"/>
                  </a:lnTo>
                  <a:lnTo>
                    <a:pt x="124" y="415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7" y="647"/>
                  </a:lnTo>
                  <a:lnTo>
                    <a:pt x="10" y="731"/>
                  </a:lnTo>
                  <a:lnTo>
                    <a:pt x="1" y="819"/>
                  </a:lnTo>
                  <a:lnTo>
                    <a:pt x="0" y="863"/>
                  </a:lnTo>
                  <a:lnTo>
                    <a:pt x="1" y="907"/>
                  </a:lnTo>
                  <a:lnTo>
                    <a:pt x="10" y="994"/>
                  </a:lnTo>
                  <a:lnTo>
                    <a:pt x="27" y="1078"/>
                  </a:lnTo>
                  <a:lnTo>
                    <a:pt x="52" y="1159"/>
                  </a:lnTo>
                  <a:lnTo>
                    <a:pt x="85" y="1237"/>
                  </a:lnTo>
                  <a:lnTo>
                    <a:pt x="124" y="1310"/>
                  </a:lnTo>
                  <a:lnTo>
                    <a:pt x="172" y="1379"/>
                  </a:lnTo>
                  <a:lnTo>
                    <a:pt x="223" y="1443"/>
                  </a:lnTo>
                  <a:lnTo>
                    <a:pt x="282" y="1502"/>
                  </a:lnTo>
                  <a:lnTo>
                    <a:pt x="346" y="1553"/>
                  </a:lnTo>
                  <a:lnTo>
                    <a:pt x="415" y="1601"/>
                  </a:lnTo>
                  <a:lnTo>
                    <a:pt x="489" y="1640"/>
                  </a:lnTo>
                  <a:lnTo>
                    <a:pt x="566" y="1673"/>
                  </a:lnTo>
                  <a:lnTo>
                    <a:pt x="647" y="1698"/>
                  </a:lnTo>
                  <a:lnTo>
                    <a:pt x="731" y="1715"/>
                  </a:lnTo>
                  <a:lnTo>
                    <a:pt x="819" y="1724"/>
                  </a:lnTo>
                  <a:lnTo>
                    <a:pt x="862" y="1725"/>
                  </a:lnTo>
                  <a:lnTo>
                    <a:pt x="907" y="1724"/>
                  </a:lnTo>
                  <a:lnTo>
                    <a:pt x="994" y="1715"/>
                  </a:lnTo>
                  <a:lnTo>
                    <a:pt x="1078" y="1698"/>
                  </a:lnTo>
                  <a:lnTo>
                    <a:pt x="1159" y="1673"/>
                  </a:lnTo>
                  <a:lnTo>
                    <a:pt x="1237" y="1640"/>
                  </a:lnTo>
                  <a:lnTo>
                    <a:pt x="1310" y="1601"/>
                  </a:lnTo>
                  <a:lnTo>
                    <a:pt x="1379" y="1553"/>
                  </a:lnTo>
                  <a:lnTo>
                    <a:pt x="1443" y="1502"/>
                  </a:lnTo>
                  <a:lnTo>
                    <a:pt x="1500" y="1443"/>
                  </a:lnTo>
                  <a:lnTo>
                    <a:pt x="1554" y="1379"/>
                  </a:lnTo>
                  <a:lnTo>
                    <a:pt x="1600" y="1310"/>
                  </a:lnTo>
                  <a:lnTo>
                    <a:pt x="1640" y="1237"/>
                  </a:lnTo>
                  <a:lnTo>
                    <a:pt x="1673" y="1159"/>
                  </a:lnTo>
                  <a:lnTo>
                    <a:pt x="1698" y="1078"/>
                  </a:lnTo>
                  <a:lnTo>
                    <a:pt x="1715" y="994"/>
                  </a:lnTo>
                  <a:lnTo>
                    <a:pt x="1724" y="907"/>
                  </a:lnTo>
                  <a:lnTo>
                    <a:pt x="1725" y="863"/>
                  </a:lnTo>
                  <a:lnTo>
                    <a:pt x="1724" y="819"/>
                  </a:lnTo>
                  <a:lnTo>
                    <a:pt x="1715" y="731"/>
                  </a:lnTo>
                  <a:lnTo>
                    <a:pt x="1698" y="647"/>
                  </a:lnTo>
                  <a:lnTo>
                    <a:pt x="1673" y="567"/>
                  </a:lnTo>
                  <a:lnTo>
                    <a:pt x="1640" y="489"/>
                  </a:lnTo>
                  <a:lnTo>
                    <a:pt x="1600" y="415"/>
                  </a:lnTo>
                  <a:lnTo>
                    <a:pt x="1554" y="346"/>
                  </a:lnTo>
                  <a:lnTo>
                    <a:pt x="1500" y="283"/>
                  </a:lnTo>
                  <a:lnTo>
                    <a:pt x="1443" y="225"/>
                  </a:lnTo>
                  <a:lnTo>
                    <a:pt x="1379" y="172"/>
                  </a:lnTo>
                  <a:lnTo>
                    <a:pt x="1310" y="126"/>
                  </a:lnTo>
                  <a:lnTo>
                    <a:pt x="1237" y="85"/>
                  </a:lnTo>
                  <a:lnTo>
                    <a:pt x="1159" y="52"/>
                  </a:lnTo>
                  <a:lnTo>
                    <a:pt x="1078" y="28"/>
                  </a:lnTo>
                  <a:lnTo>
                    <a:pt x="994" y="10"/>
                  </a:lnTo>
                  <a:lnTo>
                    <a:pt x="907" y="2"/>
                  </a:lnTo>
                  <a:lnTo>
                    <a:pt x="862" y="0"/>
                  </a:lnTo>
                  <a:close/>
                  <a:moveTo>
                    <a:pt x="1381" y="1123"/>
                  </a:moveTo>
                  <a:lnTo>
                    <a:pt x="1381" y="1149"/>
                  </a:lnTo>
                  <a:lnTo>
                    <a:pt x="1369" y="1201"/>
                  </a:lnTo>
                  <a:lnTo>
                    <a:pt x="1350" y="1247"/>
                  </a:lnTo>
                  <a:lnTo>
                    <a:pt x="1322" y="1288"/>
                  </a:lnTo>
                  <a:lnTo>
                    <a:pt x="1286" y="1324"/>
                  </a:lnTo>
                  <a:lnTo>
                    <a:pt x="1244" y="1352"/>
                  </a:lnTo>
                  <a:lnTo>
                    <a:pt x="1198" y="1372"/>
                  </a:lnTo>
                  <a:lnTo>
                    <a:pt x="1146" y="1383"/>
                  </a:lnTo>
                  <a:lnTo>
                    <a:pt x="1120" y="1383"/>
                  </a:lnTo>
                  <a:lnTo>
                    <a:pt x="605" y="1383"/>
                  </a:lnTo>
                  <a:lnTo>
                    <a:pt x="578" y="1383"/>
                  </a:lnTo>
                  <a:lnTo>
                    <a:pt x="527" y="1372"/>
                  </a:lnTo>
                  <a:lnTo>
                    <a:pt x="480" y="1352"/>
                  </a:lnTo>
                  <a:lnTo>
                    <a:pt x="438" y="1324"/>
                  </a:lnTo>
                  <a:lnTo>
                    <a:pt x="404" y="1288"/>
                  </a:lnTo>
                  <a:lnTo>
                    <a:pt x="375" y="1247"/>
                  </a:lnTo>
                  <a:lnTo>
                    <a:pt x="355" y="1201"/>
                  </a:lnTo>
                  <a:lnTo>
                    <a:pt x="344" y="1149"/>
                  </a:lnTo>
                  <a:lnTo>
                    <a:pt x="343" y="1123"/>
                  </a:lnTo>
                  <a:lnTo>
                    <a:pt x="343" y="608"/>
                  </a:lnTo>
                  <a:lnTo>
                    <a:pt x="344" y="581"/>
                  </a:lnTo>
                  <a:lnTo>
                    <a:pt x="355" y="531"/>
                  </a:lnTo>
                  <a:lnTo>
                    <a:pt x="375" y="483"/>
                  </a:lnTo>
                  <a:lnTo>
                    <a:pt x="404" y="441"/>
                  </a:lnTo>
                  <a:lnTo>
                    <a:pt x="438" y="407"/>
                  </a:lnTo>
                  <a:lnTo>
                    <a:pt x="480" y="378"/>
                  </a:lnTo>
                  <a:lnTo>
                    <a:pt x="527" y="358"/>
                  </a:lnTo>
                  <a:lnTo>
                    <a:pt x="578" y="348"/>
                  </a:lnTo>
                  <a:lnTo>
                    <a:pt x="605" y="346"/>
                  </a:lnTo>
                  <a:lnTo>
                    <a:pt x="1120" y="346"/>
                  </a:lnTo>
                  <a:lnTo>
                    <a:pt x="1146" y="348"/>
                  </a:lnTo>
                  <a:lnTo>
                    <a:pt x="1198" y="358"/>
                  </a:lnTo>
                  <a:lnTo>
                    <a:pt x="1244" y="378"/>
                  </a:lnTo>
                  <a:lnTo>
                    <a:pt x="1286" y="407"/>
                  </a:lnTo>
                  <a:lnTo>
                    <a:pt x="1322" y="441"/>
                  </a:lnTo>
                  <a:lnTo>
                    <a:pt x="1350" y="483"/>
                  </a:lnTo>
                  <a:lnTo>
                    <a:pt x="1369" y="531"/>
                  </a:lnTo>
                  <a:lnTo>
                    <a:pt x="1381" y="581"/>
                  </a:lnTo>
                  <a:lnTo>
                    <a:pt x="1381" y="608"/>
                  </a:lnTo>
                  <a:lnTo>
                    <a:pt x="1381" y="1123"/>
                  </a:lnTo>
                  <a:close/>
                </a:path>
              </a:pathLst>
            </a:custGeom>
            <a:noFill/>
            <a:ln w="9525">
              <a:solidFill>
                <a:srgbClr val="00ADE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1" name="Group 24"/>
          <p:cNvGrpSpPr>
            <a:grpSpLocks noChangeAspect="1"/>
          </p:cNvGrpSpPr>
          <p:nvPr/>
        </p:nvGrpSpPr>
        <p:grpSpPr bwMode="auto">
          <a:xfrm>
            <a:off x="1238917" y="4280895"/>
            <a:ext cx="263744" cy="263744"/>
            <a:chOff x="4025" y="2455"/>
            <a:chExt cx="718" cy="718"/>
          </a:xfrm>
        </p:grpSpPr>
        <p:sp>
          <p:nvSpPr>
            <p:cNvPr id="33" name="Freeform 25"/>
            <p:cNvSpPr>
              <a:spLocks/>
            </p:cNvSpPr>
            <p:nvPr/>
          </p:nvSpPr>
          <p:spPr bwMode="auto">
            <a:xfrm>
              <a:off x="4025" y="2455"/>
              <a:ext cx="718" cy="718"/>
            </a:xfrm>
            <a:custGeom>
              <a:avLst/>
              <a:gdLst>
                <a:gd name="T0" fmla="*/ 2151 w 2153"/>
                <a:gd name="T1" fmla="*/ 1134 h 2155"/>
                <a:gd name="T2" fmla="*/ 2120 w 2153"/>
                <a:gd name="T3" fmla="*/ 1347 h 2155"/>
                <a:gd name="T4" fmla="*/ 2046 w 2153"/>
                <a:gd name="T5" fmla="*/ 1544 h 2155"/>
                <a:gd name="T6" fmla="*/ 1940 w 2153"/>
                <a:gd name="T7" fmla="*/ 1723 h 2155"/>
                <a:gd name="T8" fmla="*/ 1800 w 2153"/>
                <a:gd name="T9" fmla="*/ 1875 h 2155"/>
                <a:gd name="T10" fmla="*/ 1635 w 2153"/>
                <a:gd name="T11" fmla="*/ 1999 h 2155"/>
                <a:gd name="T12" fmla="*/ 1446 w 2153"/>
                <a:gd name="T13" fmla="*/ 2090 h 2155"/>
                <a:gd name="T14" fmla="*/ 1240 w 2153"/>
                <a:gd name="T15" fmla="*/ 2143 h 2155"/>
                <a:gd name="T16" fmla="*/ 1076 w 2153"/>
                <a:gd name="T17" fmla="*/ 2155 h 2155"/>
                <a:gd name="T18" fmla="*/ 912 w 2153"/>
                <a:gd name="T19" fmla="*/ 2143 h 2155"/>
                <a:gd name="T20" fmla="*/ 707 w 2153"/>
                <a:gd name="T21" fmla="*/ 2090 h 2155"/>
                <a:gd name="T22" fmla="*/ 518 w 2153"/>
                <a:gd name="T23" fmla="*/ 1999 h 2155"/>
                <a:gd name="T24" fmla="*/ 353 w 2153"/>
                <a:gd name="T25" fmla="*/ 1875 h 2155"/>
                <a:gd name="T26" fmla="*/ 213 w 2153"/>
                <a:gd name="T27" fmla="*/ 1723 h 2155"/>
                <a:gd name="T28" fmla="*/ 106 w 2153"/>
                <a:gd name="T29" fmla="*/ 1544 h 2155"/>
                <a:gd name="T30" fmla="*/ 33 w 2153"/>
                <a:gd name="T31" fmla="*/ 1347 h 2155"/>
                <a:gd name="T32" fmla="*/ 1 w 2153"/>
                <a:gd name="T33" fmla="*/ 1134 h 2155"/>
                <a:gd name="T34" fmla="*/ 1 w 2153"/>
                <a:gd name="T35" fmla="*/ 1021 h 2155"/>
                <a:gd name="T36" fmla="*/ 33 w 2153"/>
                <a:gd name="T37" fmla="*/ 808 h 2155"/>
                <a:gd name="T38" fmla="*/ 106 w 2153"/>
                <a:gd name="T39" fmla="*/ 611 h 2155"/>
                <a:gd name="T40" fmla="*/ 213 w 2153"/>
                <a:gd name="T41" fmla="*/ 432 h 2155"/>
                <a:gd name="T42" fmla="*/ 353 w 2153"/>
                <a:gd name="T43" fmla="*/ 279 h 2155"/>
                <a:gd name="T44" fmla="*/ 518 w 2153"/>
                <a:gd name="T45" fmla="*/ 155 h 2155"/>
                <a:gd name="T46" fmla="*/ 707 w 2153"/>
                <a:gd name="T47" fmla="*/ 65 h 2155"/>
                <a:gd name="T48" fmla="*/ 912 w 2153"/>
                <a:gd name="T49" fmla="*/ 11 h 2155"/>
                <a:gd name="T50" fmla="*/ 1076 w 2153"/>
                <a:gd name="T51" fmla="*/ 0 h 2155"/>
                <a:gd name="T52" fmla="*/ 1240 w 2153"/>
                <a:gd name="T53" fmla="*/ 11 h 2155"/>
                <a:gd name="T54" fmla="*/ 1446 w 2153"/>
                <a:gd name="T55" fmla="*/ 65 h 2155"/>
                <a:gd name="T56" fmla="*/ 1635 w 2153"/>
                <a:gd name="T57" fmla="*/ 155 h 2155"/>
                <a:gd name="T58" fmla="*/ 1800 w 2153"/>
                <a:gd name="T59" fmla="*/ 279 h 2155"/>
                <a:gd name="T60" fmla="*/ 1940 w 2153"/>
                <a:gd name="T61" fmla="*/ 432 h 2155"/>
                <a:gd name="T62" fmla="*/ 2046 w 2153"/>
                <a:gd name="T63" fmla="*/ 611 h 2155"/>
                <a:gd name="T64" fmla="*/ 2120 w 2153"/>
                <a:gd name="T65" fmla="*/ 808 h 2155"/>
                <a:gd name="T66" fmla="*/ 2151 w 2153"/>
                <a:gd name="T67" fmla="*/ 1021 h 2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53" h="2155">
                  <a:moveTo>
                    <a:pt x="2153" y="1077"/>
                  </a:moveTo>
                  <a:lnTo>
                    <a:pt x="2151" y="1134"/>
                  </a:lnTo>
                  <a:lnTo>
                    <a:pt x="2141" y="1242"/>
                  </a:lnTo>
                  <a:lnTo>
                    <a:pt x="2120" y="1347"/>
                  </a:lnTo>
                  <a:lnTo>
                    <a:pt x="2088" y="1448"/>
                  </a:lnTo>
                  <a:lnTo>
                    <a:pt x="2046" y="1544"/>
                  </a:lnTo>
                  <a:lnTo>
                    <a:pt x="1997" y="1636"/>
                  </a:lnTo>
                  <a:lnTo>
                    <a:pt x="1940" y="1723"/>
                  </a:lnTo>
                  <a:lnTo>
                    <a:pt x="1874" y="1802"/>
                  </a:lnTo>
                  <a:lnTo>
                    <a:pt x="1800" y="1875"/>
                  </a:lnTo>
                  <a:lnTo>
                    <a:pt x="1721" y="1942"/>
                  </a:lnTo>
                  <a:lnTo>
                    <a:pt x="1635" y="1999"/>
                  </a:lnTo>
                  <a:lnTo>
                    <a:pt x="1543" y="2050"/>
                  </a:lnTo>
                  <a:lnTo>
                    <a:pt x="1446" y="2090"/>
                  </a:lnTo>
                  <a:lnTo>
                    <a:pt x="1345" y="2122"/>
                  </a:lnTo>
                  <a:lnTo>
                    <a:pt x="1240" y="2143"/>
                  </a:lnTo>
                  <a:lnTo>
                    <a:pt x="1132" y="2154"/>
                  </a:lnTo>
                  <a:lnTo>
                    <a:pt x="1076" y="2155"/>
                  </a:lnTo>
                  <a:lnTo>
                    <a:pt x="1020" y="2154"/>
                  </a:lnTo>
                  <a:lnTo>
                    <a:pt x="912" y="2143"/>
                  </a:lnTo>
                  <a:lnTo>
                    <a:pt x="807" y="2122"/>
                  </a:lnTo>
                  <a:lnTo>
                    <a:pt x="707" y="2090"/>
                  </a:lnTo>
                  <a:lnTo>
                    <a:pt x="610" y="2050"/>
                  </a:lnTo>
                  <a:lnTo>
                    <a:pt x="518" y="1999"/>
                  </a:lnTo>
                  <a:lnTo>
                    <a:pt x="432" y="1942"/>
                  </a:lnTo>
                  <a:lnTo>
                    <a:pt x="353" y="1875"/>
                  </a:lnTo>
                  <a:lnTo>
                    <a:pt x="279" y="1802"/>
                  </a:lnTo>
                  <a:lnTo>
                    <a:pt x="213" y="1723"/>
                  </a:lnTo>
                  <a:lnTo>
                    <a:pt x="155" y="1636"/>
                  </a:lnTo>
                  <a:lnTo>
                    <a:pt x="106" y="1544"/>
                  </a:lnTo>
                  <a:lnTo>
                    <a:pt x="65" y="1448"/>
                  </a:lnTo>
                  <a:lnTo>
                    <a:pt x="33" y="1347"/>
                  </a:lnTo>
                  <a:lnTo>
                    <a:pt x="12" y="1242"/>
                  </a:lnTo>
                  <a:lnTo>
                    <a:pt x="1" y="1134"/>
                  </a:lnTo>
                  <a:lnTo>
                    <a:pt x="0" y="1077"/>
                  </a:lnTo>
                  <a:lnTo>
                    <a:pt x="1" y="1021"/>
                  </a:lnTo>
                  <a:lnTo>
                    <a:pt x="12" y="913"/>
                  </a:lnTo>
                  <a:lnTo>
                    <a:pt x="33" y="808"/>
                  </a:lnTo>
                  <a:lnTo>
                    <a:pt x="65" y="707"/>
                  </a:lnTo>
                  <a:lnTo>
                    <a:pt x="106" y="611"/>
                  </a:lnTo>
                  <a:lnTo>
                    <a:pt x="155" y="518"/>
                  </a:lnTo>
                  <a:lnTo>
                    <a:pt x="213" y="432"/>
                  </a:lnTo>
                  <a:lnTo>
                    <a:pt x="279" y="353"/>
                  </a:lnTo>
                  <a:lnTo>
                    <a:pt x="353" y="279"/>
                  </a:lnTo>
                  <a:lnTo>
                    <a:pt x="432" y="213"/>
                  </a:lnTo>
                  <a:lnTo>
                    <a:pt x="518" y="155"/>
                  </a:lnTo>
                  <a:lnTo>
                    <a:pt x="610" y="106"/>
                  </a:lnTo>
                  <a:lnTo>
                    <a:pt x="707" y="65"/>
                  </a:lnTo>
                  <a:lnTo>
                    <a:pt x="807" y="33"/>
                  </a:lnTo>
                  <a:lnTo>
                    <a:pt x="912" y="11"/>
                  </a:lnTo>
                  <a:lnTo>
                    <a:pt x="1020" y="1"/>
                  </a:lnTo>
                  <a:lnTo>
                    <a:pt x="1076" y="0"/>
                  </a:lnTo>
                  <a:lnTo>
                    <a:pt x="1132" y="1"/>
                  </a:lnTo>
                  <a:lnTo>
                    <a:pt x="1240" y="11"/>
                  </a:lnTo>
                  <a:lnTo>
                    <a:pt x="1345" y="33"/>
                  </a:lnTo>
                  <a:lnTo>
                    <a:pt x="1446" y="65"/>
                  </a:lnTo>
                  <a:lnTo>
                    <a:pt x="1543" y="106"/>
                  </a:lnTo>
                  <a:lnTo>
                    <a:pt x="1635" y="155"/>
                  </a:lnTo>
                  <a:lnTo>
                    <a:pt x="1721" y="213"/>
                  </a:lnTo>
                  <a:lnTo>
                    <a:pt x="1800" y="279"/>
                  </a:lnTo>
                  <a:lnTo>
                    <a:pt x="1874" y="353"/>
                  </a:lnTo>
                  <a:lnTo>
                    <a:pt x="1940" y="432"/>
                  </a:lnTo>
                  <a:lnTo>
                    <a:pt x="1997" y="518"/>
                  </a:lnTo>
                  <a:lnTo>
                    <a:pt x="2046" y="611"/>
                  </a:lnTo>
                  <a:lnTo>
                    <a:pt x="2088" y="707"/>
                  </a:lnTo>
                  <a:lnTo>
                    <a:pt x="2120" y="808"/>
                  </a:lnTo>
                  <a:lnTo>
                    <a:pt x="2141" y="913"/>
                  </a:lnTo>
                  <a:lnTo>
                    <a:pt x="2151" y="1021"/>
                  </a:lnTo>
                  <a:lnTo>
                    <a:pt x="2153" y="1077"/>
                  </a:lnTo>
                  <a:close/>
                </a:path>
              </a:pathLst>
            </a:custGeom>
            <a:noFill/>
            <a:ln w="9525">
              <a:solidFill>
                <a:srgbClr val="00ADE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auto">
            <a:xfrm>
              <a:off x="4150" y="2682"/>
              <a:ext cx="290" cy="296"/>
            </a:xfrm>
            <a:custGeom>
              <a:avLst/>
              <a:gdLst>
                <a:gd name="T0" fmla="*/ 2 w 871"/>
                <a:gd name="T1" fmla="*/ 481 h 890"/>
                <a:gd name="T2" fmla="*/ 33 w 871"/>
                <a:gd name="T3" fmla="*/ 613 h 890"/>
                <a:gd name="T4" fmla="*/ 104 w 871"/>
                <a:gd name="T5" fmla="*/ 732 h 890"/>
                <a:gd name="T6" fmla="*/ 206 w 871"/>
                <a:gd name="T7" fmla="*/ 822 h 890"/>
                <a:gd name="T8" fmla="*/ 299 w 871"/>
                <a:gd name="T9" fmla="*/ 866 h 890"/>
                <a:gd name="T10" fmla="*/ 396 w 871"/>
                <a:gd name="T11" fmla="*/ 887 h 890"/>
                <a:gd name="T12" fmla="*/ 528 w 871"/>
                <a:gd name="T13" fmla="*/ 883 h 890"/>
                <a:gd name="T14" fmla="*/ 652 w 871"/>
                <a:gd name="T15" fmla="*/ 843 h 890"/>
                <a:gd name="T16" fmla="*/ 757 w 871"/>
                <a:gd name="T17" fmla="*/ 763 h 890"/>
                <a:gd name="T18" fmla="*/ 806 w 871"/>
                <a:gd name="T19" fmla="*/ 700 h 890"/>
                <a:gd name="T20" fmla="*/ 865 w 871"/>
                <a:gd name="T21" fmla="*/ 523 h 890"/>
                <a:gd name="T22" fmla="*/ 868 w 871"/>
                <a:gd name="T23" fmla="*/ 383 h 890"/>
                <a:gd name="T24" fmla="*/ 443 w 871"/>
                <a:gd name="T25" fmla="*/ 382 h 890"/>
                <a:gd name="T26" fmla="*/ 443 w 871"/>
                <a:gd name="T27" fmla="*/ 533 h 890"/>
                <a:gd name="T28" fmla="*/ 698 w 871"/>
                <a:gd name="T29" fmla="*/ 536 h 890"/>
                <a:gd name="T30" fmla="*/ 663 w 871"/>
                <a:gd name="T31" fmla="*/ 615 h 890"/>
                <a:gd name="T32" fmla="*/ 581 w 871"/>
                <a:gd name="T33" fmla="*/ 693 h 890"/>
                <a:gd name="T34" fmla="*/ 527 w 871"/>
                <a:gd name="T35" fmla="*/ 716 h 890"/>
                <a:gd name="T36" fmla="*/ 415 w 871"/>
                <a:gd name="T37" fmla="*/ 724 h 890"/>
                <a:gd name="T38" fmla="*/ 307 w 871"/>
                <a:gd name="T39" fmla="*/ 687 h 890"/>
                <a:gd name="T40" fmla="*/ 222 w 871"/>
                <a:gd name="T41" fmla="*/ 612 h 890"/>
                <a:gd name="T42" fmla="*/ 184 w 871"/>
                <a:gd name="T43" fmla="*/ 536 h 890"/>
                <a:gd name="T44" fmla="*/ 168 w 871"/>
                <a:gd name="T45" fmla="*/ 452 h 890"/>
                <a:gd name="T46" fmla="*/ 187 w 871"/>
                <a:gd name="T47" fmla="*/ 343 h 890"/>
                <a:gd name="T48" fmla="*/ 248 w 871"/>
                <a:gd name="T49" fmla="*/ 249 h 890"/>
                <a:gd name="T50" fmla="*/ 338 w 871"/>
                <a:gd name="T51" fmla="*/ 186 h 890"/>
                <a:gd name="T52" fmla="*/ 400 w 871"/>
                <a:gd name="T53" fmla="*/ 167 h 890"/>
                <a:gd name="T54" fmla="*/ 534 w 871"/>
                <a:gd name="T55" fmla="*/ 181 h 890"/>
                <a:gd name="T56" fmla="*/ 628 w 871"/>
                <a:gd name="T57" fmla="*/ 227 h 890"/>
                <a:gd name="T58" fmla="*/ 740 w 871"/>
                <a:gd name="T59" fmla="*/ 112 h 890"/>
                <a:gd name="T60" fmla="*/ 632 w 871"/>
                <a:gd name="T61" fmla="*/ 42 h 890"/>
                <a:gd name="T62" fmla="*/ 465 w 871"/>
                <a:gd name="T63" fmla="*/ 0 h 890"/>
                <a:gd name="T64" fmla="*/ 379 w 871"/>
                <a:gd name="T65" fmla="*/ 4 h 890"/>
                <a:gd name="T66" fmla="*/ 220 w 871"/>
                <a:gd name="T67" fmla="*/ 59 h 890"/>
                <a:gd name="T68" fmla="*/ 94 w 871"/>
                <a:gd name="T69" fmla="*/ 171 h 890"/>
                <a:gd name="T70" fmla="*/ 16 w 871"/>
                <a:gd name="T71" fmla="*/ 320 h 890"/>
                <a:gd name="T72" fmla="*/ 0 w 871"/>
                <a:gd name="T73" fmla="*/ 44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71" h="890">
                  <a:moveTo>
                    <a:pt x="0" y="446"/>
                  </a:moveTo>
                  <a:lnTo>
                    <a:pt x="2" y="481"/>
                  </a:lnTo>
                  <a:lnTo>
                    <a:pt x="12" y="549"/>
                  </a:lnTo>
                  <a:lnTo>
                    <a:pt x="33" y="613"/>
                  </a:lnTo>
                  <a:lnTo>
                    <a:pt x="63" y="675"/>
                  </a:lnTo>
                  <a:lnTo>
                    <a:pt x="104" y="732"/>
                  </a:lnTo>
                  <a:lnTo>
                    <a:pt x="151" y="781"/>
                  </a:lnTo>
                  <a:lnTo>
                    <a:pt x="206" y="822"/>
                  </a:lnTo>
                  <a:lnTo>
                    <a:pt x="268" y="854"/>
                  </a:lnTo>
                  <a:lnTo>
                    <a:pt x="299" y="866"/>
                  </a:lnTo>
                  <a:lnTo>
                    <a:pt x="331" y="876"/>
                  </a:lnTo>
                  <a:lnTo>
                    <a:pt x="396" y="887"/>
                  </a:lnTo>
                  <a:lnTo>
                    <a:pt x="462" y="890"/>
                  </a:lnTo>
                  <a:lnTo>
                    <a:pt x="528" y="883"/>
                  </a:lnTo>
                  <a:lnTo>
                    <a:pt x="592" y="867"/>
                  </a:lnTo>
                  <a:lnTo>
                    <a:pt x="652" y="843"/>
                  </a:lnTo>
                  <a:lnTo>
                    <a:pt x="708" y="808"/>
                  </a:lnTo>
                  <a:lnTo>
                    <a:pt x="757" y="763"/>
                  </a:lnTo>
                  <a:lnTo>
                    <a:pt x="779" y="737"/>
                  </a:lnTo>
                  <a:lnTo>
                    <a:pt x="806" y="700"/>
                  </a:lnTo>
                  <a:lnTo>
                    <a:pt x="845" y="615"/>
                  </a:lnTo>
                  <a:lnTo>
                    <a:pt x="865" y="523"/>
                  </a:lnTo>
                  <a:lnTo>
                    <a:pt x="871" y="429"/>
                  </a:lnTo>
                  <a:lnTo>
                    <a:pt x="868" y="383"/>
                  </a:lnTo>
                  <a:lnTo>
                    <a:pt x="656" y="382"/>
                  </a:lnTo>
                  <a:lnTo>
                    <a:pt x="443" y="382"/>
                  </a:lnTo>
                  <a:lnTo>
                    <a:pt x="443" y="458"/>
                  </a:lnTo>
                  <a:lnTo>
                    <a:pt x="443" y="533"/>
                  </a:lnTo>
                  <a:lnTo>
                    <a:pt x="571" y="536"/>
                  </a:lnTo>
                  <a:lnTo>
                    <a:pt x="698" y="536"/>
                  </a:lnTo>
                  <a:lnTo>
                    <a:pt x="689" y="563"/>
                  </a:lnTo>
                  <a:lnTo>
                    <a:pt x="663" y="615"/>
                  </a:lnTo>
                  <a:lnTo>
                    <a:pt x="628" y="660"/>
                  </a:lnTo>
                  <a:lnTo>
                    <a:pt x="581" y="693"/>
                  </a:lnTo>
                  <a:lnTo>
                    <a:pt x="554" y="704"/>
                  </a:lnTo>
                  <a:lnTo>
                    <a:pt x="527" y="716"/>
                  </a:lnTo>
                  <a:lnTo>
                    <a:pt x="471" y="726"/>
                  </a:lnTo>
                  <a:lnTo>
                    <a:pt x="415" y="724"/>
                  </a:lnTo>
                  <a:lnTo>
                    <a:pt x="358" y="710"/>
                  </a:lnTo>
                  <a:lnTo>
                    <a:pt x="307" y="687"/>
                  </a:lnTo>
                  <a:lnTo>
                    <a:pt x="261" y="654"/>
                  </a:lnTo>
                  <a:lnTo>
                    <a:pt x="222" y="612"/>
                  </a:lnTo>
                  <a:lnTo>
                    <a:pt x="194" y="563"/>
                  </a:lnTo>
                  <a:lnTo>
                    <a:pt x="184" y="536"/>
                  </a:lnTo>
                  <a:lnTo>
                    <a:pt x="176" y="508"/>
                  </a:lnTo>
                  <a:lnTo>
                    <a:pt x="168" y="452"/>
                  </a:lnTo>
                  <a:lnTo>
                    <a:pt x="173" y="396"/>
                  </a:lnTo>
                  <a:lnTo>
                    <a:pt x="187" y="343"/>
                  </a:lnTo>
                  <a:lnTo>
                    <a:pt x="213" y="294"/>
                  </a:lnTo>
                  <a:lnTo>
                    <a:pt x="248" y="249"/>
                  </a:lnTo>
                  <a:lnTo>
                    <a:pt x="289" y="213"/>
                  </a:lnTo>
                  <a:lnTo>
                    <a:pt x="338" y="186"/>
                  </a:lnTo>
                  <a:lnTo>
                    <a:pt x="366" y="177"/>
                  </a:lnTo>
                  <a:lnTo>
                    <a:pt x="400" y="167"/>
                  </a:lnTo>
                  <a:lnTo>
                    <a:pt x="468" y="165"/>
                  </a:lnTo>
                  <a:lnTo>
                    <a:pt x="534" y="181"/>
                  </a:lnTo>
                  <a:lnTo>
                    <a:pt x="599" y="210"/>
                  </a:lnTo>
                  <a:lnTo>
                    <a:pt x="628" y="227"/>
                  </a:lnTo>
                  <a:lnTo>
                    <a:pt x="685" y="171"/>
                  </a:lnTo>
                  <a:lnTo>
                    <a:pt x="740" y="112"/>
                  </a:lnTo>
                  <a:lnTo>
                    <a:pt x="707" y="85"/>
                  </a:lnTo>
                  <a:lnTo>
                    <a:pt x="632" y="42"/>
                  </a:lnTo>
                  <a:lnTo>
                    <a:pt x="551" y="13"/>
                  </a:lnTo>
                  <a:lnTo>
                    <a:pt x="465" y="0"/>
                  </a:lnTo>
                  <a:lnTo>
                    <a:pt x="422" y="3"/>
                  </a:lnTo>
                  <a:lnTo>
                    <a:pt x="379" y="4"/>
                  </a:lnTo>
                  <a:lnTo>
                    <a:pt x="297" y="24"/>
                  </a:lnTo>
                  <a:lnTo>
                    <a:pt x="220" y="59"/>
                  </a:lnTo>
                  <a:lnTo>
                    <a:pt x="153" y="109"/>
                  </a:lnTo>
                  <a:lnTo>
                    <a:pt x="94" y="171"/>
                  </a:lnTo>
                  <a:lnTo>
                    <a:pt x="48" y="242"/>
                  </a:lnTo>
                  <a:lnTo>
                    <a:pt x="16" y="320"/>
                  </a:lnTo>
                  <a:lnTo>
                    <a:pt x="0" y="403"/>
                  </a:lnTo>
                  <a:lnTo>
                    <a:pt x="0" y="446"/>
                  </a:lnTo>
                  <a:close/>
                </a:path>
              </a:pathLst>
            </a:custGeom>
            <a:solidFill>
              <a:srgbClr val="DC4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auto">
            <a:xfrm>
              <a:off x="4488" y="2767"/>
              <a:ext cx="127" cy="127"/>
            </a:xfrm>
            <a:custGeom>
              <a:avLst/>
              <a:gdLst>
                <a:gd name="T0" fmla="*/ 128 w 381"/>
                <a:gd name="T1" fmla="*/ 0 h 382"/>
                <a:gd name="T2" fmla="*/ 127 w 381"/>
                <a:gd name="T3" fmla="*/ 63 h 382"/>
                <a:gd name="T4" fmla="*/ 127 w 381"/>
                <a:gd name="T5" fmla="*/ 127 h 382"/>
                <a:gd name="T6" fmla="*/ 63 w 381"/>
                <a:gd name="T7" fmla="*/ 127 h 382"/>
                <a:gd name="T8" fmla="*/ 0 w 381"/>
                <a:gd name="T9" fmla="*/ 128 h 382"/>
                <a:gd name="T10" fmla="*/ 0 w 381"/>
                <a:gd name="T11" fmla="*/ 253 h 382"/>
                <a:gd name="T12" fmla="*/ 63 w 381"/>
                <a:gd name="T13" fmla="*/ 255 h 382"/>
                <a:gd name="T14" fmla="*/ 127 w 381"/>
                <a:gd name="T15" fmla="*/ 255 h 382"/>
                <a:gd name="T16" fmla="*/ 127 w 381"/>
                <a:gd name="T17" fmla="*/ 318 h 382"/>
                <a:gd name="T18" fmla="*/ 128 w 381"/>
                <a:gd name="T19" fmla="*/ 382 h 382"/>
                <a:gd name="T20" fmla="*/ 190 w 381"/>
                <a:gd name="T21" fmla="*/ 382 h 382"/>
                <a:gd name="T22" fmla="*/ 253 w 381"/>
                <a:gd name="T23" fmla="*/ 382 h 382"/>
                <a:gd name="T24" fmla="*/ 255 w 381"/>
                <a:gd name="T25" fmla="*/ 318 h 382"/>
                <a:gd name="T26" fmla="*/ 255 w 381"/>
                <a:gd name="T27" fmla="*/ 255 h 382"/>
                <a:gd name="T28" fmla="*/ 318 w 381"/>
                <a:gd name="T29" fmla="*/ 255 h 382"/>
                <a:gd name="T30" fmla="*/ 381 w 381"/>
                <a:gd name="T31" fmla="*/ 253 h 382"/>
                <a:gd name="T32" fmla="*/ 381 w 381"/>
                <a:gd name="T33" fmla="*/ 128 h 382"/>
                <a:gd name="T34" fmla="*/ 318 w 381"/>
                <a:gd name="T35" fmla="*/ 127 h 382"/>
                <a:gd name="T36" fmla="*/ 255 w 381"/>
                <a:gd name="T37" fmla="*/ 127 h 382"/>
                <a:gd name="T38" fmla="*/ 255 w 381"/>
                <a:gd name="T39" fmla="*/ 63 h 382"/>
                <a:gd name="T40" fmla="*/ 253 w 381"/>
                <a:gd name="T41" fmla="*/ 0 h 382"/>
                <a:gd name="T42" fmla="*/ 190 w 381"/>
                <a:gd name="T43" fmla="*/ 0 h 382"/>
                <a:gd name="T44" fmla="*/ 128 w 381"/>
                <a:gd name="T45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1" h="382">
                  <a:moveTo>
                    <a:pt x="128" y="0"/>
                  </a:moveTo>
                  <a:lnTo>
                    <a:pt x="127" y="63"/>
                  </a:lnTo>
                  <a:lnTo>
                    <a:pt x="127" y="127"/>
                  </a:lnTo>
                  <a:lnTo>
                    <a:pt x="63" y="127"/>
                  </a:lnTo>
                  <a:lnTo>
                    <a:pt x="0" y="128"/>
                  </a:lnTo>
                  <a:lnTo>
                    <a:pt x="0" y="253"/>
                  </a:lnTo>
                  <a:lnTo>
                    <a:pt x="63" y="255"/>
                  </a:lnTo>
                  <a:lnTo>
                    <a:pt x="127" y="255"/>
                  </a:lnTo>
                  <a:lnTo>
                    <a:pt x="127" y="318"/>
                  </a:lnTo>
                  <a:lnTo>
                    <a:pt x="128" y="382"/>
                  </a:lnTo>
                  <a:lnTo>
                    <a:pt x="190" y="382"/>
                  </a:lnTo>
                  <a:lnTo>
                    <a:pt x="253" y="382"/>
                  </a:lnTo>
                  <a:lnTo>
                    <a:pt x="255" y="318"/>
                  </a:lnTo>
                  <a:lnTo>
                    <a:pt x="255" y="255"/>
                  </a:lnTo>
                  <a:lnTo>
                    <a:pt x="318" y="255"/>
                  </a:lnTo>
                  <a:lnTo>
                    <a:pt x="381" y="253"/>
                  </a:lnTo>
                  <a:lnTo>
                    <a:pt x="381" y="128"/>
                  </a:lnTo>
                  <a:lnTo>
                    <a:pt x="318" y="127"/>
                  </a:lnTo>
                  <a:lnTo>
                    <a:pt x="255" y="127"/>
                  </a:lnTo>
                  <a:lnTo>
                    <a:pt x="255" y="63"/>
                  </a:lnTo>
                  <a:lnTo>
                    <a:pt x="253" y="0"/>
                  </a:lnTo>
                  <a:lnTo>
                    <a:pt x="190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DC4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4150" y="2682"/>
              <a:ext cx="290" cy="296"/>
            </a:xfrm>
            <a:custGeom>
              <a:avLst/>
              <a:gdLst>
                <a:gd name="T0" fmla="*/ 0 w 871"/>
                <a:gd name="T1" fmla="*/ 403 h 890"/>
                <a:gd name="T2" fmla="*/ 48 w 871"/>
                <a:gd name="T3" fmla="*/ 242 h 890"/>
                <a:gd name="T4" fmla="*/ 153 w 871"/>
                <a:gd name="T5" fmla="*/ 109 h 890"/>
                <a:gd name="T6" fmla="*/ 297 w 871"/>
                <a:gd name="T7" fmla="*/ 24 h 890"/>
                <a:gd name="T8" fmla="*/ 422 w 871"/>
                <a:gd name="T9" fmla="*/ 3 h 890"/>
                <a:gd name="T10" fmla="*/ 551 w 871"/>
                <a:gd name="T11" fmla="*/ 13 h 890"/>
                <a:gd name="T12" fmla="*/ 707 w 871"/>
                <a:gd name="T13" fmla="*/ 85 h 890"/>
                <a:gd name="T14" fmla="*/ 685 w 871"/>
                <a:gd name="T15" fmla="*/ 171 h 890"/>
                <a:gd name="T16" fmla="*/ 599 w 871"/>
                <a:gd name="T17" fmla="*/ 210 h 890"/>
                <a:gd name="T18" fmla="*/ 468 w 871"/>
                <a:gd name="T19" fmla="*/ 165 h 890"/>
                <a:gd name="T20" fmla="*/ 366 w 871"/>
                <a:gd name="T21" fmla="*/ 177 h 890"/>
                <a:gd name="T22" fmla="*/ 289 w 871"/>
                <a:gd name="T23" fmla="*/ 213 h 890"/>
                <a:gd name="T24" fmla="*/ 213 w 871"/>
                <a:gd name="T25" fmla="*/ 294 h 890"/>
                <a:gd name="T26" fmla="*/ 173 w 871"/>
                <a:gd name="T27" fmla="*/ 396 h 890"/>
                <a:gd name="T28" fmla="*/ 176 w 871"/>
                <a:gd name="T29" fmla="*/ 508 h 890"/>
                <a:gd name="T30" fmla="*/ 194 w 871"/>
                <a:gd name="T31" fmla="*/ 563 h 890"/>
                <a:gd name="T32" fmla="*/ 261 w 871"/>
                <a:gd name="T33" fmla="*/ 654 h 890"/>
                <a:gd name="T34" fmla="*/ 358 w 871"/>
                <a:gd name="T35" fmla="*/ 710 h 890"/>
                <a:gd name="T36" fmla="*/ 471 w 871"/>
                <a:gd name="T37" fmla="*/ 726 h 890"/>
                <a:gd name="T38" fmla="*/ 554 w 871"/>
                <a:gd name="T39" fmla="*/ 704 h 890"/>
                <a:gd name="T40" fmla="*/ 628 w 871"/>
                <a:gd name="T41" fmla="*/ 660 h 890"/>
                <a:gd name="T42" fmla="*/ 689 w 871"/>
                <a:gd name="T43" fmla="*/ 563 h 890"/>
                <a:gd name="T44" fmla="*/ 571 w 871"/>
                <a:gd name="T45" fmla="*/ 536 h 890"/>
                <a:gd name="T46" fmla="*/ 443 w 871"/>
                <a:gd name="T47" fmla="*/ 458 h 890"/>
                <a:gd name="T48" fmla="*/ 656 w 871"/>
                <a:gd name="T49" fmla="*/ 382 h 890"/>
                <a:gd name="T50" fmla="*/ 871 w 871"/>
                <a:gd name="T51" fmla="*/ 429 h 890"/>
                <a:gd name="T52" fmla="*/ 845 w 871"/>
                <a:gd name="T53" fmla="*/ 615 h 890"/>
                <a:gd name="T54" fmla="*/ 779 w 871"/>
                <a:gd name="T55" fmla="*/ 737 h 890"/>
                <a:gd name="T56" fmla="*/ 708 w 871"/>
                <a:gd name="T57" fmla="*/ 808 h 890"/>
                <a:gd name="T58" fmla="*/ 592 w 871"/>
                <a:gd name="T59" fmla="*/ 867 h 890"/>
                <a:gd name="T60" fmla="*/ 462 w 871"/>
                <a:gd name="T61" fmla="*/ 890 h 890"/>
                <a:gd name="T62" fmla="*/ 331 w 871"/>
                <a:gd name="T63" fmla="*/ 876 h 890"/>
                <a:gd name="T64" fmla="*/ 268 w 871"/>
                <a:gd name="T65" fmla="*/ 854 h 890"/>
                <a:gd name="T66" fmla="*/ 151 w 871"/>
                <a:gd name="T67" fmla="*/ 781 h 890"/>
                <a:gd name="T68" fmla="*/ 63 w 871"/>
                <a:gd name="T69" fmla="*/ 675 h 890"/>
                <a:gd name="T70" fmla="*/ 12 w 871"/>
                <a:gd name="T71" fmla="*/ 549 h 890"/>
                <a:gd name="T72" fmla="*/ 0 w 871"/>
                <a:gd name="T73" fmla="*/ 44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71" h="890">
                  <a:moveTo>
                    <a:pt x="0" y="446"/>
                  </a:moveTo>
                  <a:lnTo>
                    <a:pt x="0" y="403"/>
                  </a:lnTo>
                  <a:lnTo>
                    <a:pt x="16" y="320"/>
                  </a:lnTo>
                  <a:lnTo>
                    <a:pt x="48" y="242"/>
                  </a:lnTo>
                  <a:lnTo>
                    <a:pt x="94" y="171"/>
                  </a:lnTo>
                  <a:lnTo>
                    <a:pt x="153" y="109"/>
                  </a:lnTo>
                  <a:lnTo>
                    <a:pt x="220" y="59"/>
                  </a:lnTo>
                  <a:lnTo>
                    <a:pt x="297" y="24"/>
                  </a:lnTo>
                  <a:lnTo>
                    <a:pt x="379" y="4"/>
                  </a:lnTo>
                  <a:lnTo>
                    <a:pt x="422" y="3"/>
                  </a:lnTo>
                  <a:lnTo>
                    <a:pt x="465" y="0"/>
                  </a:lnTo>
                  <a:lnTo>
                    <a:pt x="551" y="13"/>
                  </a:lnTo>
                  <a:lnTo>
                    <a:pt x="632" y="42"/>
                  </a:lnTo>
                  <a:lnTo>
                    <a:pt x="707" y="85"/>
                  </a:lnTo>
                  <a:lnTo>
                    <a:pt x="740" y="112"/>
                  </a:lnTo>
                  <a:lnTo>
                    <a:pt x="685" y="171"/>
                  </a:lnTo>
                  <a:lnTo>
                    <a:pt x="628" y="227"/>
                  </a:lnTo>
                  <a:lnTo>
                    <a:pt x="599" y="210"/>
                  </a:lnTo>
                  <a:lnTo>
                    <a:pt x="534" y="181"/>
                  </a:lnTo>
                  <a:lnTo>
                    <a:pt x="468" y="165"/>
                  </a:lnTo>
                  <a:lnTo>
                    <a:pt x="400" y="167"/>
                  </a:lnTo>
                  <a:lnTo>
                    <a:pt x="366" y="177"/>
                  </a:lnTo>
                  <a:lnTo>
                    <a:pt x="338" y="186"/>
                  </a:lnTo>
                  <a:lnTo>
                    <a:pt x="289" y="213"/>
                  </a:lnTo>
                  <a:lnTo>
                    <a:pt x="248" y="249"/>
                  </a:lnTo>
                  <a:lnTo>
                    <a:pt x="213" y="294"/>
                  </a:lnTo>
                  <a:lnTo>
                    <a:pt x="187" y="343"/>
                  </a:lnTo>
                  <a:lnTo>
                    <a:pt x="173" y="396"/>
                  </a:lnTo>
                  <a:lnTo>
                    <a:pt x="167" y="452"/>
                  </a:lnTo>
                  <a:lnTo>
                    <a:pt x="176" y="508"/>
                  </a:lnTo>
                  <a:lnTo>
                    <a:pt x="184" y="536"/>
                  </a:lnTo>
                  <a:lnTo>
                    <a:pt x="194" y="563"/>
                  </a:lnTo>
                  <a:lnTo>
                    <a:pt x="222" y="612"/>
                  </a:lnTo>
                  <a:lnTo>
                    <a:pt x="261" y="654"/>
                  </a:lnTo>
                  <a:lnTo>
                    <a:pt x="307" y="687"/>
                  </a:lnTo>
                  <a:lnTo>
                    <a:pt x="358" y="710"/>
                  </a:lnTo>
                  <a:lnTo>
                    <a:pt x="415" y="724"/>
                  </a:lnTo>
                  <a:lnTo>
                    <a:pt x="471" y="726"/>
                  </a:lnTo>
                  <a:lnTo>
                    <a:pt x="527" y="716"/>
                  </a:lnTo>
                  <a:lnTo>
                    <a:pt x="554" y="704"/>
                  </a:lnTo>
                  <a:lnTo>
                    <a:pt x="581" y="693"/>
                  </a:lnTo>
                  <a:lnTo>
                    <a:pt x="628" y="660"/>
                  </a:lnTo>
                  <a:lnTo>
                    <a:pt x="663" y="615"/>
                  </a:lnTo>
                  <a:lnTo>
                    <a:pt x="689" y="563"/>
                  </a:lnTo>
                  <a:lnTo>
                    <a:pt x="698" y="536"/>
                  </a:lnTo>
                  <a:lnTo>
                    <a:pt x="571" y="536"/>
                  </a:lnTo>
                  <a:lnTo>
                    <a:pt x="443" y="533"/>
                  </a:lnTo>
                  <a:lnTo>
                    <a:pt x="443" y="458"/>
                  </a:lnTo>
                  <a:lnTo>
                    <a:pt x="443" y="382"/>
                  </a:lnTo>
                  <a:lnTo>
                    <a:pt x="656" y="382"/>
                  </a:lnTo>
                  <a:lnTo>
                    <a:pt x="868" y="383"/>
                  </a:lnTo>
                  <a:lnTo>
                    <a:pt x="871" y="429"/>
                  </a:lnTo>
                  <a:lnTo>
                    <a:pt x="865" y="523"/>
                  </a:lnTo>
                  <a:lnTo>
                    <a:pt x="845" y="615"/>
                  </a:lnTo>
                  <a:lnTo>
                    <a:pt x="806" y="700"/>
                  </a:lnTo>
                  <a:lnTo>
                    <a:pt x="779" y="737"/>
                  </a:lnTo>
                  <a:lnTo>
                    <a:pt x="757" y="763"/>
                  </a:lnTo>
                  <a:lnTo>
                    <a:pt x="708" y="808"/>
                  </a:lnTo>
                  <a:lnTo>
                    <a:pt x="652" y="843"/>
                  </a:lnTo>
                  <a:lnTo>
                    <a:pt x="592" y="867"/>
                  </a:lnTo>
                  <a:lnTo>
                    <a:pt x="528" y="883"/>
                  </a:lnTo>
                  <a:lnTo>
                    <a:pt x="462" y="890"/>
                  </a:lnTo>
                  <a:lnTo>
                    <a:pt x="396" y="887"/>
                  </a:lnTo>
                  <a:lnTo>
                    <a:pt x="331" y="876"/>
                  </a:lnTo>
                  <a:lnTo>
                    <a:pt x="299" y="866"/>
                  </a:lnTo>
                  <a:lnTo>
                    <a:pt x="268" y="854"/>
                  </a:lnTo>
                  <a:lnTo>
                    <a:pt x="206" y="822"/>
                  </a:lnTo>
                  <a:lnTo>
                    <a:pt x="151" y="781"/>
                  </a:lnTo>
                  <a:lnTo>
                    <a:pt x="104" y="732"/>
                  </a:lnTo>
                  <a:lnTo>
                    <a:pt x="63" y="675"/>
                  </a:lnTo>
                  <a:lnTo>
                    <a:pt x="33" y="613"/>
                  </a:lnTo>
                  <a:lnTo>
                    <a:pt x="12" y="549"/>
                  </a:lnTo>
                  <a:lnTo>
                    <a:pt x="2" y="481"/>
                  </a:lnTo>
                  <a:lnTo>
                    <a:pt x="0" y="446"/>
                  </a:lnTo>
                  <a:close/>
                </a:path>
              </a:pathLst>
            </a:custGeom>
            <a:solidFill>
              <a:srgbClr val="00A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auto">
            <a:xfrm>
              <a:off x="4488" y="2767"/>
              <a:ext cx="127" cy="127"/>
            </a:xfrm>
            <a:custGeom>
              <a:avLst/>
              <a:gdLst>
                <a:gd name="T0" fmla="*/ 128 w 381"/>
                <a:gd name="T1" fmla="*/ 0 h 382"/>
                <a:gd name="T2" fmla="*/ 253 w 381"/>
                <a:gd name="T3" fmla="*/ 0 h 382"/>
                <a:gd name="T4" fmla="*/ 255 w 381"/>
                <a:gd name="T5" fmla="*/ 63 h 382"/>
                <a:gd name="T6" fmla="*/ 255 w 381"/>
                <a:gd name="T7" fmla="*/ 127 h 382"/>
                <a:gd name="T8" fmla="*/ 318 w 381"/>
                <a:gd name="T9" fmla="*/ 127 h 382"/>
                <a:gd name="T10" fmla="*/ 381 w 381"/>
                <a:gd name="T11" fmla="*/ 128 h 382"/>
                <a:gd name="T12" fmla="*/ 381 w 381"/>
                <a:gd name="T13" fmla="*/ 253 h 382"/>
                <a:gd name="T14" fmla="*/ 318 w 381"/>
                <a:gd name="T15" fmla="*/ 255 h 382"/>
                <a:gd name="T16" fmla="*/ 255 w 381"/>
                <a:gd name="T17" fmla="*/ 255 h 382"/>
                <a:gd name="T18" fmla="*/ 255 w 381"/>
                <a:gd name="T19" fmla="*/ 318 h 382"/>
                <a:gd name="T20" fmla="*/ 253 w 381"/>
                <a:gd name="T21" fmla="*/ 382 h 382"/>
                <a:gd name="T22" fmla="*/ 190 w 381"/>
                <a:gd name="T23" fmla="*/ 382 h 382"/>
                <a:gd name="T24" fmla="*/ 128 w 381"/>
                <a:gd name="T25" fmla="*/ 382 h 382"/>
                <a:gd name="T26" fmla="*/ 127 w 381"/>
                <a:gd name="T27" fmla="*/ 318 h 382"/>
                <a:gd name="T28" fmla="*/ 127 w 381"/>
                <a:gd name="T29" fmla="*/ 255 h 382"/>
                <a:gd name="T30" fmla="*/ 63 w 381"/>
                <a:gd name="T31" fmla="*/ 255 h 382"/>
                <a:gd name="T32" fmla="*/ 0 w 381"/>
                <a:gd name="T33" fmla="*/ 253 h 382"/>
                <a:gd name="T34" fmla="*/ 0 w 381"/>
                <a:gd name="T35" fmla="*/ 128 h 382"/>
                <a:gd name="T36" fmla="*/ 63 w 381"/>
                <a:gd name="T37" fmla="*/ 127 h 382"/>
                <a:gd name="T38" fmla="*/ 127 w 381"/>
                <a:gd name="T39" fmla="*/ 127 h 382"/>
                <a:gd name="T40" fmla="*/ 127 w 381"/>
                <a:gd name="T41" fmla="*/ 63 h 382"/>
                <a:gd name="T42" fmla="*/ 128 w 381"/>
                <a:gd name="T4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1" h="382">
                  <a:moveTo>
                    <a:pt x="128" y="0"/>
                  </a:moveTo>
                  <a:lnTo>
                    <a:pt x="253" y="0"/>
                  </a:lnTo>
                  <a:lnTo>
                    <a:pt x="255" y="63"/>
                  </a:lnTo>
                  <a:lnTo>
                    <a:pt x="255" y="127"/>
                  </a:lnTo>
                  <a:lnTo>
                    <a:pt x="318" y="127"/>
                  </a:lnTo>
                  <a:lnTo>
                    <a:pt x="381" y="128"/>
                  </a:lnTo>
                  <a:lnTo>
                    <a:pt x="381" y="253"/>
                  </a:lnTo>
                  <a:lnTo>
                    <a:pt x="318" y="255"/>
                  </a:lnTo>
                  <a:lnTo>
                    <a:pt x="255" y="255"/>
                  </a:lnTo>
                  <a:lnTo>
                    <a:pt x="255" y="318"/>
                  </a:lnTo>
                  <a:lnTo>
                    <a:pt x="253" y="382"/>
                  </a:lnTo>
                  <a:lnTo>
                    <a:pt x="190" y="382"/>
                  </a:lnTo>
                  <a:lnTo>
                    <a:pt x="128" y="382"/>
                  </a:lnTo>
                  <a:lnTo>
                    <a:pt x="127" y="318"/>
                  </a:lnTo>
                  <a:lnTo>
                    <a:pt x="127" y="255"/>
                  </a:lnTo>
                  <a:lnTo>
                    <a:pt x="63" y="255"/>
                  </a:lnTo>
                  <a:lnTo>
                    <a:pt x="0" y="253"/>
                  </a:lnTo>
                  <a:lnTo>
                    <a:pt x="0" y="128"/>
                  </a:lnTo>
                  <a:lnTo>
                    <a:pt x="63" y="127"/>
                  </a:lnTo>
                  <a:lnTo>
                    <a:pt x="127" y="127"/>
                  </a:lnTo>
                  <a:lnTo>
                    <a:pt x="127" y="63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0A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0" y="5590572"/>
            <a:ext cx="12192000" cy="1267428"/>
          </a:xfrm>
          <a:prstGeom prst="rect">
            <a:avLst/>
          </a:prstGeom>
          <a:solidFill>
            <a:schemeClr val="tx2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044146"/>
              </p:ext>
            </p:extLst>
          </p:nvPr>
        </p:nvGraphicFramePr>
        <p:xfrm>
          <a:off x="1620502" y="5755511"/>
          <a:ext cx="8875165" cy="93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033"/>
                <a:gridCol w="1775033"/>
                <a:gridCol w="1775033"/>
                <a:gridCol w="1775033"/>
                <a:gridCol w="1775033"/>
              </a:tblGrid>
              <a:tr h="937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/>
                        <a:t>Contents or Team member</a:t>
                      </a:r>
                      <a:endParaRPr lang="ko-KR" altLang="en-US" sz="1050" b="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mtClean="0"/>
                        <a:t>Contents or Team member</a:t>
                      </a:r>
                      <a:endParaRPr lang="ko-KR" altLang="en-US" sz="105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mtClean="0"/>
                        <a:t>Contents or Team member</a:t>
                      </a:r>
                      <a:endParaRPr lang="ko-KR" altLang="en-US" sz="105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mtClean="0"/>
                        <a:t>Contents or Team member</a:t>
                      </a:r>
                      <a:endParaRPr lang="ko-KR" altLang="en-US" sz="105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/>
                        <a:t>Contents or Team member</a:t>
                      </a:r>
                      <a:endParaRPr lang="ko-KR" altLang="en-US" sz="105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62987" y="505452"/>
            <a:ext cx="5573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슬라이드 배경에 원하는 이미지를 채워 넣어 보세요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236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2959" y="117242"/>
            <a:ext cx="4908798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POWER POINT </a:t>
            </a:r>
            <a:r>
              <a:rPr lang="en-US" altLang="ko-KR" sz="3200" b="1" i="1" dirty="0" smtClean="0">
                <a:solidFill>
                  <a:schemeClr val="bg1"/>
                </a:solidFill>
              </a:rPr>
              <a:t>PRESENTATION</a:t>
            </a:r>
            <a:endParaRPr lang="en-US" altLang="ko-KR" sz="3200" b="1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165406975"/>
              </p:ext>
            </p:extLst>
          </p:nvPr>
        </p:nvGraphicFramePr>
        <p:xfrm>
          <a:off x="290429" y="1151728"/>
          <a:ext cx="11368171" cy="5076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7995877" y="1957972"/>
            <a:ext cx="1273289" cy="367419"/>
          </a:xfrm>
          <a:prstGeom prst="roundRect">
            <a:avLst>
              <a:gd name="adj" fmla="val 50000"/>
            </a:avLst>
          </a:prstGeom>
          <a:solidFill>
            <a:srgbClr val="00A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02836" y="1332695"/>
            <a:ext cx="5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80</a:t>
            </a:r>
            <a:r>
              <a:rPr lang="en-US" altLang="ko-KR" sz="1100" dirty="0">
                <a:solidFill>
                  <a:schemeClr val="bg1"/>
                </a:solidFill>
              </a:rPr>
              <a:t>%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9" name="꺾인 연결선 8"/>
          <p:cNvCxnSpPr>
            <a:stCxn id="7" idx="0"/>
            <a:endCxn id="8" idx="0"/>
          </p:cNvCxnSpPr>
          <p:nvPr/>
        </p:nvCxnSpPr>
        <p:spPr>
          <a:xfrm rot="5400000" flipH="1" flipV="1">
            <a:off x="9701275" y="263943"/>
            <a:ext cx="625277" cy="2762782"/>
          </a:xfrm>
          <a:prstGeom prst="bentConnector3">
            <a:avLst>
              <a:gd name="adj1" fmla="val 148747"/>
            </a:avLst>
          </a:prstGeom>
          <a:ln w="3175">
            <a:solidFill>
              <a:srgbClr val="00ADEF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995877" y="3131635"/>
            <a:ext cx="2771060" cy="1309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501859" y="2605312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컨텐츠에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18" name="자유형 17"/>
          <p:cNvSpPr/>
          <p:nvPr/>
        </p:nvSpPr>
        <p:spPr>
          <a:xfrm>
            <a:off x="531387" y="2902452"/>
            <a:ext cx="1832372" cy="247801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  <a:gd name="connsiteX0" fmla="*/ 2030726 w 2030726"/>
              <a:gd name="connsiteY0" fmla="*/ 0 h 2734904"/>
              <a:gd name="connsiteX1" fmla="*/ 0 w 2030726"/>
              <a:gd name="connsiteY1" fmla="*/ 2283492 h 2734904"/>
              <a:gd name="connsiteX2" fmla="*/ 8399 w 2030726"/>
              <a:gd name="connsiteY2" fmla="*/ 2734904 h 2734904"/>
              <a:gd name="connsiteX0" fmla="*/ 2022327 w 2022327"/>
              <a:gd name="connsiteY0" fmla="*/ 0 h 2734904"/>
              <a:gd name="connsiteX1" fmla="*/ 11 w 2022327"/>
              <a:gd name="connsiteY1" fmla="*/ 1383629 h 2734904"/>
              <a:gd name="connsiteX2" fmla="*/ 0 w 2022327"/>
              <a:gd name="connsiteY2" fmla="*/ 2734904 h 273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2327" h="2734904">
                <a:moveTo>
                  <a:pt x="2022327" y="0"/>
                </a:moveTo>
                <a:lnTo>
                  <a:pt x="11" y="1383629"/>
                </a:lnTo>
                <a:cubicBezTo>
                  <a:pt x="7" y="1834054"/>
                  <a:pt x="4" y="2284479"/>
                  <a:pt x="0" y="2734904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45249" y="5493062"/>
            <a:ext cx="772275" cy="772275"/>
          </a:xfrm>
          <a:prstGeom prst="ellipse">
            <a:avLst/>
          </a:prstGeom>
          <a:noFill/>
          <a:ln w="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5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2959" y="117242"/>
            <a:ext cx="4908798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32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3200" b="1" i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05185"/>
              </p:ext>
            </p:extLst>
          </p:nvPr>
        </p:nvGraphicFramePr>
        <p:xfrm>
          <a:off x="428395" y="1766121"/>
          <a:ext cx="2692175" cy="4325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175"/>
              </a:tblGrid>
              <a:tr h="405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306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42000"/>
                      </a:schemeClr>
                    </a:solidFill>
                  </a:tcPr>
                </a:tc>
              </a:tr>
              <a:tr h="1306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42000"/>
                      </a:schemeClr>
                    </a:solidFill>
                  </a:tcPr>
                </a:tc>
              </a:tr>
              <a:tr h="1306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42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87191"/>
              </p:ext>
            </p:extLst>
          </p:nvPr>
        </p:nvGraphicFramePr>
        <p:xfrm>
          <a:off x="3469138" y="1766121"/>
          <a:ext cx="8055205" cy="4325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5205"/>
              </a:tblGrid>
              <a:tr h="405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EF"/>
                    </a:solidFill>
                  </a:tcPr>
                </a:tc>
              </a:tr>
              <a:tr h="1306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06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06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0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322959" y="117242"/>
            <a:ext cx="4908798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32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3200" b="1" i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637039" y="1460202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029680" y="3210218"/>
            <a:ext cx="328258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컨텐츠에 대한 내용을 적어요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637039" y="5610917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656283" y="5615273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317803" y="3541817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570413" y="1488923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Enjoy your stylish business and campus life with BIZCAM 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354854" y="1802713"/>
            <a:ext cx="3802174" cy="4365318"/>
            <a:chOff x="4354854" y="1802713"/>
            <a:chExt cx="3802174" cy="4365318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4354854" y="2994164"/>
              <a:ext cx="3802174" cy="19010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8000000">
              <a:off x="4354854" y="2994164"/>
              <a:ext cx="3802174" cy="19010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 flipV="1">
              <a:off x="6310855" y="1802713"/>
              <a:ext cx="40664" cy="436531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4947308" y="2432874"/>
              <a:ext cx="2767759" cy="2994450"/>
              <a:chOff x="3844925" y="1265238"/>
              <a:chExt cx="4535488" cy="4906963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3844925" y="1265238"/>
                <a:ext cx="4535488" cy="4906963"/>
              </a:xfrm>
              <a:custGeom>
                <a:avLst/>
                <a:gdLst>
                  <a:gd name="T0" fmla="*/ 2971 w 5715"/>
                  <a:gd name="T1" fmla="*/ 6 h 6183"/>
                  <a:gd name="T2" fmla="*/ 3198 w 5715"/>
                  <a:gd name="T3" fmla="*/ 42 h 6183"/>
                  <a:gd name="T4" fmla="*/ 3417 w 5715"/>
                  <a:gd name="T5" fmla="*/ 117 h 6183"/>
                  <a:gd name="T6" fmla="*/ 3625 w 5715"/>
                  <a:gd name="T7" fmla="*/ 227 h 6183"/>
                  <a:gd name="T8" fmla="*/ 5167 w 5715"/>
                  <a:gd name="T9" fmla="*/ 1228 h 6183"/>
                  <a:gd name="T10" fmla="*/ 5340 w 5715"/>
                  <a:gd name="T11" fmla="*/ 1387 h 6183"/>
                  <a:gd name="T12" fmla="*/ 5484 w 5715"/>
                  <a:gd name="T13" fmla="*/ 1569 h 6183"/>
                  <a:gd name="T14" fmla="*/ 5595 w 5715"/>
                  <a:gd name="T15" fmla="*/ 1774 h 6183"/>
                  <a:gd name="T16" fmla="*/ 5671 w 5715"/>
                  <a:gd name="T17" fmla="*/ 1993 h 6183"/>
                  <a:gd name="T18" fmla="*/ 5711 w 5715"/>
                  <a:gd name="T19" fmla="*/ 2224 h 6183"/>
                  <a:gd name="T20" fmla="*/ 5715 w 5715"/>
                  <a:gd name="T21" fmla="*/ 3839 h 6183"/>
                  <a:gd name="T22" fmla="*/ 5696 w 5715"/>
                  <a:gd name="T23" fmla="*/ 4076 h 6183"/>
                  <a:gd name="T24" fmla="*/ 5638 w 5715"/>
                  <a:gd name="T25" fmla="*/ 4303 h 6183"/>
                  <a:gd name="T26" fmla="*/ 5544 w 5715"/>
                  <a:gd name="T27" fmla="*/ 4515 h 6183"/>
                  <a:gd name="T28" fmla="*/ 5416 w 5715"/>
                  <a:gd name="T29" fmla="*/ 4708 h 6183"/>
                  <a:gd name="T30" fmla="*/ 5257 w 5715"/>
                  <a:gd name="T31" fmla="*/ 4879 h 6183"/>
                  <a:gd name="T32" fmla="*/ 5069 w 5715"/>
                  <a:gd name="T33" fmla="*/ 5023 h 6183"/>
                  <a:gd name="T34" fmla="*/ 3522 w 5715"/>
                  <a:gd name="T35" fmla="*/ 6016 h 6183"/>
                  <a:gd name="T36" fmla="*/ 3308 w 5715"/>
                  <a:gd name="T37" fmla="*/ 6110 h 6183"/>
                  <a:gd name="T38" fmla="*/ 3085 w 5715"/>
                  <a:gd name="T39" fmla="*/ 6164 h 6183"/>
                  <a:gd name="T40" fmla="*/ 2856 w 5715"/>
                  <a:gd name="T41" fmla="*/ 6183 h 6183"/>
                  <a:gd name="T42" fmla="*/ 2629 w 5715"/>
                  <a:gd name="T43" fmla="*/ 6164 h 6183"/>
                  <a:gd name="T44" fmla="*/ 2406 w 5715"/>
                  <a:gd name="T45" fmla="*/ 6110 h 6183"/>
                  <a:gd name="T46" fmla="*/ 2192 w 5715"/>
                  <a:gd name="T47" fmla="*/ 6016 h 6183"/>
                  <a:gd name="T48" fmla="*/ 645 w 5715"/>
                  <a:gd name="T49" fmla="*/ 5023 h 6183"/>
                  <a:gd name="T50" fmla="*/ 458 w 5715"/>
                  <a:gd name="T51" fmla="*/ 4879 h 6183"/>
                  <a:gd name="T52" fmla="*/ 298 w 5715"/>
                  <a:gd name="T53" fmla="*/ 4708 h 6183"/>
                  <a:gd name="T54" fmla="*/ 171 w 5715"/>
                  <a:gd name="T55" fmla="*/ 4515 h 6183"/>
                  <a:gd name="T56" fmla="*/ 77 w 5715"/>
                  <a:gd name="T57" fmla="*/ 4303 h 6183"/>
                  <a:gd name="T58" fmla="*/ 19 w 5715"/>
                  <a:gd name="T59" fmla="*/ 4076 h 6183"/>
                  <a:gd name="T60" fmla="*/ 0 w 5715"/>
                  <a:gd name="T61" fmla="*/ 3839 h 6183"/>
                  <a:gd name="T62" fmla="*/ 4 w 5715"/>
                  <a:gd name="T63" fmla="*/ 2224 h 6183"/>
                  <a:gd name="T64" fmla="*/ 43 w 5715"/>
                  <a:gd name="T65" fmla="*/ 1993 h 6183"/>
                  <a:gd name="T66" fmla="*/ 120 w 5715"/>
                  <a:gd name="T67" fmla="*/ 1774 h 6183"/>
                  <a:gd name="T68" fmla="*/ 231 w 5715"/>
                  <a:gd name="T69" fmla="*/ 1569 h 6183"/>
                  <a:gd name="T70" fmla="*/ 375 w 5715"/>
                  <a:gd name="T71" fmla="*/ 1387 h 6183"/>
                  <a:gd name="T72" fmla="*/ 548 w 5715"/>
                  <a:gd name="T73" fmla="*/ 1228 h 6183"/>
                  <a:gd name="T74" fmla="*/ 2089 w 5715"/>
                  <a:gd name="T75" fmla="*/ 227 h 6183"/>
                  <a:gd name="T76" fmla="*/ 2297 w 5715"/>
                  <a:gd name="T77" fmla="*/ 117 h 6183"/>
                  <a:gd name="T78" fmla="*/ 2517 w 5715"/>
                  <a:gd name="T79" fmla="*/ 42 h 6183"/>
                  <a:gd name="T80" fmla="*/ 2742 w 5715"/>
                  <a:gd name="T81" fmla="*/ 6 h 6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15" h="6183">
                    <a:moveTo>
                      <a:pt x="2856" y="0"/>
                    </a:moveTo>
                    <a:lnTo>
                      <a:pt x="2971" y="6"/>
                    </a:lnTo>
                    <a:lnTo>
                      <a:pt x="3085" y="19"/>
                    </a:lnTo>
                    <a:lnTo>
                      <a:pt x="3198" y="42"/>
                    </a:lnTo>
                    <a:lnTo>
                      <a:pt x="3308" y="74"/>
                    </a:lnTo>
                    <a:lnTo>
                      <a:pt x="3417" y="117"/>
                    </a:lnTo>
                    <a:lnTo>
                      <a:pt x="3522" y="167"/>
                    </a:lnTo>
                    <a:lnTo>
                      <a:pt x="3625" y="227"/>
                    </a:lnTo>
                    <a:lnTo>
                      <a:pt x="5069" y="1160"/>
                    </a:lnTo>
                    <a:lnTo>
                      <a:pt x="5167" y="1228"/>
                    </a:lnTo>
                    <a:lnTo>
                      <a:pt x="5257" y="1304"/>
                    </a:lnTo>
                    <a:lnTo>
                      <a:pt x="5340" y="1387"/>
                    </a:lnTo>
                    <a:lnTo>
                      <a:pt x="5416" y="1475"/>
                    </a:lnTo>
                    <a:lnTo>
                      <a:pt x="5484" y="1569"/>
                    </a:lnTo>
                    <a:lnTo>
                      <a:pt x="5544" y="1668"/>
                    </a:lnTo>
                    <a:lnTo>
                      <a:pt x="5595" y="1774"/>
                    </a:lnTo>
                    <a:lnTo>
                      <a:pt x="5638" y="1882"/>
                    </a:lnTo>
                    <a:lnTo>
                      <a:pt x="5671" y="1993"/>
                    </a:lnTo>
                    <a:lnTo>
                      <a:pt x="5696" y="2108"/>
                    </a:lnTo>
                    <a:lnTo>
                      <a:pt x="5711" y="2224"/>
                    </a:lnTo>
                    <a:lnTo>
                      <a:pt x="5715" y="2344"/>
                    </a:lnTo>
                    <a:lnTo>
                      <a:pt x="5715" y="3839"/>
                    </a:lnTo>
                    <a:lnTo>
                      <a:pt x="5711" y="3960"/>
                    </a:lnTo>
                    <a:lnTo>
                      <a:pt x="5696" y="4076"/>
                    </a:lnTo>
                    <a:lnTo>
                      <a:pt x="5671" y="4190"/>
                    </a:lnTo>
                    <a:lnTo>
                      <a:pt x="5638" y="4303"/>
                    </a:lnTo>
                    <a:lnTo>
                      <a:pt x="5595" y="4410"/>
                    </a:lnTo>
                    <a:lnTo>
                      <a:pt x="5544" y="4515"/>
                    </a:lnTo>
                    <a:lnTo>
                      <a:pt x="5484" y="4614"/>
                    </a:lnTo>
                    <a:lnTo>
                      <a:pt x="5416" y="4708"/>
                    </a:lnTo>
                    <a:lnTo>
                      <a:pt x="5340" y="4796"/>
                    </a:lnTo>
                    <a:lnTo>
                      <a:pt x="5257" y="4879"/>
                    </a:lnTo>
                    <a:lnTo>
                      <a:pt x="5167" y="4956"/>
                    </a:lnTo>
                    <a:lnTo>
                      <a:pt x="5069" y="5023"/>
                    </a:lnTo>
                    <a:lnTo>
                      <a:pt x="3625" y="5958"/>
                    </a:lnTo>
                    <a:lnTo>
                      <a:pt x="3522" y="6016"/>
                    </a:lnTo>
                    <a:lnTo>
                      <a:pt x="3417" y="6069"/>
                    </a:lnTo>
                    <a:lnTo>
                      <a:pt x="3308" y="6110"/>
                    </a:lnTo>
                    <a:lnTo>
                      <a:pt x="3198" y="6142"/>
                    </a:lnTo>
                    <a:lnTo>
                      <a:pt x="3085" y="6164"/>
                    </a:lnTo>
                    <a:lnTo>
                      <a:pt x="2971" y="6179"/>
                    </a:lnTo>
                    <a:lnTo>
                      <a:pt x="2856" y="6183"/>
                    </a:lnTo>
                    <a:lnTo>
                      <a:pt x="2742" y="6179"/>
                    </a:lnTo>
                    <a:lnTo>
                      <a:pt x="2629" y="6164"/>
                    </a:lnTo>
                    <a:lnTo>
                      <a:pt x="2517" y="6142"/>
                    </a:lnTo>
                    <a:lnTo>
                      <a:pt x="2406" y="6110"/>
                    </a:lnTo>
                    <a:lnTo>
                      <a:pt x="2297" y="6069"/>
                    </a:lnTo>
                    <a:lnTo>
                      <a:pt x="2192" y="6016"/>
                    </a:lnTo>
                    <a:lnTo>
                      <a:pt x="2089" y="5958"/>
                    </a:lnTo>
                    <a:lnTo>
                      <a:pt x="645" y="5023"/>
                    </a:lnTo>
                    <a:lnTo>
                      <a:pt x="548" y="4956"/>
                    </a:lnTo>
                    <a:lnTo>
                      <a:pt x="458" y="4879"/>
                    </a:lnTo>
                    <a:lnTo>
                      <a:pt x="375" y="4796"/>
                    </a:lnTo>
                    <a:lnTo>
                      <a:pt x="298" y="4708"/>
                    </a:lnTo>
                    <a:lnTo>
                      <a:pt x="231" y="4614"/>
                    </a:lnTo>
                    <a:lnTo>
                      <a:pt x="171" y="4515"/>
                    </a:lnTo>
                    <a:lnTo>
                      <a:pt x="120" y="4410"/>
                    </a:lnTo>
                    <a:lnTo>
                      <a:pt x="77" y="4303"/>
                    </a:lnTo>
                    <a:lnTo>
                      <a:pt x="43" y="4190"/>
                    </a:lnTo>
                    <a:lnTo>
                      <a:pt x="19" y="4076"/>
                    </a:lnTo>
                    <a:lnTo>
                      <a:pt x="4" y="3960"/>
                    </a:lnTo>
                    <a:lnTo>
                      <a:pt x="0" y="3839"/>
                    </a:lnTo>
                    <a:lnTo>
                      <a:pt x="0" y="2344"/>
                    </a:lnTo>
                    <a:lnTo>
                      <a:pt x="4" y="2224"/>
                    </a:lnTo>
                    <a:lnTo>
                      <a:pt x="19" y="2108"/>
                    </a:lnTo>
                    <a:lnTo>
                      <a:pt x="43" y="1993"/>
                    </a:lnTo>
                    <a:lnTo>
                      <a:pt x="77" y="1882"/>
                    </a:lnTo>
                    <a:lnTo>
                      <a:pt x="120" y="1774"/>
                    </a:lnTo>
                    <a:lnTo>
                      <a:pt x="171" y="1668"/>
                    </a:lnTo>
                    <a:lnTo>
                      <a:pt x="231" y="1569"/>
                    </a:lnTo>
                    <a:lnTo>
                      <a:pt x="298" y="1475"/>
                    </a:lnTo>
                    <a:lnTo>
                      <a:pt x="375" y="1387"/>
                    </a:lnTo>
                    <a:lnTo>
                      <a:pt x="458" y="1304"/>
                    </a:lnTo>
                    <a:lnTo>
                      <a:pt x="548" y="1228"/>
                    </a:lnTo>
                    <a:lnTo>
                      <a:pt x="645" y="1160"/>
                    </a:lnTo>
                    <a:lnTo>
                      <a:pt x="2089" y="227"/>
                    </a:lnTo>
                    <a:lnTo>
                      <a:pt x="2192" y="167"/>
                    </a:lnTo>
                    <a:lnTo>
                      <a:pt x="2297" y="117"/>
                    </a:lnTo>
                    <a:lnTo>
                      <a:pt x="2406" y="74"/>
                    </a:lnTo>
                    <a:lnTo>
                      <a:pt x="2517" y="42"/>
                    </a:lnTo>
                    <a:lnTo>
                      <a:pt x="2629" y="19"/>
                    </a:lnTo>
                    <a:lnTo>
                      <a:pt x="2742" y="6"/>
                    </a:lnTo>
                    <a:lnTo>
                      <a:pt x="285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ADEF">
                      <a:alpha val="0"/>
                    </a:srgbClr>
                  </a:gs>
                  <a:gs pos="100000">
                    <a:srgbClr val="00ADEF">
                      <a:alpha val="64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5018782" y="2535238"/>
                <a:ext cx="2187774" cy="2366962"/>
              </a:xfrm>
              <a:custGeom>
                <a:avLst/>
                <a:gdLst>
                  <a:gd name="T0" fmla="*/ 2971 w 5715"/>
                  <a:gd name="T1" fmla="*/ 6 h 6183"/>
                  <a:gd name="T2" fmla="*/ 3198 w 5715"/>
                  <a:gd name="T3" fmla="*/ 42 h 6183"/>
                  <a:gd name="T4" fmla="*/ 3417 w 5715"/>
                  <a:gd name="T5" fmla="*/ 117 h 6183"/>
                  <a:gd name="T6" fmla="*/ 3625 w 5715"/>
                  <a:gd name="T7" fmla="*/ 227 h 6183"/>
                  <a:gd name="T8" fmla="*/ 5167 w 5715"/>
                  <a:gd name="T9" fmla="*/ 1228 h 6183"/>
                  <a:gd name="T10" fmla="*/ 5340 w 5715"/>
                  <a:gd name="T11" fmla="*/ 1387 h 6183"/>
                  <a:gd name="T12" fmla="*/ 5484 w 5715"/>
                  <a:gd name="T13" fmla="*/ 1569 h 6183"/>
                  <a:gd name="T14" fmla="*/ 5595 w 5715"/>
                  <a:gd name="T15" fmla="*/ 1774 h 6183"/>
                  <a:gd name="T16" fmla="*/ 5671 w 5715"/>
                  <a:gd name="T17" fmla="*/ 1993 h 6183"/>
                  <a:gd name="T18" fmla="*/ 5711 w 5715"/>
                  <a:gd name="T19" fmla="*/ 2224 h 6183"/>
                  <a:gd name="T20" fmla="*/ 5715 w 5715"/>
                  <a:gd name="T21" fmla="*/ 3839 h 6183"/>
                  <a:gd name="T22" fmla="*/ 5696 w 5715"/>
                  <a:gd name="T23" fmla="*/ 4076 h 6183"/>
                  <a:gd name="T24" fmla="*/ 5638 w 5715"/>
                  <a:gd name="T25" fmla="*/ 4303 h 6183"/>
                  <a:gd name="T26" fmla="*/ 5544 w 5715"/>
                  <a:gd name="T27" fmla="*/ 4515 h 6183"/>
                  <a:gd name="T28" fmla="*/ 5416 w 5715"/>
                  <a:gd name="T29" fmla="*/ 4708 h 6183"/>
                  <a:gd name="T30" fmla="*/ 5257 w 5715"/>
                  <a:gd name="T31" fmla="*/ 4879 h 6183"/>
                  <a:gd name="T32" fmla="*/ 5069 w 5715"/>
                  <a:gd name="T33" fmla="*/ 5023 h 6183"/>
                  <a:gd name="T34" fmla="*/ 3522 w 5715"/>
                  <a:gd name="T35" fmla="*/ 6016 h 6183"/>
                  <a:gd name="T36" fmla="*/ 3308 w 5715"/>
                  <a:gd name="T37" fmla="*/ 6110 h 6183"/>
                  <a:gd name="T38" fmla="*/ 3085 w 5715"/>
                  <a:gd name="T39" fmla="*/ 6164 h 6183"/>
                  <a:gd name="T40" fmla="*/ 2856 w 5715"/>
                  <a:gd name="T41" fmla="*/ 6183 h 6183"/>
                  <a:gd name="T42" fmla="*/ 2629 w 5715"/>
                  <a:gd name="T43" fmla="*/ 6164 h 6183"/>
                  <a:gd name="T44" fmla="*/ 2406 w 5715"/>
                  <a:gd name="T45" fmla="*/ 6110 h 6183"/>
                  <a:gd name="T46" fmla="*/ 2192 w 5715"/>
                  <a:gd name="T47" fmla="*/ 6016 h 6183"/>
                  <a:gd name="T48" fmla="*/ 645 w 5715"/>
                  <a:gd name="T49" fmla="*/ 5023 h 6183"/>
                  <a:gd name="T50" fmla="*/ 458 w 5715"/>
                  <a:gd name="T51" fmla="*/ 4879 h 6183"/>
                  <a:gd name="T52" fmla="*/ 298 w 5715"/>
                  <a:gd name="T53" fmla="*/ 4708 h 6183"/>
                  <a:gd name="T54" fmla="*/ 171 w 5715"/>
                  <a:gd name="T55" fmla="*/ 4515 h 6183"/>
                  <a:gd name="T56" fmla="*/ 77 w 5715"/>
                  <a:gd name="T57" fmla="*/ 4303 h 6183"/>
                  <a:gd name="T58" fmla="*/ 19 w 5715"/>
                  <a:gd name="T59" fmla="*/ 4076 h 6183"/>
                  <a:gd name="T60" fmla="*/ 0 w 5715"/>
                  <a:gd name="T61" fmla="*/ 3839 h 6183"/>
                  <a:gd name="T62" fmla="*/ 4 w 5715"/>
                  <a:gd name="T63" fmla="*/ 2224 h 6183"/>
                  <a:gd name="T64" fmla="*/ 43 w 5715"/>
                  <a:gd name="T65" fmla="*/ 1993 h 6183"/>
                  <a:gd name="T66" fmla="*/ 120 w 5715"/>
                  <a:gd name="T67" fmla="*/ 1774 h 6183"/>
                  <a:gd name="T68" fmla="*/ 231 w 5715"/>
                  <a:gd name="T69" fmla="*/ 1569 h 6183"/>
                  <a:gd name="T70" fmla="*/ 375 w 5715"/>
                  <a:gd name="T71" fmla="*/ 1387 h 6183"/>
                  <a:gd name="T72" fmla="*/ 548 w 5715"/>
                  <a:gd name="T73" fmla="*/ 1228 h 6183"/>
                  <a:gd name="T74" fmla="*/ 2089 w 5715"/>
                  <a:gd name="T75" fmla="*/ 227 h 6183"/>
                  <a:gd name="T76" fmla="*/ 2297 w 5715"/>
                  <a:gd name="T77" fmla="*/ 117 h 6183"/>
                  <a:gd name="T78" fmla="*/ 2517 w 5715"/>
                  <a:gd name="T79" fmla="*/ 42 h 6183"/>
                  <a:gd name="T80" fmla="*/ 2742 w 5715"/>
                  <a:gd name="T81" fmla="*/ 6 h 6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15" h="6183">
                    <a:moveTo>
                      <a:pt x="2856" y="0"/>
                    </a:moveTo>
                    <a:lnTo>
                      <a:pt x="2971" y="6"/>
                    </a:lnTo>
                    <a:lnTo>
                      <a:pt x="3085" y="19"/>
                    </a:lnTo>
                    <a:lnTo>
                      <a:pt x="3198" y="42"/>
                    </a:lnTo>
                    <a:lnTo>
                      <a:pt x="3308" y="74"/>
                    </a:lnTo>
                    <a:lnTo>
                      <a:pt x="3417" y="117"/>
                    </a:lnTo>
                    <a:lnTo>
                      <a:pt x="3522" y="167"/>
                    </a:lnTo>
                    <a:lnTo>
                      <a:pt x="3625" y="227"/>
                    </a:lnTo>
                    <a:lnTo>
                      <a:pt x="5069" y="1160"/>
                    </a:lnTo>
                    <a:lnTo>
                      <a:pt x="5167" y="1228"/>
                    </a:lnTo>
                    <a:lnTo>
                      <a:pt x="5257" y="1304"/>
                    </a:lnTo>
                    <a:lnTo>
                      <a:pt x="5340" y="1387"/>
                    </a:lnTo>
                    <a:lnTo>
                      <a:pt x="5416" y="1475"/>
                    </a:lnTo>
                    <a:lnTo>
                      <a:pt x="5484" y="1569"/>
                    </a:lnTo>
                    <a:lnTo>
                      <a:pt x="5544" y="1668"/>
                    </a:lnTo>
                    <a:lnTo>
                      <a:pt x="5595" y="1774"/>
                    </a:lnTo>
                    <a:lnTo>
                      <a:pt x="5638" y="1882"/>
                    </a:lnTo>
                    <a:lnTo>
                      <a:pt x="5671" y="1993"/>
                    </a:lnTo>
                    <a:lnTo>
                      <a:pt x="5696" y="2108"/>
                    </a:lnTo>
                    <a:lnTo>
                      <a:pt x="5711" y="2224"/>
                    </a:lnTo>
                    <a:lnTo>
                      <a:pt x="5715" y="2344"/>
                    </a:lnTo>
                    <a:lnTo>
                      <a:pt x="5715" y="3839"/>
                    </a:lnTo>
                    <a:lnTo>
                      <a:pt x="5711" y="3960"/>
                    </a:lnTo>
                    <a:lnTo>
                      <a:pt x="5696" y="4076"/>
                    </a:lnTo>
                    <a:lnTo>
                      <a:pt x="5671" y="4190"/>
                    </a:lnTo>
                    <a:lnTo>
                      <a:pt x="5638" y="4303"/>
                    </a:lnTo>
                    <a:lnTo>
                      <a:pt x="5595" y="4410"/>
                    </a:lnTo>
                    <a:lnTo>
                      <a:pt x="5544" y="4515"/>
                    </a:lnTo>
                    <a:lnTo>
                      <a:pt x="5484" y="4614"/>
                    </a:lnTo>
                    <a:lnTo>
                      <a:pt x="5416" y="4708"/>
                    </a:lnTo>
                    <a:lnTo>
                      <a:pt x="5340" y="4796"/>
                    </a:lnTo>
                    <a:lnTo>
                      <a:pt x="5257" y="4879"/>
                    </a:lnTo>
                    <a:lnTo>
                      <a:pt x="5167" y="4956"/>
                    </a:lnTo>
                    <a:lnTo>
                      <a:pt x="5069" y="5023"/>
                    </a:lnTo>
                    <a:lnTo>
                      <a:pt x="3625" y="5958"/>
                    </a:lnTo>
                    <a:lnTo>
                      <a:pt x="3522" y="6016"/>
                    </a:lnTo>
                    <a:lnTo>
                      <a:pt x="3417" y="6069"/>
                    </a:lnTo>
                    <a:lnTo>
                      <a:pt x="3308" y="6110"/>
                    </a:lnTo>
                    <a:lnTo>
                      <a:pt x="3198" y="6142"/>
                    </a:lnTo>
                    <a:lnTo>
                      <a:pt x="3085" y="6164"/>
                    </a:lnTo>
                    <a:lnTo>
                      <a:pt x="2971" y="6179"/>
                    </a:lnTo>
                    <a:lnTo>
                      <a:pt x="2856" y="6183"/>
                    </a:lnTo>
                    <a:lnTo>
                      <a:pt x="2742" y="6179"/>
                    </a:lnTo>
                    <a:lnTo>
                      <a:pt x="2629" y="6164"/>
                    </a:lnTo>
                    <a:lnTo>
                      <a:pt x="2517" y="6142"/>
                    </a:lnTo>
                    <a:lnTo>
                      <a:pt x="2406" y="6110"/>
                    </a:lnTo>
                    <a:lnTo>
                      <a:pt x="2297" y="6069"/>
                    </a:lnTo>
                    <a:lnTo>
                      <a:pt x="2192" y="6016"/>
                    </a:lnTo>
                    <a:lnTo>
                      <a:pt x="2089" y="5958"/>
                    </a:lnTo>
                    <a:lnTo>
                      <a:pt x="645" y="5023"/>
                    </a:lnTo>
                    <a:lnTo>
                      <a:pt x="548" y="4956"/>
                    </a:lnTo>
                    <a:lnTo>
                      <a:pt x="458" y="4879"/>
                    </a:lnTo>
                    <a:lnTo>
                      <a:pt x="375" y="4796"/>
                    </a:lnTo>
                    <a:lnTo>
                      <a:pt x="298" y="4708"/>
                    </a:lnTo>
                    <a:lnTo>
                      <a:pt x="231" y="4614"/>
                    </a:lnTo>
                    <a:lnTo>
                      <a:pt x="171" y="4515"/>
                    </a:lnTo>
                    <a:lnTo>
                      <a:pt x="120" y="4410"/>
                    </a:lnTo>
                    <a:lnTo>
                      <a:pt x="77" y="4303"/>
                    </a:lnTo>
                    <a:lnTo>
                      <a:pt x="43" y="4190"/>
                    </a:lnTo>
                    <a:lnTo>
                      <a:pt x="19" y="4076"/>
                    </a:lnTo>
                    <a:lnTo>
                      <a:pt x="4" y="3960"/>
                    </a:lnTo>
                    <a:lnTo>
                      <a:pt x="0" y="3839"/>
                    </a:lnTo>
                    <a:lnTo>
                      <a:pt x="0" y="2344"/>
                    </a:lnTo>
                    <a:lnTo>
                      <a:pt x="4" y="2224"/>
                    </a:lnTo>
                    <a:lnTo>
                      <a:pt x="19" y="2108"/>
                    </a:lnTo>
                    <a:lnTo>
                      <a:pt x="43" y="1993"/>
                    </a:lnTo>
                    <a:lnTo>
                      <a:pt x="77" y="1882"/>
                    </a:lnTo>
                    <a:lnTo>
                      <a:pt x="120" y="1774"/>
                    </a:lnTo>
                    <a:lnTo>
                      <a:pt x="171" y="1668"/>
                    </a:lnTo>
                    <a:lnTo>
                      <a:pt x="231" y="1569"/>
                    </a:lnTo>
                    <a:lnTo>
                      <a:pt x="298" y="1475"/>
                    </a:lnTo>
                    <a:lnTo>
                      <a:pt x="375" y="1387"/>
                    </a:lnTo>
                    <a:lnTo>
                      <a:pt x="458" y="1304"/>
                    </a:lnTo>
                    <a:lnTo>
                      <a:pt x="548" y="1228"/>
                    </a:lnTo>
                    <a:lnTo>
                      <a:pt x="645" y="1160"/>
                    </a:lnTo>
                    <a:lnTo>
                      <a:pt x="2089" y="227"/>
                    </a:lnTo>
                    <a:lnTo>
                      <a:pt x="2192" y="167"/>
                    </a:lnTo>
                    <a:lnTo>
                      <a:pt x="2297" y="117"/>
                    </a:lnTo>
                    <a:lnTo>
                      <a:pt x="2406" y="74"/>
                    </a:lnTo>
                    <a:lnTo>
                      <a:pt x="2517" y="42"/>
                    </a:lnTo>
                    <a:lnTo>
                      <a:pt x="2629" y="19"/>
                    </a:lnTo>
                    <a:lnTo>
                      <a:pt x="2742" y="6"/>
                    </a:lnTo>
                    <a:lnTo>
                      <a:pt x="285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756988" y="3745865"/>
              <a:ext cx="1128066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CONTENTS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696809" y="2860773"/>
              <a:ext cx="254329" cy="406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white"/>
                  </a:solidFill>
                </a:rPr>
                <a:t>6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60879" y="2849311"/>
              <a:ext cx="254329" cy="3636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>
                  <a:solidFill>
                    <a:prstClr val="white"/>
                  </a:solidFill>
                </a:rPr>
                <a:t>1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706975" y="4639865"/>
              <a:ext cx="254329" cy="406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>
                  <a:solidFill>
                    <a:prstClr val="white"/>
                  </a:solidFill>
                </a:rPr>
                <a:t>4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671045" y="4628404"/>
              <a:ext cx="254329" cy="406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>
                  <a:solidFill>
                    <a:prstClr val="white"/>
                  </a:solidFill>
                </a:rPr>
                <a:t>3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133923" y="3731351"/>
              <a:ext cx="254329" cy="406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>
                  <a:solidFill>
                    <a:prstClr val="white"/>
                  </a:solidFill>
                </a:rPr>
                <a:t>5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209503" y="3731351"/>
              <a:ext cx="254329" cy="406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>
                  <a:solidFill>
                    <a:prstClr val="white"/>
                  </a:solidFill>
                </a:rPr>
                <a:t>2</a:t>
              </a:r>
            </a:p>
          </p:txBody>
        </p:sp>
      </p:grpSp>
      <p:sp>
        <p:nvSpPr>
          <p:cNvPr id="34" name="타원형 설명선 33"/>
          <p:cNvSpPr/>
          <p:nvPr/>
        </p:nvSpPr>
        <p:spPr>
          <a:xfrm>
            <a:off x="9226474" y="2634873"/>
            <a:ext cx="444500" cy="451799"/>
          </a:xfrm>
          <a:prstGeom prst="wedgeEllipseCallout">
            <a:avLst>
              <a:gd name="adj1" fmla="val 866"/>
              <a:gd name="adj2" fmla="val 63719"/>
            </a:avLst>
          </a:prstGeom>
          <a:solidFill>
            <a:srgbClr val="00A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/>
              <a:t>Check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4730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4318262" y="2104482"/>
            <a:ext cx="3530420" cy="35304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pPr algn="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white"/>
                </a:solidFill>
              </a:rPr>
              <a:t>컨텐츠에</a:t>
            </a:r>
            <a:r>
              <a:rPr lang="ko-KR" altLang="en-US" sz="1200" b="1" dirty="0">
                <a:solidFill>
                  <a:prstClr val="white"/>
                </a:solidFill>
              </a:rPr>
              <a:t> 대한 내용을 적어요</a:t>
            </a: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22959" y="117242"/>
            <a:ext cx="4908798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32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3200" b="1" i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1761" y="2104481"/>
            <a:ext cx="3530420" cy="35304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en-US" altLang="ko-KR" sz="1200" b="1" dirty="0" smtClean="0">
                <a:solidFill>
                  <a:prstClr val="white"/>
                </a:solidFill>
              </a:rPr>
              <a:t>TEXT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44778" y="2998376"/>
            <a:ext cx="2636525" cy="2636525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en-US" altLang="ko-KR" sz="1200" b="1" dirty="0" smtClean="0">
                <a:solidFill>
                  <a:prstClr val="white"/>
                </a:solidFill>
              </a:rPr>
              <a:t>IMG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aphicFrame>
        <p:nvGraphicFramePr>
          <p:cNvPr id="38" name="다이어그램 37"/>
          <p:cNvGraphicFramePr/>
          <p:nvPr>
            <p:extLst>
              <p:ext uri="{D42A27DB-BD31-4B8C-83A1-F6EECF244321}">
                <p14:modId xmlns:p14="http://schemas.microsoft.com/office/powerpoint/2010/main" val="587580106"/>
              </p:ext>
            </p:extLst>
          </p:nvPr>
        </p:nvGraphicFramePr>
        <p:xfrm>
          <a:off x="5211852" y="2998376"/>
          <a:ext cx="2650512" cy="2636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직사각형 41"/>
          <p:cNvSpPr/>
          <p:nvPr/>
        </p:nvSpPr>
        <p:spPr>
          <a:xfrm>
            <a:off x="7101329" y="4873867"/>
            <a:ext cx="761035" cy="761035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CONTENTS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</a:rPr>
              <a:t>A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320268" y="4873865"/>
            <a:ext cx="761035" cy="761035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8117570" y="2104481"/>
            <a:ext cx="3530420" cy="35304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white"/>
                </a:solidFill>
              </a:rPr>
              <a:t>컨텐츠에</a:t>
            </a:r>
            <a:r>
              <a:rPr lang="ko-KR" altLang="en-US" sz="1200" b="1" dirty="0">
                <a:solidFill>
                  <a:prstClr val="white"/>
                </a:solidFill>
              </a:rPr>
              <a:t> 대한 내용을 적어요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46" name="다이어그램 45"/>
          <p:cNvGraphicFramePr/>
          <p:nvPr>
            <p:extLst>
              <p:ext uri="{D42A27DB-BD31-4B8C-83A1-F6EECF244321}">
                <p14:modId xmlns:p14="http://schemas.microsoft.com/office/powerpoint/2010/main" val="1316210841"/>
              </p:ext>
            </p:extLst>
          </p:nvPr>
        </p:nvGraphicFramePr>
        <p:xfrm>
          <a:off x="8126692" y="3148314"/>
          <a:ext cx="3534980" cy="2486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7" name="직사각형 46"/>
          <p:cNvSpPr/>
          <p:nvPr/>
        </p:nvSpPr>
        <p:spPr>
          <a:xfrm>
            <a:off x="10900637" y="4873866"/>
            <a:ext cx="761035" cy="761035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CONTENTS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</a:rPr>
              <a:t>A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59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4940</TotalTime>
  <Words>368</Words>
  <Application>Microsoft Office PowerPoint</Application>
  <PresentationFormat>와이드스크린</PresentationFormat>
  <Paragraphs>81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조땡</cp:lastModifiedBy>
  <cp:revision>782</cp:revision>
  <dcterms:created xsi:type="dcterms:W3CDTF">2018-08-02T07:05:36Z</dcterms:created>
  <dcterms:modified xsi:type="dcterms:W3CDTF">2018-12-18T07:20:57Z</dcterms:modified>
</cp:coreProperties>
</file>