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7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8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0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0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71CF-68D1-4C5B-B073-1228C134F4F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091-8AF9-4780-8984-C23319367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30" r="147" b="1144"/>
          <a:stretch/>
        </p:blipFill>
        <p:spPr>
          <a:xfrm>
            <a:off x="0" y="-17929"/>
            <a:ext cx="12174071" cy="68669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93" y="1058990"/>
            <a:ext cx="8018858" cy="4692115"/>
          </a:xfrm>
          <a:prstGeom prst="rect">
            <a:avLst/>
          </a:prstGeom>
        </p:spPr>
      </p:pic>
      <p:sp>
        <p:nvSpPr>
          <p:cNvPr id="26" name="자유형 25"/>
          <p:cNvSpPr/>
          <p:nvPr/>
        </p:nvSpPr>
        <p:spPr>
          <a:xfrm>
            <a:off x="1970583" y="967361"/>
            <a:ext cx="8250833" cy="4894247"/>
          </a:xfrm>
          <a:custGeom>
            <a:avLst/>
            <a:gdLst>
              <a:gd name="connsiteX0" fmla="*/ 2783353 w 2810091"/>
              <a:gd name="connsiteY0" fmla="*/ 1508698 h 1666896"/>
              <a:gd name="connsiteX1" fmla="*/ 2810091 w 2810091"/>
              <a:gd name="connsiteY1" fmla="*/ 1508698 h 1666896"/>
              <a:gd name="connsiteX2" fmla="*/ 2810091 w 2810091"/>
              <a:gd name="connsiteY2" fmla="*/ 1617673 h 1666896"/>
              <a:gd name="connsiteX3" fmla="*/ 2760868 w 2810091"/>
              <a:gd name="connsiteY3" fmla="*/ 1666896 h 1666896"/>
              <a:gd name="connsiteX4" fmla="*/ 2665185 w 2810091"/>
              <a:gd name="connsiteY4" fmla="*/ 1666896 h 1666896"/>
              <a:gd name="connsiteX5" fmla="*/ 2665185 w 2810091"/>
              <a:gd name="connsiteY5" fmla="*/ 1643448 h 1666896"/>
              <a:gd name="connsiteX6" fmla="*/ 2749949 w 2810091"/>
              <a:gd name="connsiteY6" fmla="*/ 1643448 h 1666896"/>
              <a:gd name="connsiteX7" fmla="*/ 2783353 w 2810091"/>
              <a:gd name="connsiteY7" fmla="*/ 1610044 h 1666896"/>
              <a:gd name="connsiteX8" fmla="*/ 0 w 2810091"/>
              <a:gd name="connsiteY8" fmla="*/ 1508698 h 1666896"/>
              <a:gd name="connsiteX9" fmla="*/ 26737 w 2810091"/>
              <a:gd name="connsiteY9" fmla="*/ 1508698 h 1666896"/>
              <a:gd name="connsiteX10" fmla="*/ 26737 w 2810091"/>
              <a:gd name="connsiteY10" fmla="*/ 1610044 h 1666896"/>
              <a:gd name="connsiteX11" fmla="*/ 60141 w 2810091"/>
              <a:gd name="connsiteY11" fmla="*/ 1643448 h 1666896"/>
              <a:gd name="connsiteX12" fmla="*/ 144905 w 2810091"/>
              <a:gd name="connsiteY12" fmla="*/ 1643448 h 1666896"/>
              <a:gd name="connsiteX13" fmla="*/ 144905 w 2810091"/>
              <a:gd name="connsiteY13" fmla="*/ 1666896 h 1666896"/>
              <a:gd name="connsiteX14" fmla="*/ 49223 w 2810091"/>
              <a:gd name="connsiteY14" fmla="*/ 1666896 h 1666896"/>
              <a:gd name="connsiteX15" fmla="*/ 0 w 2810091"/>
              <a:gd name="connsiteY15" fmla="*/ 1617673 h 1666896"/>
              <a:gd name="connsiteX16" fmla="*/ 2665185 w 2810091"/>
              <a:gd name="connsiteY16" fmla="*/ 0 h 1666896"/>
              <a:gd name="connsiteX17" fmla="*/ 2760868 w 2810091"/>
              <a:gd name="connsiteY17" fmla="*/ 0 h 1666896"/>
              <a:gd name="connsiteX18" fmla="*/ 2810091 w 2810091"/>
              <a:gd name="connsiteY18" fmla="*/ 49223 h 1666896"/>
              <a:gd name="connsiteX19" fmla="*/ 2810091 w 2810091"/>
              <a:gd name="connsiteY19" fmla="*/ 140546 h 1666896"/>
              <a:gd name="connsiteX20" fmla="*/ 2783353 w 2810091"/>
              <a:gd name="connsiteY20" fmla="*/ 140546 h 1666896"/>
              <a:gd name="connsiteX21" fmla="*/ 2783353 w 2810091"/>
              <a:gd name="connsiteY21" fmla="*/ 56852 h 1666896"/>
              <a:gd name="connsiteX22" fmla="*/ 2749949 w 2810091"/>
              <a:gd name="connsiteY22" fmla="*/ 23448 h 1666896"/>
              <a:gd name="connsiteX23" fmla="*/ 2665185 w 2810091"/>
              <a:gd name="connsiteY23" fmla="*/ 23448 h 1666896"/>
              <a:gd name="connsiteX24" fmla="*/ 49223 w 2810091"/>
              <a:gd name="connsiteY24" fmla="*/ 0 h 1666896"/>
              <a:gd name="connsiteX25" fmla="*/ 144905 w 2810091"/>
              <a:gd name="connsiteY25" fmla="*/ 0 h 1666896"/>
              <a:gd name="connsiteX26" fmla="*/ 144905 w 2810091"/>
              <a:gd name="connsiteY26" fmla="*/ 23448 h 1666896"/>
              <a:gd name="connsiteX27" fmla="*/ 60141 w 2810091"/>
              <a:gd name="connsiteY27" fmla="*/ 23448 h 1666896"/>
              <a:gd name="connsiteX28" fmla="*/ 26737 w 2810091"/>
              <a:gd name="connsiteY28" fmla="*/ 56852 h 1666896"/>
              <a:gd name="connsiteX29" fmla="*/ 26737 w 2810091"/>
              <a:gd name="connsiteY29" fmla="*/ 140546 h 1666896"/>
              <a:gd name="connsiteX30" fmla="*/ 0 w 2810091"/>
              <a:gd name="connsiteY30" fmla="*/ 140546 h 1666896"/>
              <a:gd name="connsiteX31" fmla="*/ 0 w 2810091"/>
              <a:gd name="connsiteY31" fmla="*/ 49223 h 1666896"/>
              <a:gd name="connsiteX32" fmla="*/ 49223 w 2810091"/>
              <a:gd name="connsiteY32" fmla="*/ 0 h 166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10091" h="1666896">
                <a:moveTo>
                  <a:pt x="2783353" y="1508698"/>
                </a:moveTo>
                <a:lnTo>
                  <a:pt x="2810091" y="1508698"/>
                </a:lnTo>
                <a:lnTo>
                  <a:pt x="2810091" y="1617673"/>
                </a:lnTo>
                <a:cubicBezTo>
                  <a:pt x="2810091" y="1644858"/>
                  <a:pt x="2788053" y="1666896"/>
                  <a:pt x="2760868" y="1666896"/>
                </a:cubicBezTo>
                <a:lnTo>
                  <a:pt x="2665185" y="1666896"/>
                </a:lnTo>
                <a:lnTo>
                  <a:pt x="2665185" y="1643448"/>
                </a:lnTo>
                <a:lnTo>
                  <a:pt x="2749949" y="1643448"/>
                </a:lnTo>
                <a:cubicBezTo>
                  <a:pt x="2768398" y="1643448"/>
                  <a:pt x="2783353" y="1628493"/>
                  <a:pt x="2783353" y="1610044"/>
                </a:cubicBezTo>
                <a:close/>
                <a:moveTo>
                  <a:pt x="0" y="1508698"/>
                </a:moveTo>
                <a:lnTo>
                  <a:pt x="26737" y="1508698"/>
                </a:lnTo>
                <a:lnTo>
                  <a:pt x="26737" y="1610044"/>
                </a:lnTo>
                <a:cubicBezTo>
                  <a:pt x="26737" y="1628493"/>
                  <a:pt x="41692" y="1643448"/>
                  <a:pt x="60141" y="1643448"/>
                </a:cubicBezTo>
                <a:lnTo>
                  <a:pt x="144905" y="1643448"/>
                </a:lnTo>
                <a:lnTo>
                  <a:pt x="144905" y="1666896"/>
                </a:lnTo>
                <a:lnTo>
                  <a:pt x="49223" y="1666896"/>
                </a:lnTo>
                <a:cubicBezTo>
                  <a:pt x="22038" y="1666896"/>
                  <a:pt x="0" y="1644858"/>
                  <a:pt x="0" y="1617673"/>
                </a:cubicBezTo>
                <a:close/>
                <a:moveTo>
                  <a:pt x="2665185" y="0"/>
                </a:moveTo>
                <a:lnTo>
                  <a:pt x="2760868" y="0"/>
                </a:lnTo>
                <a:cubicBezTo>
                  <a:pt x="2788053" y="0"/>
                  <a:pt x="2810091" y="22038"/>
                  <a:pt x="2810091" y="49223"/>
                </a:cubicBezTo>
                <a:lnTo>
                  <a:pt x="2810091" y="140546"/>
                </a:lnTo>
                <a:lnTo>
                  <a:pt x="2783353" y="140546"/>
                </a:lnTo>
                <a:lnTo>
                  <a:pt x="2783353" y="56852"/>
                </a:lnTo>
                <a:cubicBezTo>
                  <a:pt x="2783353" y="38403"/>
                  <a:pt x="2768398" y="23448"/>
                  <a:pt x="2749949" y="23448"/>
                </a:cubicBezTo>
                <a:lnTo>
                  <a:pt x="2665185" y="23448"/>
                </a:lnTo>
                <a:close/>
                <a:moveTo>
                  <a:pt x="49223" y="0"/>
                </a:moveTo>
                <a:lnTo>
                  <a:pt x="144905" y="0"/>
                </a:lnTo>
                <a:lnTo>
                  <a:pt x="144905" y="23448"/>
                </a:lnTo>
                <a:lnTo>
                  <a:pt x="60141" y="23448"/>
                </a:lnTo>
                <a:cubicBezTo>
                  <a:pt x="41692" y="23448"/>
                  <a:pt x="26737" y="38403"/>
                  <a:pt x="26737" y="56852"/>
                </a:cubicBezTo>
                <a:lnTo>
                  <a:pt x="26737" y="140546"/>
                </a:lnTo>
                <a:lnTo>
                  <a:pt x="0" y="140546"/>
                </a:lnTo>
                <a:lnTo>
                  <a:pt x="0" y="49223"/>
                </a:lnTo>
                <a:cubicBezTo>
                  <a:pt x="0" y="22038"/>
                  <a:pt x="22038" y="0"/>
                  <a:pt x="49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76449" y="2798932"/>
            <a:ext cx="8039101" cy="1231106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Calibri" panose="020F0502020204030204"/>
              </a:rPr>
              <a:t>THE BIZCAM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Calibri" panose="020F0502020204030204"/>
              </a:rPr>
              <a:t>Management consultation report</a:t>
            </a:r>
            <a:endParaRPr lang="ko-KR" altLang="en-US" sz="2000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59028" y="6039396"/>
            <a:ext cx="454841" cy="326574"/>
            <a:chOff x="344488" y="4763"/>
            <a:chExt cx="2690813" cy="1931988"/>
          </a:xfrm>
          <a:solidFill>
            <a:schemeClr val="bg1"/>
          </a:solidFill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227138" y="633413"/>
              <a:ext cx="927100" cy="925513"/>
            </a:xfrm>
            <a:custGeom>
              <a:avLst/>
              <a:gdLst>
                <a:gd name="T0" fmla="*/ 529 w 1168"/>
                <a:gd name="T1" fmla="*/ 113 h 1167"/>
                <a:gd name="T2" fmla="*/ 424 w 1168"/>
                <a:gd name="T3" fmla="*/ 138 h 1167"/>
                <a:gd name="T4" fmla="*/ 330 w 1168"/>
                <a:gd name="T5" fmla="*/ 184 h 1167"/>
                <a:gd name="T6" fmla="*/ 249 w 1168"/>
                <a:gd name="T7" fmla="*/ 249 h 1167"/>
                <a:gd name="T8" fmla="*/ 184 w 1168"/>
                <a:gd name="T9" fmla="*/ 330 h 1167"/>
                <a:gd name="T10" fmla="*/ 137 w 1168"/>
                <a:gd name="T11" fmla="*/ 423 h 1167"/>
                <a:gd name="T12" fmla="*/ 114 w 1168"/>
                <a:gd name="T13" fmla="*/ 528 h 1167"/>
                <a:gd name="T14" fmla="*/ 114 w 1168"/>
                <a:gd name="T15" fmla="*/ 638 h 1167"/>
                <a:gd name="T16" fmla="*/ 137 w 1168"/>
                <a:gd name="T17" fmla="*/ 743 h 1167"/>
                <a:gd name="T18" fmla="*/ 184 w 1168"/>
                <a:gd name="T19" fmla="*/ 838 h 1167"/>
                <a:gd name="T20" fmla="*/ 249 w 1168"/>
                <a:gd name="T21" fmla="*/ 918 h 1167"/>
                <a:gd name="T22" fmla="*/ 330 w 1168"/>
                <a:gd name="T23" fmla="*/ 984 h 1167"/>
                <a:gd name="T24" fmla="*/ 424 w 1168"/>
                <a:gd name="T25" fmla="*/ 1030 h 1167"/>
                <a:gd name="T26" fmla="*/ 529 w 1168"/>
                <a:gd name="T27" fmla="*/ 1054 h 1167"/>
                <a:gd name="T28" fmla="*/ 639 w 1168"/>
                <a:gd name="T29" fmla="*/ 1054 h 1167"/>
                <a:gd name="T30" fmla="*/ 744 w 1168"/>
                <a:gd name="T31" fmla="*/ 1030 h 1167"/>
                <a:gd name="T32" fmla="*/ 838 w 1168"/>
                <a:gd name="T33" fmla="*/ 984 h 1167"/>
                <a:gd name="T34" fmla="*/ 919 w 1168"/>
                <a:gd name="T35" fmla="*/ 918 h 1167"/>
                <a:gd name="T36" fmla="*/ 984 w 1168"/>
                <a:gd name="T37" fmla="*/ 838 h 1167"/>
                <a:gd name="T38" fmla="*/ 1031 w 1168"/>
                <a:gd name="T39" fmla="*/ 743 h 1167"/>
                <a:gd name="T40" fmla="*/ 1055 w 1168"/>
                <a:gd name="T41" fmla="*/ 638 h 1167"/>
                <a:gd name="T42" fmla="*/ 1055 w 1168"/>
                <a:gd name="T43" fmla="*/ 528 h 1167"/>
                <a:gd name="T44" fmla="*/ 1031 w 1168"/>
                <a:gd name="T45" fmla="*/ 423 h 1167"/>
                <a:gd name="T46" fmla="*/ 984 w 1168"/>
                <a:gd name="T47" fmla="*/ 330 h 1167"/>
                <a:gd name="T48" fmla="*/ 919 w 1168"/>
                <a:gd name="T49" fmla="*/ 249 h 1167"/>
                <a:gd name="T50" fmla="*/ 838 w 1168"/>
                <a:gd name="T51" fmla="*/ 184 h 1167"/>
                <a:gd name="T52" fmla="*/ 744 w 1168"/>
                <a:gd name="T53" fmla="*/ 138 h 1167"/>
                <a:gd name="T54" fmla="*/ 639 w 1168"/>
                <a:gd name="T55" fmla="*/ 113 h 1167"/>
                <a:gd name="T56" fmla="*/ 584 w 1168"/>
                <a:gd name="T57" fmla="*/ 0 h 1167"/>
                <a:gd name="T58" fmla="*/ 702 w 1168"/>
                <a:gd name="T59" fmla="*/ 12 h 1167"/>
                <a:gd name="T60" fmla="*/ 811 w 1168"/>
                <a:gd name="T61" fmla="*/ 46 h 1167"/>
                <a:gd name="T62" fmla="*/ 910 w 1168"/>
                <a:gd name="T63" fmla="*/ 100 h 1167"/>
                <a:gd name="T64" fmla="*/ 997 w 1168"/>
                <a:gd name="T65" fmla="*/ 172 h 1167"/>
                <a:gd name="T66" fmla="*/ 1069 w 1168"/>
                <a:gd name="T67" fmla="*/ 258 h 1167"/>
                <a:gd name="T68" fmla="*/ 1122 w 1168"/>
                <a:gd name="T69" fmla="*/ 357 h 1167"/>
                <a:gd name="T70" fmla="*/ 1156 w 1168"/>
                <a:gd name="T71" fmla="*/ 466 h 1167"/>
                <a:gd name="T72" fmla="*/ 1168 w 1168"/>
                <a:gd name="T73" fmla="*/ 584 h 1167"/>
                <a:gd name="T74" fmla="*/ 1156 w 1168"/>
                <a:gd name="T75" fmla="*/ 701 h 1167"/>
                <a:gd name="T76" fmla="*/ 1122 w 1168"/>
                <a:gd name="T77" fmla="*/ 810 h 1167"/>
                <a:gd name="T78" fmla="*/ 1069 w 1168"/>
                <a:gd name="T79" fmla="*/ 910 h 1167"/>
                <a:gd name="T80" fmla="*/ 997 w 1168"/>
                <a:gd name="T81" fmla="*/ 996 h 1167"/>
                <a:gd name="T82" fmla="*/ 910 w 1168"/>
                <a:gd name="T83" fmla="*/ 1067 h 1167"/>
                <a:gd name="T84" fmla="*/ 811 w 1168"/>
                <a:gd name="T85" fmla="*/ 1121 h 1167"/>
                <a:gd name="T86" fmla="*/ 702 w 1168"/>
                <a:gd name="T87" fmla="*/ 1155 h 1167"/>
                <a:gd name="T88" fmla="*/ 584 w 1168"/>
                <a:gd name="T89" fmla="*/ 1167 h 1167"/>
                <a:gd name="T90" fmla="*/ 467 w 1168"/>
                <a:gd name="T91" fmla="*/ 1155 h 1167"/>
                <a:gd name="T92" fmla="*/ 358 w 1168"/>
                <a:gd name="T93" fmla="*/ 1121 h 1167"/>
                <a:gd name="T94" fmla="*/ 258 w 1168"/>
                <a:gd name="T95" fmla="*/ 1067 h 1167"/>
                <a:gd name="T96" fmla="*/ 171 w 1168"/>
                <a:gd name="T97" fmla="*/ 996 h 1167"/>
                <a:gd name="T98" fmla="*/ 100 w 1168"/>
                <a:gd name="T99" fmla="*/ 910 h 1167"/>
                <a:gd name="T100" fmla="*/ 46 w 1168"/>
                <a:gd name="T101" fmla="*/ 810 h 1167"/>
                <a:gd name="T102" fmla="*/ 12 w 1168"/>
                <a:gd name="T103" fmla="*/ 701 h 1167"/>
                <a:gd name="T104" fmla="*/ 0 w 1168"/>
                <a:gd name="T105" fmla="*/ 584 h 1167"/>
                <a:gd name="T106" fmla="*/ 12 w 1168"/>
                <a:gd name="T107" fmla="*/ 466 h 1167"/>
                <a:gd name="T108" fmla="*/ 46 w 1168"/>
                <a:gd name="T109" fmla="*/ 357 h 1167"/>
                <a:gd name="T110" fmla="*/ 100 w 1168"/>
                <a:gd name="T111" fmla="*/ 258 h 1167"/>
                <a:gd name="T112" fmla="*/ 171 w 1168"/>
                <a:gd name="T113" fmla="*/ 172 h 1167"/>
                <a:gd name="T114" fmla="*/ 258 w 1168"/>
                <a:gd name="T115" fmla="*/ 100 h 1167"/>
                <a:gd name="T116" fmla="*/ 358 w 1168"/>
                <a:gd name="T117" fmla="*/ 46 h 1167"/>
                <a:gd name="T118" fmla="*/ 467 w 1168"/>
                <a:gd name="T119" fmla="*/ 12 h 1167"/>
                <a:gd name="T120" fmla="*/ 584 w 1168"/>
                <a:gd name="T1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8" h="1167">
                  <a:moveTo>
                    <a:pt x="584" y="110"/>
                  </a:moveTo>
                  <a:lnTo>
                    <a:pt x="529" y="113"/>
                  </a:lnTo>
                  <a:lnTo>
                    <a:pt x="476" y="122"/>
                  </a:lnTo>
                  <a:lnTo>
                    <a:pt x="424" y="138"/>
                  </a:lnTo>
                  <a:lnTo>
                    <a:pt x="376" y="158"/>
                  </a:lnTo>
                  <a:lnTo>
                    <a:pt x="330" y="184"/>
                  </a:lnTo>
                  <a:lnTo>
                    <a:pt x="288" y="214"/>
                  </a:lnTo>
                  <a:lnTo>
                    <a:pt x="249" y="249"/>
                  </a:lnTo>
                  <a:lnTo>
                    <a:pt x="214" y="288"/>
                  </a:lnTo>
                  <a:lnTo>
                    <a:pt x="184" y="330"/>
                  </a:lnTo>
                  <a:lnTo>
                    <a:pt x="158" y="375"/>
                  </a:lnTo>
                  <a:lnTo>
                    <a:pt x="137" y="423"/>
                  </a:lnTo>
                  <a:lnTo>
                    <a:pt x="123" y="475"/>
                  </a:lnTo>
                  <a:lnTo>
                    <a:pt x="114" y="528"/>
                  </a:lnTo>
                  <a:lnTo>
                    <a:pt x="111" y="584"/>
                  </a:lnTo>
                  <a:lnTo>
                    <a:pt x="114" y="638"/>
                  </a:lnTo>
                  <a:lnTo>
                    <a:pt x="123" y="692"/>
                  </a:lnTo>
                  <a:lnTo>
                    <a:pt x="137" y="743"/>
                  </a:lnTo>
                  <a:lnTo>
                    <a:pt x="158" y="791"/>
                  </a:lnTo>
                  <a:lnTo>
                    <a:pt x="184" y="838"/>
                  </a:lnTo>
                  <a:lnTo>
                    <a:pt x="214" y="880"/>
                  </a:lnTo>
                  <a:lnTo>
                    <a:pt x="249" y="918"/>
                  </a:lnTo>
                  <a:lnTo>
                    <a:pt x="288" y="953"/>
                  </a:lnTo>
                  <a:lnTo>
                    <a:pt x="330" y="984"/>
                  </a:lnTo>
                  <a:lnTo>
                    <a:pt x="376" y="1009"/>
                  </a:lnTo>
                  <a:lnTo>
                    <a:pt x="424" y="1030"/>
                  </a:lnTo>
                  <a:lnTo>
                    <a:pt x="476" y="1044"/>
                  </a:lnTo>
                  <a:lnTo>
                    <a:pt x="529" y="1054"/>
                  </a:lnTo>
                  <a:lnTo>
                    <a:pt x="584" y="1057"/>
                  </a:lnTo>
                  <a:lnTo>
                    <a:pt x="639" y="1054"/>
                  </a:lnTo>
                  <a:lnTo>
                    <a:pt x="693" y="1044"/>
                  </a:lnTo>
                  <a:lnTo>
                    <a:pt x="744" y="1030"/>
                  </a:lnTo>
                  <a:lnTo>
                    <a:pt x="793" y="1009"/>
                  </a:lnTo>
                  <a:lnTo>
                    <a:pt x="838" y="984"/>
                  </a:lnTo>
                  <a:lnTo>
                    <a:pt x="880" y="953"/>
                  </a:lnTo>
                  <a:lnTo>
                    <a:pt x="919" y="918"/>
                  </a:lnTo>
                  <a:lnTo>
                    <a:pt x="954" y="880"/>
                  </a:lnTo>
                  <a:lnTo>
                    <a:pt x="984" y="838"/>
                  </a:lnTo>
                  <a:lnTo>
                    <a:pt x="1010" y="791"/>
                  </a:lnTo>
                  <a:lnTo>
                    <a:pt x="1031" y="743"/>
                  </a:lnTo>
                  <a:lnTo>
                    <a:pt x="1046" y="692"/>
                  </a:lnTo>
                  <a:lnTo>
                    <a:pt x="1055" y="638"/>
                  </a:lnTo>
                  <a:lnTo>
                    <a:pt x="1058" y="584"/>
                  </a:lnTo>
                  <a:lnTo>
                    <a:pt x="1055" y="528"/>
                  </a:lnTo>
                  <a:lnTo>
                    <a:pt x="1046" y="475"/>
                  </a:lnTo>
                  <a:lnTo>
                    <a:pt x="1031" y="423"/>
                  </a:lnTo>
                  <a:lnTo>
                    <a:pt x="1010" y="375"/>
                  </a:lnTo>
                  <a:lnTo>
                    <a:pt x="984" y="330"/>
                  </a:lnTo>
                  <a:lnTo>
                    <a:pt x="954" y="288"/>
                  </a:lnTo>
                  <a:lnTo>
                    <a:pt x="919" y="249"/>
                  </a:lnTo>
                  <a:lnTo>
                    <a:pt x="880" y="214"/>
                  </a:lnTo>
                  <a:lnTo>
                    <a:pt x="838" y="184"/>
                  </a:lnTo>
                  <a:lnTo>
                    <a:pt x="793" y="158"/>
                  </a:lnTo>
                  <a:lnTo>
                    <a:pt x="744" y="138"/>
                  </a:lnTo>
                  <a:lnTo>
                    <a:pt x="693" y="122"/>
                  </a:lnTo>
                  <a:lnTo>
                    <a:pt x="639" y="113"/>
                  </a:lnTo>
                  <a:lnTo>
                    <a:pt x="584" y="110"/>
                  </a:lnTo>
                  <a:close/>
                  <a:moveTo>
                    <a:pt x="584" y="0"/>
                  </a:moveTo>
                  <a:lnTo>
                    <a:pt x="644" y="3"/>
                  </a:lnTo>
                  <a:lnTo>
                    <a:pt x="702" y="12"/>
                  </a:lnTo>
                  <a:lnTo>
                    <a:pt x="758" y="27"/>
                  </a:lnTo>
                  <a:lnTo>
                    <a:pt x="811" y="46"/>
                  </a:lnTo>
                  <a:lnTo>
                    <a:pt x="863" y="71"/>
                  </a:lnTo>
                  <a:lnTo>
                    <a:pt x="910" y="100"/>
                  </a:lnTo>
                  <a:lnTo>
                    <a:pt x="955" y="133"/>
                  </a:lnTo>
                  <a:lnTo>
                    <a:pt x="997" y="172"/>
                  </a:lnTo>
                  <a:lnTo>
                    <a:pt x="1035" y="213"/>
                  </a:lnTo>
                  <a:lnTo>
                    <a:pt x="1069" y="258"/>
                  </a:lnTo>
                  <a:lnTo>
                    <a:pt x="1097" y="305"/>
                  </a:lnTo>
                  <a:lnTo>
                    <a:pt x="1122" y="357"/>
                  </a:lnTo>
                  <a:lnTo>
                    <a:pt x="1142" y="410"/>
                  </a:lnTo>
                  <a:lnTo>
                    <a:pt x="1156" y="466"/>
                  </a:lnTo>
                  <a:lnTo>
                    <a:pt x="1165" y="524"/>
                  </a:lnTo>
                  <a:lnTo>
                    <a:pt x="1168" y="584"/>
                  </a:lnTo>
                  <a:lnTo>
                    <a:pt x="1165" y="643"/>
                  </a:lnTo>
                  <a:lnTo>
                    <a:pt x="1156" y="701"/>
                  </a:lnTo>
                  <a:lnTo>
                    <a:pt x="1142" y="757"/>
                  </a:lnTo>
                  <a:lnTo>
                    <a:pt x="1122" y="810"/>
                  </a:lnTo>
                  <a:lnTo>
                    <a:pt x="1097" y="861"/>
                  </a:lnTo>
                  <a:lnTo>
                    <a:pt x="1069" y="910"/>
                  </a:lnTo>
                  <a:lnTo>
                    <a:pt x="1035" y="955"/>
                  </a:lnTo>
                  <a:lnTo>
                    <a:pt x="997" y="996"/>
                  </a:lnTo>
                  <a:lnTo>
                    <a:pt x="955" y="1033"/>
                  </a:lnTo>
                  <a:lnTo>
                    <a:pt x="910" y="1067"/>
                  </a:lnTo>
                  <a:lnTo>
                    <a:pt x="863" y="1097"/>
                  </a:lnTo>
                  <a:lnTo>
                    <a:pt x="811" y="1121"/>
                  </a:lnTo>
                  <a:lnTo>
                    <a:pt x="758" y="1141"/>
                  </a:lnTo>
                  <a:lnTo>
                    <a:pt x="702" y="1155"/>
                  </a:lnTo>
                  <a:lnTo>
                    <a:pt x="644" y="1164"/>
                  </a:lnTo>
                  <a:lnTo>
                    <a:pt x="584" y="1167"/>
                  </a:lnTo>
                  <a:lnTo>
                    <a:pt x="524" y="1164"/>
                  </a:lnTo>
                  <a:lnTo>
                    <a:pt x="467" y="1155"/>
                  </a:lnTo>
                  <a:lnTo>
                    <a:pt x="411" y="1141"/>
                  </a:lnTo>
                  <a:lnTo>
                    <a:pt x="358" y="1121"/>
                  </a:lnTo>
                  <a:lnTo>
                    <a:pt x="306" y="1097"/>
                  </a:lnTo>
                  <a:lnTo>
                    <a:pt x="258" y="1067"/>
                  </a:lnTo>
                  <a:lnTo>
                    <a:pt x="213" y="1033"/>
                  </a:lnTo>
                  <a:lnTo>
                    <a:pt x="171" y="996"/>
                  </a:lnTo>
                  <a:lnTo>
                    <a:pt x="134" y="955"/>
                  </a:lnTo>
                  <a:lnTo>
                    <a:pt x="100" y="910"/>
                  </a:lnTo>
                  <a:lnTo>
                    <a:pt x="70" y="861"/>
                  </a:lnTo>
                  <a:lnTo>
                    <a:pt x="46" y="810"/>
                  </a:lnTo>
                  <a:lnTo>
                    <a:pt x="26" y="757"/>
                  </a:lnTo>
                  <a:lnTo>
                    <a:pt x="12" y="701"/>
                  </a:lnTo>
                  <a:lnTo>
                    <a:pt x="4" y="643"/>
                  </a:lnTo>
                  <a:lnTo>
                    <a:pt x="0" y="584"/>
                  </a:lnTo>
                  <a:lnTo>
                    <a:pt x="4" y="524"/>
                  </a:lnTo>
                  <a:lnTo>
                    <a:pt x="12" y="466"/>
                  </a:lnTo>
                  <a:lnTo>
                    <a:pt x="26" y="410"/>
                  </a:lnTo>
                  <a:lnTo>
                    <a:pt x="46" y="357"/>
                  </a:lnTo>
                  <a:lnTo>
                    <a:pt x="70" y="305"/>
                  </a:lnTo>
                  <a:lnTo>
                    <a:pt x="100" y="258"/>
                  </a:lnTo>
                  <a:lnTo>
                    <a:pt x="134" y="213"/>
                  </a:lnTo>
                  <a:lnTo>
                    <a:pt x="171" y="172"/>
                  </a:lnTo>
                  <a:lnTo>
                    <a:pt x="213" y="133"/>
                  </a:lnTo>
                  <a:lnTo>
                    <a:pt x="258" y="100"/>
                  </a:lnTo>
                  <a:lnTo>
                    <a:pt x="306" y="71"/>
                  </a:lnTo>
                  <a:lnTo>
                    <a:pt x="358" y="46"/>
                  </a:lnTo>
                  <a:lnTo>
                    <a:pt x="411" y="27"/>
                  </a:lnTo>
                  <a:lnTo>
                    <a:pt x="467" y="12"/>
                  </a:lnTo>
                  <a:lnTo>
                    <a:pt x="524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1352551" y="758825"/>
              <a:ext cx="674688" cy="674688"/>
            </a:xfrm>
            <a:custGeom>
              <a:avLst/>
              <a:gdLst>
                <a:gd name="T0" fmla="*/ 383 w 851"/>
                <a:gd name="T1" fmla="*/ 113 h 850"/>
                <a:gd name="T2" fmla="*/ 302 w 851"/>
                <a:gd name="T3" fmla="*/ 135 h 850"/>
                <a:gd name="T4" fmla="*/ 232 w 851"/>
                <a:gd name="T5" fmla="*/ 176 h 850"/>
                <a:gd name="T6" fmla="*/ 176 w 851"/>
                <a:gd name="T7" fmla="*/ 233 h 850"/>
                <a:gd name="T8" fmla="*/ 135 w 851"/>
                <a:gd name="T9" fmla="*/ 302 h 850"/>
                <a:gd name="T10" fmla="*/ 113 w 851"/>
                <a:gd name="T11" fmla="*/ 383 h 850"/>
                <a:gd name="T12" fmla="*/ 113 w 851"/>
                <a:gd name="T13" fmla="*/ 468 h 850"/>
                <a:gd name="T14" fmla="*/ 135 w 851"/>
                <a:gd name="T15" fmla="*/ 548 h 850"/>
                <a:gd name="T16" fmla="*/ 176 w 851"/>
                <a:gd name="T17" fmla="*/ 618 h 850"/>
                <a:gd name="T18" fmla="*/ 232 w 851"/>
                <a:gd name="T19" fmla="*/ 675 h 850"/>
                <a:gd name="T20" fmla="*/ 302 w 851"/>
                <a:gd name="T21" fmla="*/ 716 h 850"/>
                <a:gd name="T22" fmla="*/ 383 w 851"/>
                <a:gd name="T23" fmla="*/ 737 h 850"/>
                <a:gd name="T24" fmla="*/ 468 w 851"/>
                <a:gd name="T25" fmla="*/ 737 h 850"/>
                <a:gd name="T26" fmla="*/ 548 w 851"/>
                <a:gd name="T27" fmla="*/ 716 h 850"/>
                <a:gd name="T28" fmla="*/ 618 w 851"/>
                <a:gd name="T29" fmla="*/ 675 h 850"/>
                <a:gd name="T30" fmla="*/ 675 w 851"/>
                <a:gd name="T31" fmla="*/ 618 h 850"/>
                <a:gd name="T32" fmla="*/ 716 w 851"/>
                <a:gd name="T33" fmla="*/ 548 h 850"/>
                <a:gd name="T34" fmla="*/ 738 w 851"/>
                <a:gd name="T35" fmla="*/ 468 h 850"/>
                <a:gd name="T36" fmla="*/ 738 w 851"/>
                <a:gd name="T37" fmla="*/ 383 h 850"/>
                <a:gd name="T38" fmla="*/ 716 w 851"/>
                <a:gd name="T39" fmla="*/ 302 h 850"/>
                <a:gd name="T40" fmla="*/ 675 w 851"/>
                <a:gd name="T41" fmla="*/ 233 h 850"/>
                <a:gd name="T42" fmla="*/ 618 w 851"/>
                <a:gd name="T43" fmla="*/ 176 h 850"/>
                <a:gd name="T44" fmla="*/ 548 w 851"/>
                <a:gd name="T45" fmla="*/ 135 h 850"/>
                <a:gd name="T46" fmla="*/ 468 w 851"/>
                <a:gd name="T47" fmla="*/ 113 h 850"/>
                <a:gd name="T48" fmla="*/ 425 w 851"/>
                <a:gd name="T49" fmla="*/ 0 h 850"/>
                <a:gd name="T50" fmla="*/ 523 w 851"/>
                <a:gd name="T51" fmla="*/ 11 h 850"/>
                <a:gd name="T52" fmla="*/ 612 w 851"/>
                <a:gd name="T53" fmla="*/ 43 h 850"/>
                <a:gd name="T54" fmla="*/ 691 w 851"/>
                <a:gd name="T55" fmla="*/ 94 h 850"/>
                <a:gd name="T56" fmla="*/ 757 w 851"/>
                <a:gd name="T57" fmla="*/ 160 h 850"/>
                <a:gd name="T58" fmla="*/ 808 w 851"/>
                <a:gd name="T59" fmla="*/ 239 h 850"/>
                <a:gd name="T60" fmla="*/ 840 w 851"/>
                <a:gd name="T61" fmla="*/ 328 h 850"/>
                <a:gd name="T62" fmla="*/ 851 w 851"/>
                <a:gd name="T63" fmla="*/ 426 h 850"/>
                <a:gd name="T64" fmla="*/ 840 w 851"/>
                <a:gd name="T65" fmla="*/ 522 h 850"/>
                <a:gd name="T66" fmla="*/ 808 w 851"/>
                <a:gd name="T67" fmla="*/ 612 h 850"/>
                <a:gd name="T68" fmla="*/ 757 w 851"/>
                <a:gd name="T69" fmla="*/ 691 h 850"/>
                <a:gd name="T70" fmla="*/ 691 w 851"/>
                <a:gd name="T71" fmla="*/ 757 h 850"/>
                <a:gd name="T72" fmla="*/ 612 w 851"/>
                <a:gd name="T73" fmla="*/ 807 h 850"/>
                <a:gd name="T74" fmla="*/ 523 w 851"/>
                <a:gd name="T75" fmla="*/ 839 h 850"/>
                <a:gd name="T76" fmla="*/ 425 w 851"/>
                <a:gd name="T77" fmla="*/ 850 h 850"/>
                <a:gd name="T78" fmla="*/ 328 w 851"/>
                <a:gd name="T79" fmla="*/ 839 h 850"/>
                <a:gd name="T80" fmla="*/ 239 w 851"/>
                <a:gd name="T81" fmla="*/ 807 h 850"/>
                <a:gd name="T82" fmla="*/ 159 w 851"/>
                <a:gd name="T83" fmla="*/ 757 h 850"/>
                <a:gd name="T84" fmla="*/ 94 w 851"/>
                <a:gd name="T85" fmla="*/ 691 h 850"/>
                <a:gd name="T86" fmla="*/ 43 w 851"/>
                <a:gd name="T87" fmla="*/ 612 h 850"/>
                <a:gd name="T88" fmla="*/ 11 w 851"/>
                <a:gd name="T89" fmla="*/ 522 h 850"/>
                <a:gd name="T90" fmla="*/ 0 w 851"/>
                <a:gd name="T91" fmla="*/ 426 h 850"/>
                <a:gd name="T92" fmla="*/ 11 w 851"/>
                <a:gd name="T93" fmla="*/ 328 h 850"/>
                <a:gd name="T94" fmla="*/ 43 w 851"/>
                <a:gd name="T95" fmla="*/ 239 h 850"/>
                <a:gd name="T96" fmla="*/ 94 w 851"/>
                <a:gd name="T97" fmla="*/ 160 h 850"/>
                <a:gd name="T98" fmla="*/ 159 w 851"/>
                <a:gd name="T99" fmla="*/ 94 h 850"/>
                <a:gd name="T100" fmla="*/ 239 w 851"/>
                <a:gd name="T101" fmla="*/ 43 h 850"/>
                <a:gd name="T102" fmla="*/ 328 w 851"/>
                <a:gd name="T103" fmla="*/ 11 h 850"/>
                <a:gd name="T104" fmla="*/ 425 w 851"/>
                <a:gd name="T105" fmla="*/ 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1" h="850">
                  <a:moveTo>
                    <a:pt x="425" y="110"/>
                  </a:moveTo>
                  <a:lnTo>
                    <a:pt x="383" y="113"/>
                  </a:lnTo>
                  <a:lnTo>
                    <a:pt x="342" y="121"/>
                  </a:lnTo>
                  <a:lnTo>
                    <a:pt x="302" y="135"/>
                  </a:lnTo>
                  <a:lnTo>
                    <a:pt x="266" y="153"/>
                  </a:lnTo>
                  <a:lnTo>
                    <a:pt x="232" y="176"/>
                  </a:lnTo>
                  <a:lnTo>
                    <a:pt x="203" y="203"/>
                  </a:lnTo>
                  <a:lnTo>
                    <a:pt x="176" y="233"/>
                  </a:lnTo>
                  <a:lnTo>
                    <a:pt x="153" y="266"/>
                  </a:lnTo>
                  <a:lnTo>
                    <a:pt x="135" y="302"/>
                  </a:lnTo>
                  <a:lnTo>
                    <a:pt x="121" y="341"/>
                  </a:lnTo>
                  <a:lnTo>
                    <a:pt x="113" y="383"/>
                  </a:lnTo>
                  <a:lnTo>
                    <a:pt x="110" y="426"/>
                  </a:lnTo>
                  <a:lnTo>
                    <a:pt x="113" y="468"/>
                  </a:lnTo>
                  <a:lnTo>
                    <a:pt x="121" y="509"/>
                  </a:lnTo>
                  <a:lnTo>
                    <a:pt x="135" y="548"/>
                  </a:lnTo>
                  <a:lnTo>
                    <a:pt x="153" y="584"/>
                  </a:lnTo>
                  <a:lnTo>
                    <a:pt x="176" y="618"/>
                  </a:lnTo>
                  <a:lnTo>
                    <a:pt x="203" y="648"/>
                  </a:lnTo>
                  <a:lnTo>
                    <a:pt x="232" y="675"/>
                  </a:lnTo>
                  <a:lnTo>
                    <a:pt x="266" y="697"/>
                  </a:lnTo>
                  <a:lnTo>
                    <a:pt x="302" y="716"/>
                  </a:lnTo>
                  <a:lnTo>
                    <a:pt x="342" y="729"/>
                  </a:lnTo>
                  <a:lnTo>
                    <a:pt x="383" y="737"/>
                  </a:lnTo>
                  <a:lnTo>
                    <a:pt x="425" y="740"/>
                  </a:lnTo>
                  <a:lnTo>
                    <a:pt x="468" y="737"/>
                  </a:lnTo>
                  <a:lnTo>
                    <a:pt x="509" y="729"/>
                  </a:lnTo>
                  <a:lnTo>
                    <a:pt x="548" y="716"/>
                  </a:lnTo>
                  <a:lnTo>
                    <a:pt x="584" y="697"/>
                  </a:lnTo>
                  <a:lnTo>
                    <a:pt x="618" y="675"/>
                  </a:lnTo>
                  <a:lnTo>
                    <a:pt x="648" y="648"/>
                  </a:lnTo>
                  <a:lnTo>
                    <a:pt x="675" y="618"/>
                  </a:lnTo>
                  <a:lnTo>
                    <a:pt x="698" y="584"/>
                  </a:lnTo>
                  <a:lnTo>
                    <a:pt x="716" y="548"/>
                  </a:lnTo>
                  <a:lnTo>
                    <a:pt x="730" y="509"/>
                  </a:lnTo>
                  <a:lnTo>
                    <a:pt x="738" y="468"/>
                  </a:lnTo>
                  <a:lnTo>
                    <a:pt x="741" y="426"/>
                  </a:lnTo>
                  <a:lnTo>
                    <a:pt x="738" y="383"/>
                  </a:lnTo>
                  <a:lnTo>
                    <a:pt x="730" y="341"/>
                  </a:lnTo>
                  <a:lnTo>
                    <a:pt x="716" y="302"/>
                  </a:lnTo>
                  <a:lnTo>
                    <a:pt x="698" y="266"/>
                  </a:lnTo>
                  <a:lnTo>
                    <a:pt x="675" y="233"/>
                  </a:lnTo>
                  <a:lnTo>
                    <a:pt x="648" y="203"/>
                  </a:lnTo>
                  <a:lnTo>
                    <a:pt x="618" y="176"/>
                  </a:lnTo>
                  <a:lnTo>
                    <a:pt x="584" y="153"/>
                  </a:lnTo>
                  <a:lnTo>
                    <a:pt x="548" y="135"/>
                  </a:lnTo>
                  <a:lnTo>
                    <a:pt x="509" y="121"/>
                  </a:lnTo>
                  <a:lnTo>
                    <a:pt x="468" y="113"/>
                  </a:lnTo>
                  <a:lnTo>
                    <a:pt x="425" y="110"/>
                  </a:lnTo>
                  <a:close/>
                  <a:moveTo>
                    <a:pt x="425" y="0"/>
                  </a:moveTo>
                  <a:lnTo>
                    <a:pt x="474" y="3"/>
                  </a:lnTo>
                  <a:lnTo>
                    <a:pt x="523" y="11"/>
                  </a:lnTo>
                  <a:lnTo>
                    <a:pt x="569" y="26"/>
                  </a:lnTo>
                  <a:lnTo>
                    <a:pt x="612" y="43"/>
                  </a:lnTo>
                  <a:lnTo>
                    <a:pt x="653" y="67"/>
                  </a:lnTo>
                  <a:lnTo>
                    <a:pt x="691" y="94"/>
                  </a:lnTo>
                  <a:lnTo>
                    <a:pt x="725" y="126"/>
                  </a:lnTo>
                  <a:lnTo>
                    <a:pt x="757" y="160"/>
                  </a:lnTo>
                  <a:lnTo>
                    <a:pt x="784" y="198"/>
                  </a:lnTo>
                  <a:lnTo>
                    <a:pt x="808" y="239"/>
                  </a:lnTo>
                  <a:lnTo>
                    <a:pt x="825" y="282"/>
                  </a:lnTo>
                  <a:lnTo>
                    <a:pt x="840" y="328"/>
                  </a:lnTo>
                  <a:lnTo>
                    <a:pt x="848" y="376"/>
                  </a:lnTo>
                  <a:lnTo>
                    <a:pt x="851" y="426"/>
                  </a:lnTo>
                  <a:lnTo>
                    <a:pt x="848" y="475"/>
                  </a:lnTo>
                  <a:lnTo>
                    <a:pt x="840" y="522"/>
                  </a:lnTo>
                  <a:lnTo>
                    <a:pt x="825" y="569"/>
                  </a:lnTo>
                  <a:lnTo>
                    <a:pt x="808" y="612"/>
                  </a:lnTo>
                  <a:lnTo>
                    <a:pt x="784" y="653"/>
                  </a:lnTo>
                  <a:lnTo>
                    <a:pt x="757" y="691"/>
                  </a:lnTo>
                  <a:lnTo>
                    <a:pt x="725" y="726"/>
                  </a:lnTo>
                  <a:lnTo>
                    <a:pt x="691" y="757"/>
                  </a:lnTo>
                  <a:lnTo>
                    <a:pt x="653" y="785"/>
                  </a:lnTo>
                  <a:lnTo>
                    <a:pt x="612" y="807"/>
                  </a:lnTo>
                  <a:lnTo>
                    <a:pt x="569" y="826"/>
                  </a:lnTo>
                  <a:lnTo>
                    <a:pt x="523" y="839"/>
                  </a:lnTo>
                  <a:lnTo>
                    <a:pt x="474" y="847"/>
                  </a:lnTo>
                  <a:lnTo>
                    <a:pt x="425" y="850"/>
                  </a:lnTo>
                  <a:lnTo>
                    <a:pt x="376" y="847"/>
                  </a:lnTo>
                  <a:lnTo>
                    <a:pt x="328" y="839"/>
                  </a:lnTo>
                  <a:lnTo>
                    <a:pt x="282" y="826"/>
                  </a:lnTo>
                  <a:lnTo>
                    <a:pt x="239" y="807"/>
                  </a:lnTo>
                  <a:lnTo>
                    <a:pt x="197" y="785"/>
                  </a:lnTo>
                  <a:lnTo>
                    <a:pt x="159" y="757"/>
                  </a:lnTo>
                  <a:lnTo>
                    <a:pt x="124" y="726"/>
                  </a:lnTo>
                  <a:lnTo>
                    <a:pt x="94" y="691"/>
                  </a:lnTo>
                  <a:lnTo>
                    <a:pt x="66" y="653"/>
                  </a:lnTo>
                  <a:lnTo>
                    <a:pt x="43" y="612"/>
                  </a:lnTo>
                  <a:lnTo>
                    <a:pt x="25" y="569"/>
                  </a:lnTo>
                  <a:lnTo>
                    <a:pt x="11" y="522"/>
                  </a:lnTo>
                  <a:lnTo>
                    <a:pt x="3" y="475"/>
                  </a:lnTo>
                  <a:lnTo>
                    <a:pt x="0" y="426"/>
                  </a:lnTo>
                  <a:lnTo>
                    <a:pt x="3" y="376"/>
                  </a:lnTo>
                  <a:lnTo>
                    <a:pt x="11" y="328"/>
                  </a:lnTo>
                  <a:lnTo>
                    <a:pt x="25" y="282"/>
                  </a:lnTo>
                  <a:lnTo>
                    <a:pt x="43" y="239"/>
                  </a:lnTo>
                  <a:lnTo>
                    <a:pt x="66" y="198"/>
                  </a:lnTo>
                  <a:lnTo>
                    <a:pt x="94" y="160"/>
                  </a:lnTo>
                  <a:lnTo>
                    <a:pt x="124" y="126"/>
                  </a:lnTo>
                  <a:lnTo>
                    <a:pt x="159" y="94"/>
                  </a:lnTo>
                  <a:lnTo>
                    <a:pt x="197" y="67"/>
                  </a:lnTo>
                  <a:lnTo>
                    <a:pt x="239" y="43"/>
                  </a:lnTo>
                  <a:lnTo>
                    <a:pt x="282" y="26"/>
                  </a:lnTo>
                  <a:lnTo>
                    <a:pt x="328" y="11"/>
                  </a:lnTo>
                  <a:lnTo>
                    <a:pt x="376" y="3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646238" y="927100"/>
              <a:ext cx="212725" cy="212725"/>
            </a:xfrm>
            <a:custGeom>
              <a:avLst/>
              <a:gdLst>
                <a:gd name="T0" fmla="*/ 55 w 269"/>
                <a:gd name="T1" fmla="*/ 0 h 268"/>
                <a:gd name="T2" fmla="*/ 90 w 269"/>
                <a:gd name="T3" fmla="*/ 3 h 268"/>
                <a:gd name="T4" fmla="*/ 123 w 269"/>
                <a:gd name="T5" fmla="*/ 11 h 268"/>
                <a:gd name="T6" fmla="*/ 154 w 269"/>
                <a:gd name="T7" fmla="*/ 24 h 268"/>
                <a:gd name="T8" fmla="*/ 181 w 269"/>
                <a:gd name="T9" fmla="*/ 41 h 268"/>
                <a:gd name="T10" fmla="*/ 206 w 269"/>
                <a:gd name="T11" fmla="*/ 63 h 268"/>
                <a:gd name="T12" fmla="*/ 228 w 269"/>
                <a:gd name="T13" fmla="*/ 87 h 268"/>
                <a:gd name="T14" fmla="*/ 245 w 269"/>
                <a:gd name="T15" fmla="*/ 115 h 268"/>
                <a:gd name="T16" fmla="*/ 258 w 269"/>
                <a:gd name="T17" fmla="*/ 146 h 268"/>
                <a:gd name="T18" fmla="*/ 266 w 269"/>
                <a:gd name="T19" fmla="*/ 179 h 268"/>
                <a:gd name="T20" fmla="*/ 269 w 269"/>
                <a:gd name="T21" fmla="*/ 214 h 268"/>
                <a:gd name="T22" fmla="*/ 266 w 269"/>
                <a:gd name="T23" fmla="*/ 231 h 268"/>
                <a:gd name="T24" fmla="*/ 259 w 269"/>
                <a:gd name="T25" fmla="*/ 246 h 268"/>
                <a:gd name="T26" fmla="*/ 246 w 269"/>
                <a:gd name="T27" fmla="*/ 258 h 268"/>
                <a:gd name="T28" fmla="*/ 231 w 269"/>
                <a:gd name="T29" fmla="*/ 265 h 268"/>
                <a:gd name="T30" fmla="*/ 214 w 269"/>
                <a:gd name="T31" fmla="*/ 268 h 268"/>
                <a:gd name="T32" fmla="*/ 197 w 269"/>
                <a:gd name="T33" fmla="*/ 265 h 268"/>
                <a:gd name="T34" fmla="*/ 181 w 269"/>
                <a:gd name="T35" fmla="*/ 258 h 268"/>
                <a:gd name="T36" fmla="*/ 170 w 269"/>
                <a:gd name="T37" fmla="*/ 246 h 268"/>
                <a:gd name="T38" fmla="*/ 162 w 269"/>
                <a:gd name="T39" fmla="*/ 231 h 268"/>
                <a:gd name="T40" fmla="*/ 159 w 269"/>
                <a:gd name="T41" fmla="*/ 214 h 268"/>
                <a:gd name="T42" fmla="*/ 157 w 269"/>
                <a:gd name="T43" fmla="*/ 190 h 268"/>
                <a:gd name="T44" fmla="*/ 149 w 269"/>
                <a:gd name="T45" fmla="*/ 168 h 268"/>
                <a:gd name="T46" fmla="*/ 136 w 269"/>
                <a:gd name="T47" fmla="*/ 149 h 268"/>
                <a:gd name="T48" fmla="*/ 120 w 269"/>
                <a:gd name="T49" fmla="*/ 133 h 268"/>
                <a:gd name="T50" fmla="*/ 101 w 269"/>
                <a:gd name="T51" fmla="*/ 120 h 268"/>
                <a:gd name="T52" fmla="*/ 79 w 269"/>
                <a:gd name="T53" fmla="*/ 112 h 268"/>
                <a:gd name="T54" fmla="*/ 55 w 269"/>
                <a:gd name="T55" fmla="*/ 110 h 268"/>
                <a:gd name="T56" fmla="*/ 37 w 269"/>
                <a:gd name="T57" fmla="*/ 107 h 268"/>
                <a:gd name="T58" fmla="*/ 23 w 269"/>
                <a:gd name="T59" fmla="*/ 100 h 268"/>
                <a:gd name="T60" fmla="*/ 11 w 269"/>
                <a:gd name="T61" fmla="*/ 87 h 268"/>
                <a:gd name="T62" fmla="*/ 3 w 269"/>
                <a:gd name="T63" fmla="*/ 72 h 268"/>
                <a:gd name="T64" fmla="*/ 0 w 269"/>
                <a:gd name="T65" fmla="*/ 54 h 268"/>
                <a:gd name="T66" fmla="*/ 3 w 269"/>
                <a:gd name="T67" fmla="*/ 38 h 268"/>
                <a:gd name="T68" fmla="*/ 11 w 269"/>
                <a:gd name="T69" fmla="*/ 23 h 268"/>
                <a:gd name="T70" fmla="*/ 23 w 269"/>
                <a:gd name="T71" fmla="*/ 10 h 268"/>
                <a:gd name="T72" fmla="*/ 37 w 269"/>
                <a:gd name="T73" fmla="*/ 3 h 268"/>
                <a:gd name="T74" fmla="*/ 55 w 269"/>
                <a:gd name="T7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68">
                  <a:moveTo>
                    <a:pt x="55" y="0"/>
                  </a:moveTo>
                  <a:lnTo>
                    <a:pt x="90" y="3"/>
                  </a:lnTo>
                  <a:lnTo>
                    <a:pt x="123" y="11"/>
                  </a:lnTo>
                  <a:lnTo>
                    <a:pt x="154" y="24"/>
                  </a:lnTo>
                  <a:lnTo>
                    <a:pt x="181" y="41"/>
                  </a:lnTo>
                  <a:lnTo>
                    <a:pt x="206" y="63"/>
                  </a:lnTo>
                  <a:lnTo>
                    <a:pt x="228" y="87"/>
                  </a:lnTo>
                  <a:lnTo>
                    <a:pt x="245" y="115"/>
                  </a:lnTo>
                  <a:lnTo>
                    <a:pt x="258" y="146"/>
                  </a:lnTo>
                  <a:lnTo>
                    <a:pt x="266" y="179"/>
                  </a:lnTo>
                  <a:lnTo>
                    <a:pt x="269" y="214"/>
                  </a:lnTo>
                  <a:lnTo>
                    <a:pt x="266" y="231"/>
                  </a:lnTo>
                  <a:lnTo>
                    <a:pt x="259" y="246"/>
                  </a:lnTo>
                  <a:lnTo>
                    <a:pt x="246" y="258"/>
                  </a:lnTo>
                  <a:lnTo>
                    <a:pt x="231" y="265"/>
                  </a:lnTo>
                  <a:lnTo>
                    <a:pt x="214" y="268"/>
                  </a:lnTo>
                  <a:lnTo>
                    <a:pt x="197" y="265"/>
                  </a:lnTo>
                  <a:lnTo>
                    <a:pt x="181" y="258"/>
                  </a:lnTo>
                  <a:lnTo>
                    <a:pt x="170" y="246"/>
                  </a:lnTo>
                  <a:lnTo>
                    <a:pt x="162" y="231"/>
                  </a:lnTo>
                  <a:lnTo>
                    <a:pt x="159" y="214"/>
                  </a:lnTo>
                  <a:lnTo>
                    <a:pt x="157" y="190"/>
                  </a:lnTo>
                  <a:lnTo>
                    <a:pt x="149" y="168"/>
                  </a:lnTo>
                  <a:lnTo>
                    <a:pt x="136" y="149"/>
                  </a:lnTo>
                  <a:lnTo>
                    <a:pt x="120" y="133"/>
                  </a:lnTo>
                  <a:lnTo>
                    <a:pt x="101" y="120"/>
                  </a:lnTo>
                  <a:lnTo>
                    <a:pt x="79" y="112"/>
                  </a:lnTo>
                  <a:lnTo>
                    <a:pt x="55" y="110"/>
                  </a:lnTo>
                  <a:lnTo>
                    <a:pt x="37" y="107"/>
                  </a:lnTo>
                  <a:lnTo>
                    <a:pt x="23" y="100"/>
                  </a:lnTo>
                  <a:lnTo>
                    <a:pt x="11" y="87"/>
                  </a:lnTo>
                  <a:lnTo>
                    <a:pt x="3" y="72"/>
                  </a:lnTo>
                  <a:lnTo>
                    <a:pt x="0" y="54"/>
                  </a:lnTo>
                  <a:lnTo>
                    <a:pt x="3" y="38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722313" y="298450"/>
              <a:ext cx="255588" cy="254000"/>
            </a:xfrm>
            <a:custGeom>
              <a:avLst/>
              <a:gdLst>
                <a:gd name="T0" fmla="*/ 161 w 322"/>
                <a:gd name="T1" fmla="*/ 110 h 321"/>
                <a:gd name="T2" fmla="*/ 145 w 322"/>
                <a:gd name="T3" fmla="*/ 112 h 321"/>
                <a:gd name="T4" fmla="*/ 131 w 322"/>
                <a:gd name="T5" fmla="*/ 120 h 321"/>
                <a:gd name="T6" fmla="*/ 120 w 322"/>
                <a:gd name="T7" fmla="*/ 131 h 321"/>
                <a:gd name="T8" fmla="*/ 113 w 322"/>
                <a:gd name="T9" fmla="*/ 144 h 321"/>
                <a:gd name="T10" fmla="*/ 111 w 322"/>
                <a:gd name="T11" fmla="*/ 161 h 321"/>
                <a:gd name="T12" fmla="*/ 113 w 322"/>
                <a:gd name="T13" fmla="*/ 177 h 321"/>
                <a:gd name="T14" fmla="*/ 120 w 322"/>
                <a:gd name="T15" fmla="*/ 190 h 321"/>
                <a:gd name="T16" fmla="*/ 131 w 322"/>
                <a:gd name="T17" fmla="*/ 202 h 321"/>
                <a:gd name="T18" fmla="*/ 145 w 322"/>
                <a:gd name="T19" fmla="*/ 209 h 321"/>
                <a:gd name="T20" fmla="*/ 161 w 322"/>
                <a:gd name="T21" fmla="*/ 211 h 321"/>
                <a:gd name="T22" fmla="*/ 177 w 322"/>
                <a:gd name="T23" fmla="*/ 209 h 321"/>
                <a:gd name="T24" fmla="*/ 191 w 322"/>
                <a:gd name="T25" fmla="*/ 202 h 321"/>
                <a:gd name="T26" fmla="*/ 202 w 322"/>
                <a:gd name="T27" fmla="*/ 190 h 321"/>
                <a:gd name="T28" fmla="*/ 209 w 322"/>
                <a:gd name="T29" fmla="*/ 177 h 321"/>
                <a:gd name="T30" fmla="*/ 211 w 322"/>
                <a:gd name="T31" fmla="*/ 161 h 321"/>
                <a:gd name="T32" fmla="*/ 209 w 322"/>
                <a:gd name="T33" fmla="*/ 144 h 321"/>
                <a:gd name="T34" fmla="*/ 202 w 322"/>
                <a:gd name="T35" fmla="*/ 131 h 321"/>
                <a:gd name="T36" fmla="*/ 191 w 322"/>
                <a:gd name="T37" fmla="*/ 120 h 321"/>
                <a:gd name="T38" fmla="*/ 177 w 322"/>
                <a:gd name="T39" fmla="*/ 112 h 321"/>
                <a:gd name="T40" fmla="*/ 161 w 322"/>
                <a:gd name="T41" fmla="*/ 110 h 321"/>
                <a:gd name="T42" fmla="*/ 161 w 322"/>
                <a:gd name="T43" fmla="*/ 0 h 321"/>
                <a:gd name="T44" fmla="*/ 190 w 322"/>
                <a:gd name="T45" fmla="*/ 2 h 321"/>
                <a:gd name="T46" fmla="*/ 217 w 322"/>
                <a:gd name="T47" fmla="*/ 11 h 321"/>
                <a:gd name="T48" fmla="*/ 242 w 322"/>
                <a:gd name="T49" fmla="*/ 22 h 321"/>
                <a:gd name="T50" fmla="*/ 265 w 322"/>
                <a:gd name="T51" fmla="*/ 38 h 321"/>
                <a:gd name="T52" fmla="*/ 283 w 322"/>
                <a:gd name="T53" fmla="*/ 57 h 321"/>
                <a:gd name="T54" fmla="*/ 300 w 322"/>
                <a:gd name="T55" fmla="*/ 79 h 321"/>
                <a:gd name="T56" fmla="*/ 311 w 322"/>
                <a:gd name="T57" fmla="*/ 105 h 321"/>
                <a:gd name="T58" fmla="*/ 319 w 322"/>
                <a:gd name="T59" fmla="*/ 132 h 321"/>
                <a:gd name="T60" fmla="*/ 322 w 322"/>
                <a:gd name="T61" fmla="*/ 161 h 321"/>
                <a:gd name="T62" fmla="*/ 319 w 322"/>
                <a:gd name="T63" fmla="*/ 189 h 321"/>
                <a:gd name="T64" fmla="*/ 311 w 322"/>
                <a:gd name="T65" fmla="*/ 216 h 321"/>
                <a:gd name="T66" fmla="*/ 300 w 322"/>
                <a:gd name="T67" fmla="*/ 242 h 321"/>
                <a:gd name="T68" fmla="*/ 283 w 322"/>
                <a:gd name="T69" fmla="*/ 264 h 321"/>
                <a:gd name="T70" fmla="*/ 265 w 322"/>
                <a:gd name="T71" fmla="*/ 283 h 321"/>
                <a:gd name="T72" fmla="*/ 242 w 322"/>
                <a:gd name="T73" fmla="*/ 299 h 321"/>
                <a:gd name="T74" fmla="*/ 217 w 322"/>
                <a:gd name="T75" fmla="*/ 311 h 321"/>
                <a:gd name="T76" fmla="*/ 190 w 322"/>
                <a:gd name="T77" fmla="*/ 319 h 321"/>
                <a:gd name="T78" fmla="*/ 161 w 322"/>
                <a:gd name="T79" fmla="*/ 321 h 321"/>
                <a:gd name="T80" fmla="*/ 132 w 322"/>
                <a:gd name="T81" fmla="*/ 319 h 321"/>
                <a:gd name="T82" fmla="*/ 105 w 322"/>
                <a:gd name="T83" fmla="*/ 311 h 321"/>
                <a:gd name="T84" fmla="*/ 80 w 322"/>
                <a:gd name="T85" fmla="*/ 299 h 321"/>
                <a:gd name="T86" fmla="*/ 57 w 322"/>
                <a:gd name="T87" fmla="*/ 283 h 321"/>
                <a:gd name="T88" fmla="*/ 39 w 322"/>
                <a:gd name="T89" fmla="*/ 264 h 321"/>
                <a:gd name="T90" fmla="*/ 22 w 322"/>
                <a:gd name="T91" fmla="*/ 242 h 321"/>
                <a:gd name="T92" fmla="*/ 11 w 322"/>
                <a:gd name="T93" fmla="*/ 216 h 321"/>
                <a:gd name="T94" fmla="*/ 3 w 322"/>
                <a:gd name="T95" fmla="*/ 189 h 321"/>
                <a:gd name="T96" fmla="*/ 0 w 322"/>
                <a:gd name="T97" fmla="*/ 161 h 321"/>
                <a:gd name="T98" fmla="*/ 3 w 322"/>
                <a:gd name="T99" fmla="*/ 132 h 321"/>
                <a:gd name="T100" fmla="*/ 11 w 322"/>
                <a:gd name="T101" fmla="*/ 105 h 321"/>
                <a:gd name="T102" fmla="*/ 22 w 322"/>
                <a:gd name="T103" fmla="*/ 79 h 321"/>
                <a:gd name="T104" fmla="*/ 39 w 322"/>
                <a:gd name="T105" fmla="*/ 57 h 321"/>
                <a:gd name="T106" fmla="*/ 57 w 322"/>
                <a:gd name="T107" fmla="*/ 38 h 321"/>
                <a:gd name="T108" fmla="*/ 80 w 322"/>
                <a:gd name="T109" fmla="*/ 22 h 321"/>
                <a:gd name="T110" fmla="*/ 105 w 322"/>
                <a:gd name="T111" fmla="*/ 11 h 321"/>
                <a:gd name="T112" fmla="*/ 132 w 322"/>
                <a:gd name="T113" fmla="*/ 2 h 321"/>
                <a:gd name="T114" fmla="*/ 161 w 322"/>
                <a:gd name="T11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2" h="321">
                  <a:moveTo>
                    <a:pt x="161" y="110"/>
                  </a:moveTo>
                  <a:lnTo>
                    <a:pt x="145" y="112"/>
                  </a:lnTo>
                  <a:lnTo>
                    <a:pt x="131" y="120"/>
                  </a:lnTo>
                  <a:lnTo>
                    <a:pt x="120" y="131"/>
                  </a:lnTo>
                  <a:lnTo>
                    <a:pt x="113" y="144"/>
                  </a:lnTo>
                  <a:lnTo>
                    <a:pt x="111" y="161"/>
                  </a:lnTo>
                  <a:lnTo>
                    <a:pt x="113" y="177"/>
                  </a:lnTo>
                  <a:lnTo>
                    <a:pt x="120" y="190"/>
                  </a:lnTo>
                  <a:lnTo>
                    <a:pt x="131" y="202"/>
                  </a:lnTo>
                  <a:lnTo>
                    <a:pt x="145" y="209"/>
                  </a:lnTo>
                  <a:lnTo>
                    <a:pt x="161" y="211"/>
                  </a:lnTo>
                  <a:lnTo>
                    <a:pt x="177" y="209"/>
                  </a:lnTo>
                  <a:lnTo>
                    <a:pt x="191" y="202"/>
                  </a:lnTo>
                  <a:lnTo>
                    <a:pt x="202" y="190"/>
                  </a:lnTo>
                  <a:lnTo>
                    <a:pt x="209" y="177"/>
                  </a:lnTo>
                  <a:lnTo>
                    <a:pt x="211" y="161"/>
                  </a:lnTo>
                  <a:lnTo>
                    <a:pt x="209" y="144"/>
                  </a:lnTo>
                  <a:lnTo>
                    <a:pt x="202" y="131"/>
                  </a:lnTo>
                  <a:lnTo>
                    <a:pt x="191" y="120"/>
                  </a:lnTo>
                  <a:lnTo>
                    <a:pt x="177" y="112"/>
                  </a:lnTo>
                  <a:lnTo>
                    <a:pt x="161" y="110"/>
                  </a:lnTo>
                  <a:close/>
                  <a:moveTo>
                    <a:pt x="161" y="0"/>
                  </a:moveTo>
                  <a:lnTo>
                    <a:pt x="190" y="2"/>
                  </a:lnTo>
                  <a:lnTo>
                    <a:pt x="217" y="11"/>
                  </a:lnTo>
                  <a:lnTo>
                    <a:pt x="242" y="22"/>
                  </a:lnTo>
                  <a:lnTo>
                    <a:pt x="265" y="38"/>
                  </a:lnTo>
                  <a:lnTo>
                    <a:pt x="283" y="57"/>
                  </a:lnTo>
                  <a:lnTo>
                    <a:pt x="300" y="79"/>
                  </a:lnTo>
                  <a:lnTo>
                    <a:pt x="311" y="105"/>
                  </a:lnTo>
                  <a:lnTo>
                    <a:pt x="319" y="132"/>
                  </a:lnTo>
                  <a:lnTo>
                    <a:pt x="322" y="161"/>
                  </a:lnTo>
                  <a:lnTo>
                    <a:pt x="319" y="189"/>
                  </a:lnTo>
                  <a:lnTo>
                    <a:pt x="311" y="216"/>
                  </a:lnTo>
                  <a:lnTo>
                    <a:pt x="300" y="242"/>
                  </a:lnTo>
                  <a:lnTo>
                    <a:pt x="283" y="264"/>
                  </a:lnTo>
                  <a:lnTo>
                    <a:pt x="265" y="283"/>
                  </a:lnTo>
                  <a:lnTo>
                    <a:pt x="242" y="299"/>
                  </a:lnTo>
                  <a:lnTo>
                    <a:pt x="217" y="311"/>
                  </a:lnTo>
                  <a:lnTo>
                    <a:pt x="190" y="319"/>
                  </a:lnTo>
                  <a:lnTo>
                    <a:pt x="161" y="321"/>
                  </a:lnTo>
                  <a:lnTo>
                    <a:pt x="132" y="319"/>
                  </a:lnTo>
                  <a:lnTo>
                    <a:pt x="105" y="311"/>
                  </a:lnTo>
                  <a:lnTo>
                    <a:pt x="80" y="299"/>
                  </a:lnTo>
                  <a:lnTo>
                    <a:pt x="57" y="283"/>
                  </a:lnTo>
                  <a:lnTo>
                    <a:pt x="39" y="264"/>
                  </a:lnTo>
                  <a:lnTo>
                    <a:pt x="22" y="242"/>
                  </a:lnTo>
                  <a:lnTo>
                    <a:pt x="11" y="216"/>
                  </a:lnTo>
                  <a:lnTo>
                    <a:pt x="3" y="189"/>
                  </a:lnTo>
                  <a:lnTo>
                    <a:pt x="0" y="161"/>
                  </a:lnTo>
                  <a:lnTo>
                    <a:pt x="3" y="132"/>
                  </a:lnTo>
                  <a:lnTo>
                    <a:pt x="11" y="105"/>
                  </a:lnTo>
                  <a:lnTo>
                    <a:pt x="22" y="79"/>
                  </a:lnTo>
                  <a:lnTo>
                    <a:pt x="39" y="57"/>
                  </a:lnTo>
                  <a:lnTo>
                    <a:pt x="57" y="38"/>
                  </a:lnTo>
                  <a:lnTo>
                    <a:pt x="80" y="22"/>
                  </a:lnTo>
                  <a:lnTo>
                    <a:pt x="105" y="11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2192338" y="171450"/>
              <a:ext cx="674688" cy="296863"/>
            </a:xfrm>
            <a:custGeom>
              <a:avLst/>
              <a:gdLst>
                <a:gd name="T0" fmla="*/ 480 w 851"/>
                <a:gd name="T1" fmla="*/ 109 h 373"/>
                <a:gd name="T2" fmla="*/ 480 w 851"/>
                <a:gd name="T3" fmla="*/ 264 h 373"/>
                <a:gd name="T4" fmla="*/ 738 w 851"/>
                <a:gd name="T5" fmla="*/ 264 h 373"/>
                <a:gd name="T6" fmla="*/ 739 w 851"/>
                <a:gd name="T7" fmla="*/ 263 h 373"/>
                <a:gd name="T8" fmla="*/ 741 w 851"/>
                <a:gd name="T9" fmla="*/ 262 h 373"/>
                <a:gd name="T10" fmla="*/ 741 w 851"/>
                <a:gd name="T11" fmla="*/ 260 h 373"/>
                <a:gd name="T12" fmla="*/ 741 w 851"/>
                <a:gd name="T13" fmla="*/ 113 h 373"/>
                <a:gd name="T14" fmla="*/ 741 w 851"/>
                <a:gd name="T15" fmla="*/ 111 h 373"/>
                <a:gd name="T16" fmla="*/ 739 w 851"/>
                <a:gd name="T17" fmla="*/ 110 h 373"/>
                <a:gd name="T18" fmla="*/ 738 w 851"/>
                <a:gd name="T19" fmla="*/ 109 h 373"/>
                <a:gd name="T20" fmla="*/ 480 w 851"/>
                <a:gd name="T21" fmla="*/ 109 h 373"/>
                <a:gd name="T22" fmla="*/ 114 w 851"/>
                <a:gd name="T23" fmla="*/ 109 h 373"/>
                <a:gd name="T24" fmla="*/ 112 w 851"/>
                <a:gd name="T25" fmla="*/ 110 h 373"/>
                <a:gd name="T26" fmla="*/ 111 w 851"/>
                <a:gd name="T27" fmla="*/ 111 h 373"/>
                <a:gd name="T28" fmla="*/ 110 w 851"/>
                <a:gd name="T29" fmla="*/ 113 h 373"/>
                <a:gd name="T30" fmla="*/ 110 w 851"/>
                <a:gd name="T31" fmla="*/ 260 h 373"/>
                <a:gd name="T32" fmla="*/ 111 w 851"/>
                <a:gd name="T33" fmla="*/ 262 h 373"/>
                <a:gd name="T34" fmla="*/ 112 w 851"/>
                <a:gd name="T35" fmla="*/ 263 h 373"/>
                <a:gd name="T36" fmla="*/ 114 w 851"/>
                <a:gd name="T37" fmla="*/ 264 h 373"/>
                <a:gd name="T38" fmla="*/ 370 w 851"/>
                <a:gd name="T39" fmla="*/ 264 h 373"/>
                <a:gd name="T40" fmla="*/ 370 w 851"/>
                <a:gd name="T41" fmla="*/ 109 h 373"/>
                <a:gd name="T42" fmla="*/ 114 w 851"/>
                <a:gd name="T43" fmla="*/ 109 h 373"/>
                <a:gd name="T44" fmla="*/ 114 w 851"/>
                <a:gd name="T45" fmla="*/ 0 h 373"/>
                <a:gd name="T46" fmla="*/ 738 w 851"/>
                <a:gd name="T47" fmla="*/ 0 h 373"/>
                <a:gd name="T48" fmla="*/ 763 w 851"/>
                <a:gd name="T49" fmla="*/ 2 h 373"/>
                <a:gd name="T50" fmla="*/ 787 w 851"/>
                <a:gd name="T51" fmla="*/ 11 h 373"/>
                <a:gd name="T52" fmla="*/ 809 w 851"/>
                <a:gd name="T53" fmla="*/ 25 h 373"/>
                <a:gd name="T54" fmla="*/ 826 w 851"/>
                <a:gd name="T55" fmla="*/ 42 h 373"/>
                <a:gd name="T56" fmla="*/ 840 w 851"/>
                <a:gd name="T57" fmla="*/ 63 h 373"/>
                <a:gd name="T58" fmla="*/ 848 w 851"/>
                <a:gd name="T59" fmla="*/ 87 h 373"/>
                <a:gd name="T60" fmla="*/ 851 w 851"/>
                <a:gd name="T61" fmla="*/ 113 h 373"/>
                <a:gd name="T62" fmla="*/ 851 w 851"/>
                <a:gd name="T63" fmla="*/ 260 h 373"/>
                <a:gd name="T64" fmla="*/ 848 w 851"/>
                <a:gd name="T65" fmla="*/ 286 h 373"/>
                <a:gd name="T66" fmla="*/ 840 w 851"/>
                <a:gd name="T67" fmla="*/ 310 h 373"/>
                <a:gd name="T68" fmla="*/ 826 w 851"/>
                <a:gd name="T69" fmla="*/ 331 h 373"/>
                <a:gd name="T70" fmla="*/ 809 w 851"/>
                <a:gd name="T71" fmla="*/ 348 h 373"/>
                <a:gd name="T72" fmla="*/ 787 w 851"/>
                <a:gd name="T73" fmla="*/ 362 h 373"/>
                <a:gd name="T74" fmla="*/ 763 w 851"/>
                <a:gd name="T75" fmla="*/ 370 h 373"/>
                <a:gd name="T76" fmla="*/ 738 w 851"/>
                <a:gd name="T77" fmla="*/ 373 h 373"/>
                <a:gd name="T78" fmla="*/ 114 w 851"/>
                <a:gd name="T79" fmla="*/ 373 h 373"/>
                <a:gd name="T80" fmla="*/ 87 w 851"/>
                <a:gd name="T81" fmla="*/ 370 h 373"/>
                <a:gd name="T82" fmla="*/ 64 w 851"/>
                <a:gd name="T83" fmla="*/ 362 h 373"/>
                <a:gd name="T84" fmla="*/ 43 w 851"/>
                <a:gd name="T85" fmla="*/ 348 h 373"/>
                <a:gd name="T86" fmla="*/ 26 w 851"/>
                <a:gd name="T87" fmla="*/ 331 h 373"/>
                <a:gd name="T88" fmla="*/ 12 w 851"/>
                <a:gd name="T89" fmla="*/ 310 h 373"/>
                <a:gd name="T90" fmla="*/ 3 w 851"/>
                <a:gd name="T91" fmla="*/ 286 h 373"/>
                <a:gd name="T92" fmla="*/ 0 w 851"/>
                <a:gd name="T93" fmla="*/ 260 h 373"/>
                <a:gd name="T94" fmla="*/ 0 w 851"/>
                <a:gd name="T95" fmla="*/ 113 h 373"/>
                <a:gd name="T96" fmla="*/ 3 w 851"/>
                <a:gd name="T97" fmla="*/ 87 h 373"/>
                <a:gd name="T98" fmla="*/ 12 w 851"/>
                <a:gd name="T99" fmla="*/ 63 h 373"/>
                <a:gd name="T100" fmla="*/ 26 w 851"/>
                <a:gd name="T101" fmla="*/ 42 h 373"/>
                <a:gd name="T102" fmla="*/ 43 w 851"/>
                <a:gd name="T103" fmla="*/ 25 h 373"/>
                <a:gd name="T104" fmla="*/ 64 w 851"/>
                <a:gd name="T105" fmla="*/ 11 h 373"/>
                <a:gd name="T106" fmla="*/ 87 w 851"/>
                <a:gd name="T107" fmla="*/ 2 h 373"/>
                <a:gd name="T108" fmla="*/ 114 w 851"/>
                <a:gd name="T10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1" h="373">
                  <a:moveTo>
                    <a:pt x="480" y="109"/>
                  </a:moveTo>
                  <a:lnTo>
                    <a:pt x="480" y="264"/>
                  </a:lnTo>
                  <a:lnTo>
                    <a:pt x="738" y="264"/>
                  </a:lnTo>
                  <a:lnTo>
                    <a:pt x="739" y="263"/>
                  </a:lnTo>
                  <a:lnTo>
                    <a:pt x="741" y="262"/>
                  </a:lnTo>
                  <a:lnTo>
                    <a:pt x="741" y="260"/>
                  </a:lnTo>
                  <a:lnTo>
                    <a:pt x="741" y="113"/>
                  </a:lnTo>
                  <a:lnTo>
                    <a:pt x="741" y="111"/>
                  </a:lnTo>
                  <a:lnTo>
                    <a:pt x="739" y="110"/>
                  </a:lnTo>
                  <a:lnTo>
                    <a:pt x="738" y="109"/>
                  </a:lnTo>
                  <a:lnTo>
                    <a:pt x="480" y="109"/>
                  </a:lnTo>
                  <a:close/>
                  <a:moveTo>
                    <a:pt x="114" y="109"/>
                  </a:moveTo>
                  <a:lnTo>
                    <a:pt x="112" y="110"/>
                  </a:lnTo>
                  <a:lnTo>
                    <a:pt x="111" y="111"/>
                  </a:lnTo>
                  <a:lnTo>
                    <a:pt x="110" y="113"/>
                  </a:lnTo>
                  <a:lnTo>
                    <a:pt x="110" y="260"/>
                  </a:lnTo>
                  <a:lnTo>
                    <a:pt x="111" y="262"/>
                  </a:lnTo>
                  <a:lnTo>
                    <a:pt x="112" y="263"/>
                  </a:lnTo>
                  <a:lnTo>
                    <a:pt x="114" y="264"/>
                  </a:lnTo>
                  <a:lnTo>
                    <a:pt x="370" y="264"/>
                  </a:lnTo>
                  <a:lnTo>
                    <a:pt x="370" y="109"/>
                  </a:lnTo>
                  <a:lnTo>
                    <a:pt x="114" y="109"/>
                  </a:lnTo>
                  <a:close/>
                  <a:moveTo>
                    <a:pt x="114" y="0"/>
                  </a:moveTo>
                  <a:lnTo>
                    <a:pt x="738" y="0"/>
                  </a:lnTo>
                  <a:lnTo>
                    <a:pt x="763" y="2"/>
                  </a:lnTo>
                  <a:lnTo>
                    <a:pt x="787" y="11"/>
                  </a:lnTo>
                  <a:lnTo>
                    <a:pt x="809" y="25"/>
                  </a:lnTo>
                  <a:lnTo>
                    <a:pt x="826" y="42"/>
                  </a:lnTo>
                  <a:lnTo>
                    <a:pt x="840" y="63"/>
                  </a:lnTo>
                  <a:lnTo>
                    <a:pt x="848" y="87"/>
                  </a:lnTo>
                  <a:lnTo>
                    <a:pt x="851" y="113"/>
                  </a:lnTo>
                  <a:lnTo>
                    <a:pt x="851" y="260"/>
                  </a:lnTo>
                  <a:lnTo>
                    <a:pt x="848" y="286"/>
                  </a:lnTo>
                  <a:lnTo>
                    <a:pt x="840" y="310"/>
                  </a:lnTo>
                  <a:lnTo>
                    <a:pt x="826" y="331"/>
                  </a:lnTo>
                  <a:lnTo>
                    <a:pt x="809" y="348"/>
                  </a:lnTo>
                  <a:lnTo>
                    <a:pt x="787" y="362"/>
                  </a:lnTo>
                  <a:lnTo>
                    <a:pt x="763" y="370"/>
                  </a:lnTo>
                  <a:lnTo>
                    <a:pt x="738" y="373"/>
                  </a:lnTo>
                  <a:lnTo>
                    <a:pt x="114" y="373"/>
                  </a:lnTo>
                  <a:lnTo>
                    <a:pt x="87" y="370"/>
                  </a:lnTo>
                  <a:lnTo>
                    <a:pt x="64" y="362"/>
                  </a:lnTo>
                  <a:lnTo>
                    <a:pt x="43" y="348"/>
                  </a:lnTo>
                  <a:lnTo>
                    <a:pt x="26" y="331"/>
                  </a:lnTo>
                  <a:lnTo>
                    <a:pt x="12" y="310"/>
                  </a:lnTo>
                  <a:lnTo>
                    <a:pt x="3" y="286"/>
                  </a:lnTo>
                  <a:lnTo>
                    <a:pt x="0" y="260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6" y="42"/>
                  </a:lnTo>
                  <a:lnTo>
                    <a:pt x="43" y="25"/>
                  </a:lnTo>
                  <a:lnTo>
                    <a:pt x="64" y="11"/>
                  </a:lnTo>
                  <a:lnTo>
                    <a:pt x="87" y="2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344488" y="4763"/>
              <a:ext cx="2690813" cy="1931988"/>
            </a:xfrm>
            <a:custGeom>
              <a:avLst/>
              <a:gdLst>
                <a:gd name="T0" fmla="*/ 161 w 3391"/>
                <a:gd name="T1" fmla="*/ 2326 h 2436"/>
                <a:gd name="T2" fmla="*/ 3281 w 3391"/>
                <a:gd name="T3" fmla="*/ 2172 h 2436"/>
                <a:gd name="T4" fmla="*/ 110 w 3391"/>
                <a:gd name="T5" fmla="*/ 2062 h 2436"/>
                <a:gd name="T6" fmla="*/ 110 w 3391"/>
                <a:gd name="T7" fmla="*/ 1720 h 2436"/>
                <a:gd name="T8" fmla="*/ 2808 w 3391"/>
                <a:gd name="T9" fmla="*/ 1565 h 2436"/>
                <a:gd name="T10" fmla="*/ 582 w 3391"/>
                <a:gd name="T11" fmla="*/ 1928 h 2436"/>
                <a:gd name="T12" fmla="*/ 110 w 3391"/>
                <a:gd name="T13" fmla="*/ 1192 h 2436"/>
                <a:gd name="T14" fmla="*/ 3281 w 3391"/>
                <a:gd name="T15" fmla="*/ 1508 h 2436"/>
                <a:gd name="T16" fmla="*/ 110 w 3391"/>
                <a:gd name="T17" fmla="*/ 928 h 2436"/>
                <a:gd name="T18" fmla="*/ 3098 w 3391"/>
                <a:gd name="T19" fmla="*/ 797 h 2436"/>
                <a:gd name="T20" fmla="*/ 2942 w 3391"/>
                <a:gd name="T21" fmla="*/ 797 h 2436"/>
                <a:gd name="T22" fmla="*/ 2424 w 3391"/>
                <a:gd name="T23" fmla="*/ 1056 h 2436"/>
                <a:gd name="T24" fmla="*/ 2478 w 3391"/>
                <a:gd name="T25" fmla="*/ 1519 h 2436"/>
                <a:gd name="T26" fmla="*/ 2259 w 3391"/>
                <a:gd name="T27" fmla="*/ 1937 h 2436"/>
                <a:gd name="T28" fmla="*/ 135 w 3391"/>
                <a:gd name="T29" fmla="*/ 797 h 2436"/>
                <a:gd name="T30" fmla="*/ 824 w 3391"/>
                <a:gd name="T31" fmla="*/ 852 h 2436"/>
                <a:gd name="T32" fmla="*/ 1181 w 3391"/>
                <a:gd name="T33" fmla="*/ 1983 h 2436"/>
                <a:gd name="T34" fmla="*/ 928 w 3391"/>
                <a:gd name="T35" fmla="*/ 1588 h 2436"/>
                <a:gd name="T36" fmla="*/ 944 w 3391"/>
                <a:gd name="T37" fmla="*/ 1116 h 2436"/>
                <a:gd name="T38" fmla="*/ 901 w 3391"/>
                <a:gd name="T39" fmla="*/ 797 h 2436"/>
                <a:gd name="T40" fmla="*/ 1386 w 3391"/>
                <a:gd name="T41" fmla="*/ 765 h 2436"/>
                <a:gd name="T42" fmla="*/ 1084 w 3391"/>
                <a:gd name="T43" fmla="*/ 1067 h 2436"/>
                <a:gd name="T44" fmla="*/ 1022 w 3391"/>
                <a:gd name="T45" fmla="*/ 1506 h 2436"/>
                <a:gd name="T46" fmla="*/ 1233 w 3391"/>
                <a:gd name="T47" fmla="*/ 1883 h 2436"/>
                <a:gd name="T48" fmla="*/ 1629 w 3391"/>
                <a:gd name="T49" fmla="*/ 2058 h 2436"/>
                <a:gd name="T50" fmla="*/ 2059 w 3391"/>
                <a:gd name="T51" fmla="*/ 1958 h 2436"/>
                <a:gd name="T52" fmla="*/ 2333 w 3391"/>
                <a:gd name="T53" fmla="*/ 1629 h 2436"/>
                <a:gd name="T54" fmla="*/ 2354 w 3391"/>
                <a:gd name="T55" fmla="*/ 1185 h 2436"/>
                <a:gd name="T56" fmla="*/ 2110 w 3391"/>
                <a:gd name="T57" fmla="*/ 831 h 2436"/>
                <a:gd name="T58" fmla="*/ 1695 w 3391"/>
                <a:gd name="T59" fmla="*/ 691 h 2436"/>
                <a:gd name="T60" fmla="*/ 438 w 3391"/>
                <a:gd name="T61" fmla="*/ 359 h 2436"/>
                <a:gd name="T62" fmla="*/ 386 w 3391"/>
                <a:gd name="T63" fmla="*/ 607 h 2436"/>
                <a:gd name="T64" fmla="*/ 561 w 3391"/>
                <a:gd name="T65" fmla="*/ 782 h 2436"/>
                <a:gd name="T66" fmla="*/ 809 w 3391"/>
                <a:gd name="T67" fmla="*/ 728 h 2436"/>
                <a:gd name="T68" fmla="*/ 896 w 3391"/>
                <a:gd name="T69" fmla="*/ 492 h 2436"/>
                <a:gd name="T70" fmla="*/ 747 w 3391"/>
                <a:gd name="T71" fmla="*/ 293 h 2436"/>
                <a:gd name="T72" fmla="*/ 119 w 3391"/>
                <a:gd name="T73" fmla="*/ 289 h 2436"/>
                <a:gd name="T74" fmla="*/ 267 w 3391"/>
                <a:gd name="T75" fmla="*/ 572 h 2436"/>
                <a:gd name="T76" fmla="*/ 346 w 3391"/>
                <a:gd name="T77" fmla="*/ 298 h 2436"/>
                <a:gd name="T78" fmla="*/ 1432 w 3391"/>
                <a:gd name="T79" fmla="*/ 134 h 2436"/>
                <a:gd name="T80" fmla="*/ 1325 w 3391"/>
                <a:gd name="T81" fmla="*/ 265 h 2436"/>
                <a:gd name="T82" fmla="*/ 999 w 3391"/>
                <a:gd name="T83" fmla="*/ 445 h 2436"/>
                <a:gd name="T84" fmla="*/ 1299 w 3391"/>
                <a:gd name="T85" fmla="*/ 687 h 2436"/>
                <a:gd name="T86" fmla="*/ 1767 w 3391"/>
                <a:gd name="T87" fmla="*/ 585 h 2436"/>
                <a:gd name="T88" fmla="*/ 3281 w 3391"/>
                <a:gd name="T89" fmla="*/ 161 h 2436"/>
                <a:gd name="T90" fmla="*/ 798 w 3391"/>
                <a:gd name="T91" fmla="*/ 110 h 2436"/>
                <a:gd name="T92" fmla="*/ 476 w 3391"/>
                <a:gd name="T93" fmla="*/ 158 h 2436"/>
                <a:gd name="T94" fmla="*/ 545 w 3391"/>
                <a:gd name="T95" fmla="*/ 24 h 2436"/>
                <a:gd name="T96" fmla="*/ 687 w 3391"/>
                <a:gd name="T97" fmla="*/ 108 h 2436"/>
                <a:gd name="T98" fmla="*/ 795 w 3391"/>
                <a:gd name="T99" fmla="*/ 0 h 2436"/>
                <a:gd name="T100" fmla="*/ 1218 w 3391"/>
                <a:gd name="T101" fmla="*/ 83 h 2436"/>
                <a:gd name="T102" fmla="*/ 1322 w 3391"/>
                <a:gd name="T103" fmla="*/ 134 h 2436"/>
                <a:gd name="T104" fmla="*/ 1430 w 3391"/>
                <a:gd name="T105" fmla="*/ 3 h 2436"/>
                <a:gd name="T106" fmla="*/ 3353 w 3391"/>
                <a:gd name="T107" fmla="*/ 58 h 2436"/>
                <a:gd name="T108" fmla="*/ 3381 w 3391"/>
                <a:gd name="T109" fmla="*/ 2331 h 2436"/>
                <a:gd name="T110" fmla="*/ 3229 w 3391"/>
                <a:gd name="T111" fmla="*/ 2436 h 2436"/>
                <a:gd name="T112" fmla="*/ 22 w 3391"/>
                <a:gd name="T113" fmla="*/ 2357 h 2436"/>
                <a:gd name="T114" fmla="*/ 12 w 3391"/>
                <a:gd name="T115" fmla="*/ 257 h 2436"/>
                <a:gd name="T116" fmla="*/ 158 w 3391"/>
                <a:gd name="T117" fmla="*/ 108 h 2436"/>
                <a:gd name="T118" fmla="*/ 267 w 3391"/>
                <a:gd name="T119" fmla="*/ 0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1" h="2436">
                  <a:moveTo>
                    <a:pt x="110" y="2172"/>
                  </a:moveTo>
                  <a:lnTo>
                    <a:pt x="110" y="2275"/>
                  </a:lnTo>
                  <a:lnTo>
                    <a:pt x="112" y="2291"/>
                  </a:lnTo>
                  <a:lnTo>
                    <a:pt x="119" y="2305"/>
                  </a:lnTo>
                  <a:lnTo>
                    <a:pt x="131" y="2316"/>
                  </a:lnTo>
                  <a:lnTo>
                    <a:pt x="145" y="2324"/>
                  </a:lnTo>
                  <a:lnTo>
                    <a:pt x="161" y="2326"/>
                  </a:lnTo>
                  <a:lnTo>
                    <a:pt x="3229" y="2326"/>
                  </a:lnTo>
                  <a:lnTo>
                    <a:pt x="3246" y="2324"/>
                  </a:lnTo>
                  <a:lnTo>
                    <a:pt x="3260" y="2316"/>
                  </a:lnTo>
                  <a:lnTo>
                    <a:pt x="3270" y="2305"/>
                  </a:lnTo>
                  <a:lnTo>
                    <a:pt x="3278" y="2291"/>
                  </a:lnTo>
                  <a:lnTo>
                    <a:pt x="3281" y="2275"/>
                  </a:lnTo>
                  <a:lnTo>
                    <a:pt x="3281" y="2172"/>
                  </a:lnTo>
                  <a:lnTo>
                    <a:pt x="110" y="2172"/>
                  </a:lnTo>
                  <a:close/>
                  <a:moveTo>
                    <a:pt x="2808" y="1984"/>
                  </a:moveTo>
                  <a:lnTo>
                    <a:pt x="2808" y="2062"/>
                  </a:lnTo>
                  <a:lnTo>
                    <a:pt x="2886" y="2062"/>
                  </a:lnTo>
                  <a:lnTo>
                    <a:pt x="2808" y="1984"/>
                  </a:lnTo>
                  <a:close/>
                  <a:moveTo>
                    <a:pt x="110" y="1984"/>
                  </a:moveTo>
                  <a:lnTo>
                    <a:pt x="110" y="2062"/>
                  </a:lnTo>
                  <a:lnTo>
                    <a:pt x="187" y="2062"/>
                  </a:lnTo>
                  <a:lnTo>
                    <a:pt x="110" y="1984"/>
                  </a:lnTo>
                  <a:close/>
                  <a:moveTo>
                    <a:pt x="110" y="1720"/>
                  </a:moveTo>
                  <a:lnTo>
                    <a:pt x="110" y="1829"/>
                  </a:lnTo>
                  <a:lnTo>
                    <a:pt x="343" y="2062"/>
                  </a:lnTo>
                  <a:lnTo>
                    <a:pt x="452" y="2062"/>
                  </a:lnTo>
                  <a:lnTo>
                    <a:pt x="110" y="1720"/>
                  </a:lnTo>
                  <a:close/>
                  <a:moveTo>
                    <a:pt x="2808" y="1720"/>
                  </a:moveTo>
                  <a:lnTo>
                    <a:pt x="2808" y="1829"/>
                  </a:lnTo>
                  <a:lnTo>
                    <a:pt x="3041" y="2062"/>
                  </a:lnTo>
                  <a:lnTo>
                    <a:pt x="3150" y="2062"/>
                  </a:lnTo>
                  <a:lnTo>
                    <a:pt x="2808" y="1720"/>
                  </a:lnTo>
                  <a:close/>
                  <a:moveTo>
                    <a:pt x="2808" y="1456"/>
                  </a:moveTo>
                  <a:lnTo>
                    <a:pt x="2808" y="1565"/>
                  </a:lnTo>
                  <a:lnTo>
                    <a:pt x="3281" y="2037"/>
                  </a:lnTo>
                  <a:lnTo>
                    <a:pt x="3281" y="1928"/>
                  </a:lnTo>
                  <a:lnTo>
                    <a:pt x="2808" y="1456"/>
                  </a:lnTo>
                  <a:close/>
                  <a:moveTo>
                    <a:pt x="110" y="1456"/>
                  </a:moveTo>
                  <a:lnTo>
                    <a:pt x="110" y="1565"/>
                  </a:lnTo>
                  <a:lnTo>
                    <a:pt x="582" y="2037"/>
                  </a:lnTo>
                  <a:lnTo>
                    <a:pt x="582" y="1928"/>
                  </a:lnTo>
                  <a:lnTo>
                    <a:pt x="110" y="1456"/>
                  </a:lnTo>
                  <a:close/>
                  <a:moveTo>
                    <a:pt x="2808" y="1192"/>
                  </a:moveTo>
                  <a:lnTo>
                    <a:pt x="2808" y="1301"/>
                  </a:lnTo>
                  <a:lnTo>
                    <a:pt x="3281" y="1773"/>
                  </a:lnTo>
                  <a:lnTo>
                    <a:pt x="3281" y="1664"/>
                  </a:lnTo>
                  <a:lnTo>
                    <a:pt x="2808" y="1192"/>
                  </a:lnTo>
                  <a:close/>
                  <a:moveTo>
                    <a:pt x="110" y="1192"/>
                  </a:moveTo>
                  <a:lnTo>
                    <a:pt x="110" y="1301"/>
                  </a:lnTo>
                  <a:lnTo>
                    <a:pt x="582" y="1773"/>
                  </a:lnTo>
                  <a:lnTo>
                    <a:pt x="582" y="1664"/>
                  </a:lnTo>
                  <a:lnTo>
                    <a:pt x="110" y="1192"/>
                  </a:lnTo>
                  <a:close/>
                  <a:moveTo>
                    <a:pt x="2808" y="928"/>
                  </a:moveTo>
                  <a:lnTo>
                    <a:pt x="2808" y="1036"/>
                  </a:lnTo>
                  <a:lnTo>
                    <a:pt x="3281" y="1508"/>
                  </a:lnTo>
                  <a:lnTo>
                    <a:pt x="3281" y="1399"/>
                  </a:lnTo>
                  <a:lnTo>
                    <a:pt x="2808" y="928"/>
                  </a:lnTo>
                  <a:close/>
                  <a:moveTo>
                    <a:pt x="110" y="928"/>
                  </a:moveTo>
                  <a:lnTo>
                    <a:pt x="110" y="1036"/>
                  </a:lnTo>
                  <a:lnTo>
                    <a:pt x="582" y="1508"/>
                  </a:lnTo>
                  <a:lnTo>
                    <a:pt x="582" y="1399"/>
                  </a:lnTo>
                  <a:lnTo>
                    <a:pt x="110" y="928"/>
                  </a:lnTo>
                  <a:close/>
                  <a:moveTo>
                    <a:pt x="460" y="859"/>
                  </a:moveTo>
                  <a:lnTo>
                    <a:pt x="582" y="980"/>
                  </a:lnTo>
                  <a:lnTo>
                    <a:pt x="582" y="899"/>
                  </a:lnTo>
                  <a:lnTo>
                    <a:pt x="539" y="889"/>
                  </a:lnTo>
                  <a:lnTo>
                    <a:pt x="499" y="876"/>
                  </a:lnTo>
                  <a:lnTo>
                    <a:pt x="460" y="859"/>
                  </a:lnTo>
                  <a:close/>
                  <a:moveTo>
                    <a:pt x="3098" y="797"/>
                  </a:moveTo>
                  <a:lnTo>
                    <a:pt x="3281" y="980"/>
                  </a:lnTo>
                  <a:lnTo>
                    <a:pt x="3281" y="797"/>
                  </a:lnTo>
                  <a:lnTo>
                    <a:pt x="3098" y="797"/>
                  </a:lnTo>
                  <a:close/>
                  <a:moveTo>
                    <a:pt x="2833" y="797"/>
                  </a:moveTo>
                  <a:lnTo>
                    <a:pt x="3281" y="1244"/>
                  </a:lnTo>
                  <a:lnTo>
                    <a:pt x="3281" y="1135"/>
                  </a:lnTo>
                  <a:lnTo>
                    <a:pt x="2942" y="797"/>
                  </a:lnTo>
                  <a:lnTo>
                    <a:pt x="2833" y="797"/>
                  </a:lnTo>
                  <a:close/>
                  <a:moveTo>
                    <a:pt x="2239" y="797"/>
                  </a:moveTo>
                  <a:lnTo>
                    <a:pt x="2284" y="842"/>
                  </a:lnTo>
                  <a:lnTo>
                    <a:pt x="2325" y="892"/>
                  </a:lnTo>
                  <a:lnTo>
                    <a:pt x="2362" y="943"/>
                  </a:lnTo>
                  <a:lnTo>
                    <a:pt x="2395" y="997"/>
                  </a:lnTo>
                  <a:lnTo>
                    <a:pt x="2424" y="1056"/>
                  </a:lnTo>
                  <a:lnTo>
                    <a:pt x="2447" y="1116"/>
                  </a:lnTo>
                  <a:lnTo>
                    <a:pt x="2466" y="1178"/>
                  </a:lnTo>
                  <a:lnTo>
                    <a:pt x="2480" y="1242"/>
                  </a:lnTo>
                  <a:lnTo>
                    <a:pt x="2488" y="1309"/>
                  </a:lnTo>
                  <a:lnTo>
                    <a:pt x="2491" y="1377"/>
                  </a:lnTo>
                  <a:lnTo>
                    <a:pt x="2487" y="1449"/>
                  </a:lnTo>
                  <a:lnTo>
                    <a:pt x="2478" y="1519"/>
                  </a:lnTo>
                  <a:lnTo>
                    <a:pt x="2463" y="1588"/>
                  </a:lnTo>
                  <a:lnTo>
                    <a:pt x="2441" y="1653"/>
                  </a:lnTo>
                  <a:lnTo>
                    <a:pt x="2414" y="1716"/>
                  </a:lnTo>
                  <a:lnTo>
                    <a:pt x="2382" y="1777"/>
                  </a:lnTo>
                  <a:lnTo>
                    <a:pt x="2346" y="1833"/>
                  </a:lnTo>
                  <a:lnTo>
                    <a:pt x="2304" y="1888"/>
                  </a:lnTo>
                  <a:lnTo>
                    <a:pt x="2259" y="1937"/>
                  </a:lnTo>
                  <a:lnTo>
                    <a:pt x="2208" y="1983"/>
                  </a:lnTo>
                  <a:lnTo>
                    <a:pt x="2155" y="2025"/>
                  </a:lnTo>
                  <a:lnTo>
                    <a:pt x="2098" y="2062"/>
                  </a:lnTo>
                  <a:lnTo>
                    <a:pt x="2698" y="2062"/>
                  </a:lnTo>
                  <a:lnTo>
                    <a:pt x="2698" y="797"/>
                  </a:lnTo>
                  <a:lnTo>
                    <a:pt x="2239" y="797"/>
                  </a:lnTo>
                  <a:close/>
                  <a:moveTo>
                    <a:pt x="135" y="797"/>
                  </a:moveTo>
                  <a:lnTo>
                    <a:pt x="582" y="1244"/>
                  </a:lnTo>
                  <a:lnTo>
                    <a:pt x="582" y="1135"/>
                  </a:lnTo>
                  <a:lnTo>
                    <a:pt x="244" y="797"/>
                  </a:lnTo>
                  <a:lnTo>
                    <a:pt x="135" y="797"/>
                  </a:lnTo>
                  <a:close/>
                  <a:moveTo>
                    <a:pt x="897" y="797"/>
                  </a:moveTo>
                  <a:lnTo>
                    <a:pt x="862" y="827"/>
                  </a:lnTo>
                  <a:lnTo>
                    <a:pt x="824" y="852"/>
                  </a:lnTo>
                  <a:lnTo>
                    <a:pt x="782" y="873"/>
                  </a:lnTo>
                  <a:lnTo>
                    <a:pt x="738" y="888"/>
                  </a:lnTo>
                  <a:lnTo>
                    <a:pt x="692" y="899"/>
                  </a:lnTo>
                  <a:lnTo>
                    <a:pt x="692" y="2062"/>
                  </a:lnTo>
                  <a:lnTo>
                    <a:pt x="1293" y="2062"/>
                  </a:lnTo>
                  <a:lnTo>
                    <a:pt x="1235" y="2025"/>
                  </a:lnTo>
                  <a:lnTo>
                    <a:pt x="1181" y="1983"/>
                  </a:lnTo>
                  <a:lnTo>
                    <a:pt x="1132" y="1937"/>
                  </a:lnTo>
                  <a:lnTo>
                    <a:pt x="1086" y="1888"/>
                  </a:lnTo>
                  <a:lnTo>
                    <a:pt x="1045" y="1833"/>
                  </a:lnTo>
                  <a:lnTo>
                    <a:pt x="1007" y="1777"/>
                  </a:lnTo>
                  <a:lnTo>
                    <a:pt x="976" y="1716"/>
                  </a:lnTo>
                  <a:lnTo>
                    <a:pt x="949" y="1653"/>
                  </a:lnTo>
                  <a:lnTo>
                    <a:pt x="928" y="1588"/>
                  </a:lnTo>
                  <a:lnTo>
                    <a:pt x="913" y="1519"/>
                  </a:lnTo>
                  <a:lnTo>
                    <a:pt x="903" y="1449"/>
                  </a:lnTo>
                  <a:lnTo>
                    <a:pt x="899" y="1377"/>
                  </a:lnTo>
                  <a:lnTo>
                    <a:pt x="903" y="1309"/>
                  </a:lnTo>
                  <a:lnTo>
                    <a:pt x="911" y="1242"/>
                  </a:lnTo>
                  <a:lnTo>
                    <a:pt x="924" y="1178"/>
                  </a:lnTo>
                  <a:lnTo>
                    <a:pt x="944" y="1116"/>
                  </a:lnTo>
                  <a:lnTo>
                    <a:pt x="967" y="1056"/>
                  </a:lnTo>
                  <a:lnTo>
                    <a:pt x="996" y="998"/>
                  </a:lnTo>
                  <a:lnTo>
                    <a:pt x="1028" y="943"/>
                  </a:lnTo>
                  <a:lnTo>
                    <a:pt x="1065" y="892"/>
                  </a:lnTo>
                  <a:lnTo>
                    <a:pt x="1106" y="842"/>
                  </a:lnTo>
                  <a:lnTo>
                    <a:pt x="1152" y="797"/>
                  </a:lnTo>
                  <a:lnTo>
                    <a:pt x="901" y="797"/>
                  </a:lnTo>
                  <a:lnTo>
                    <a:pt x="897" y="797"/>
                  </a:lnTo>
                  <a:close/>
                  <a:moveTo>
                    <a:pt x="1695" y="691"/>
                  </a:moveTo>
                  <a:lnTo>
                    <a:pt x="1629" y="694"/>
                  </a:lnTo>
                  <a:lnTo>
                    <a:pt x="1565" y="703"/>
                  </a:lnTo>
                  <a:lnTo>
                    <a:pt x="1502" y="719"/>
                  </a:lnTo>
                  <a:lnTo>
                    <a:pt x="1443" y="739"/>
                  </a:lnTo>
                  <a:lnTo>
                    <a:pt x="1386" y="765"/>
                  </a:lnTo>
                  <a:lnTo>
                    <a:pt x="1332" y="796"/>
                  </a:lnTo>
                  <a:lnTo>
                    <a:pt x="1280" y="831"/>
                  </a:lnTo>
                  <a:lnTo>
                    <a:pt x="1233" y="871"/>
                  </a:lnTo>
                  <a:lnTo>
                    <a:pt x="1189" y="914"/>
                  </a:lnTo>
                  <a:lnTo>
                    <a:pt x="1149" y="962"/>
                  </a:lnTo>
                  <a:lnTo>
                    <a:pt x="1113" y="1013"/>
                  </a:lnTo>
                  <a:lnTo>
                    <a:pt x="1084" y="1067"/>
                  </a:lnTo>
                  <a:lnTo>
                    <a:pt x="1057" y="1125"/>
                  </a:lnTo>
                  <a:lnTo>
                    <a:pt x="1037" y="1185"/>
                  </a:lnTo>
                  <a:lnTo>
                    <a:pt x="1022" y="1246"/>
                  </a:lnTo>
                  <a:lnTo>
                    <a:pt x="1013" y="1311"/>
                  </a:lnTo>
                  <a:lnTo>
                    <a:pt x="1010" y="1377"/>
                  </a:lnTo>
                  <a:lnTo>
                    <a:pt x="1013" y="1443"/>
                  </a:lnTo>
                  <a:lnTo>
                    <a:pt x="1022" y="1506"/>
                  </a:lnTo>
                  <a:lnTo>
                    <a:pt x="1037" y="1569"/>
                  </a:lnTo>
                  <a:lnTo>
                    <a:pt x="1057" y="1629"/>
                  </a:lnTo>
                  <a:lnTo>
                    <a:pt x="1084" y="1685"/>
                  </a:lnTo>
                  <a:lnTo>
                    <a:pt x="1113" y="1740"/>
                  </a:lnTo>
                  <a:lnTo>
                    <a:pt x="1149" y="1791"/>
                  </a:lnTo>
                  <a:lnTo>
                    <a:pt x="1189" y="1838"/>
                  </a:lnTo>
                  <a:lnTo>
                    <a:pt x="1233" y="1883"/>
                  </a:lnTo>
                  <a:lnTo>
                    <a:pt x="1280" y="1922"/>
                  </a:lnTo>
                  <a:lnTo>
                    <a:pt x="1332" y="1958"/>
                  </a:lnTo>
                  <a:lnTo>
                    <a:pt x="1386" y="1987"/>
                  </a:lnTo>
                  <a:lnTo>
                    <a:pt x="1443" y="2014"/>
                  </a:lnTo>
                  <a:lnTo>
                    <a:pt x="1502" y="2035"/>
                  </a:lnTo>
                  <a:lnTo>
                    <a:pt x="1565" y="2049"/>
                  </a:lnTo>
                  <a:lnTo>
                    <a:pt x="1629" y="2058"/>
                  </a:lnTo>
                  <a:lnTo>
                    <a:pt x="1695" y="2062"/>
                  </a:lnTo>
                  <a:lnTo>
                    <a:pt x="1761" y="2058"/>
                  </a:lnTo>
                  <a:lnTo>
                    <a:pt x="1826" y="2049"/>
                  </a:lnTo>
                  <a:lnTo>
                    <a:pt x="1887" y="2035"/>
                  </a:lnTo>
                  <a:lnTo>
                    <a:pt x="1947" y="2014"/>
                  </a:lnTo>
                  <a:lnTo>
                    <a:pt x="2005" y="1987"/>
                  </a:lnTo>
                  <a:lnTo>
                    <a:pt x="2059" y="1958"/>
                  </a:lnTo>
                  <a:lnTo>
                    <a:pt x="2110" y="1922"/>
                  </a:lnTo>
                  <a:lnTo>
                    <a:pt x="2158" y="1883"/>
                  </a:lnTo>
                  <a:lnTo>
                    <a:pt x="2201" y="1838"/>
                  </a:lnTo>
                  <a:lnTo>
                    <a:pt x="2241" y="1791"/>
                  </a:lnTo>
                  <a:lnTo>
                    <a:pt x="2276" y="1740"/>
                  </a:lnTo>
                  <a:lnTo>
                    <a:pt x="2307" y="1685"/>
                  </a:lnTo>
                  <a:lnTo>
                    <a:pt x="2333" y="1629"/>
                  </a:lnTo>
                  <a:lnTo>
                    <a:pt x="2354" y="1569"/>
                  </a:lnTo>
                  <a:lnTo>
                    <a:pt x="2369" y="1506"/>
                  </a:lnTo>
                  <a:lnTo>
                    <a:pt x="2378" y="1443"/>
                  </a:lnTo>
                  <a:lnTo>
                    <a:pt x="2381" y="1377"/>
                  </a:lnTo>
                  <a:lnTo>
                    <a:pt x="2378" y="1311"/>
                  </a:lnTo>
                  <a:lnTo>
                    <a:pt x="2369" y="1246"/>
                  </a:lnTo>
                  <a:lnTo>
                    <a:pt x="2354" y="1185"/>
                  </a:lnTo>
                  <a:lnTo>
                    <a:pt x="2333" y="1125"/>
                  </a:lnTo>
                  <a:lnTo>
                    <a:pt x="2307" y="1067"/>
                  </a:lnTo>
                  <a:lnTo>
                    <a:pt x="2276" y="1013"/>
                  </a:lnTo>
                  <a:lnTo>
                    <a:pt x="2241" y="962"/>
                  </a:lnTo>
                  <a:lnTo>
                    <a:pt x="2201" y="914"/>
                  </a:lnTo>
                  <a:lnTo>
                    <a:pt x="2158" y="871"/>
                  </a:lnTo>
                  <a:lnTo>
                    <a:pt x="2110" y="831"/>
                  </a:lnTo>
                  <a:lnTo>
                    <a:pt x="2059" y="796"/>
                  </a:lnTo>
                  <a:lnTo>
                    <a:pt x="2005" y="765"/>
                  </a:lnTo>
                  <a:lnTo>
                    <a:pt x="1947" y="739"/>
                  </a:lnTo>
                  <a:lnTo>
                    <a:pt x="1887" y="719"/>
                  </a:lnTo>
                  <a:lnTo>
                    <a:pt x="1826" y="703"/>
                  </a:lnTo>
                  <a:lnTo>
                    <a:pt x="1761" y="694"/>
                  </a:lnTo>
                  <a:lnTo>
                    <a:pt x="1695" y="691"/>
                  </a:lnTo>
                  <a:close/>
                  <a:moveTo>
                    <a:pt x="637" y="268"/>
                  </a:moveTo>
                  <a:lnTo>
                    <a:pt x="598" y="272"/>
                  </a:lnTo>
                  <a:lnTo>
                    <a:pt x="561" y="280"/>
                  </a:lnTo>
                  <a:lnTo>
                    <a:pt x="526" y="293"/>
                  </a:lnTo>
                  <a:lnTo>
                    <a:pt x="494" y="311"/>
                  </a:lnTo>
                  <a:lnTo>
                    <a:pt x="465" y="333"/>
                  </a:lnTo>
                  <a:lnTo>
                    <a:pt x="438" y="359"/>
                  </a:lnTo>
                  <a:lnTo>
                    <a:pt x="417" y="388"/>
                  </a:lnTo>
                  <a:lnTo>
                    <a:pt x="399" y="421"/>
                  </a:lnTo>
                  <a:lnTo>
                    <a:pt x="386" y="455"/>
                  </a:lnTo>
                  <a:lnTo>
                    <a:pt x="378" y="492"/>
                  </a:lnTo>
                  <a:lnTo>
                    <a:pt x="375" y="531"/>
                  </a:lnTo>
                  <a:lnTo>
                    <a:pt x="378" y="570"/>
                  </a:lnTo>
                  <a:lnTo>
                    <a:pt x="386" y="607"/>
                  </a:lnTo>
                  <a:lnTo>
                    <a:pt x="399" y="641"/>
                  </a:lnTo>
                  <a:lnTo>
                    <a:pt x="417" y="674"/>
                  </a:lnTo>
                  <a:lnTo>
                    <a:pt x="438" y="702"/>
                  </a:lnTo>
                  <a:lnTo>
                    <a:pt x="465" y="728"/>
                  </a:lnTo>
                  <a:lnTo>
                    <a:pt x="494" y="751"/>
                  </a:lnTo>
                  <a:lnTo>
                    <a:pt x="526" y="768"/>
                  </a:lnTo>
                  <a:lnTo>
                    <a:pt x="561" y="782"/>
                  </a:lnTo>
                  <a:lnTo>
                    <a:pt x="598" y="790"/>
                  </a:lnTo>
                  <a:lnTo>
                    <a:pt x="637" y="793"/>
                  </a:lnTo>
                  <a:lnTo>
                    <a:pt x="676" y="790"/>
                  </a:lnTo>
                  <a:lnTo>
                    <a:pt x="713" y="782"/>
                  </a:lnTo>
                  <a:lnTo>
                    <a:pt x="747" y="768"/>
                  </a:lnTo>
                  <a:lnTo>
                    <a:pt x="780" y="751"/>
                  </a:lnTo>
                  <a:lnTo>
                    <a:pt x="809" y="728"/>
                  </a:lnTo>
                  <a:lnTo>
                    <a:pt x="835" y="702"/>
                  </a:lnTo>
                  <a:lnTo>
                    <a:pt x="857" y="674"/>
                  </a:lnTo>
                  <a:lnTo>
                    <a:pt x="875" y="641"/>
                  </a:lnTo>
                  <a:lnTo>
                    <a:pt x="888" y="607"/>
                  </a:lnTo>
                  <a:lnTo>
                    <a:pt x="896" y="570"/>
                  </a:lnTo>
                  <a:lnTo>
                    <a:pt x="899" y="531"/>
                  </a:lnTo>
                  <a:lnTo>
                    <a:pt x="896" y="492"/>
                  </a:lnTo>
                  <a:lnTo>
                    <a:pt x="888" y="455"/>
                  </a:lnTo>
                  <a:lnTo>
                    <a:pt x="875" y="421"/>
                  </a:lnTo>
                  <a:lnTo>
                    <a:pt x="857" y="388"/>
                  </a:lnTo>
                  <a:lnTo>
                    <a:pt x="835" y="359"/>
                  </a:lnTo>
                  <a:lnTo>
                    <a:pt x="809" y="333"/>
                  </a:lnTo>
                  <a:lnTo>
                    <a:pt x="780" y="311"/>
                  </a:lnTo>
                  <a:lnTo>
                    <a:pt x="747" y="293"/>
                  </a:lnTo>
                  <a:lnTo>
                    <a:pt x="713" y="280"/>
                  </a:lnTo>
                  <a:lnTo>
                    <a:pt x="676" y="272"/>
                  </a:lnTo>
                  <a:lnTo>
                    <a:pt x="637" y="268"/>
                  </a:lnTo>
                  <a:close/>
                  <a:moveTo>
                    <a:pt x="161" y="268"/>
                  </a:moveTo>
                  <a:lnTo>
                    <a:pt x="145" y="271"/>
                  </a:lnTo>
                  <a:lnTo>
                    <a:pt x="131" y="278"/>
                  </a:lnTo>
                  <a:lnTo>
                    <a:pt x="119" y="289"/>
                  </a:lnTo>
                  <a:lnTo>
                    <a:pt x="112" y="303"/>
                  </a:lnTo>
                  <a:lnTo>
                    <a:pt x="110" y="319"/>
                  </a:lnTo>
                  <a:lnTo>
                    <a:pt x="110" y="687"/>
                  </a:lnTo>
                  <a:lnTo>
                    <a:pt x="299" y="687"/>
                  </a:lnTo>
                  <a:lnTo>
                    <a:pt x="284" y="651"/>
                  </a:lnTo>
                  <a:lnTo>
                    <a:pt x="274" y="612"/>
                  </a:lnTo>
                  <a:lnTo>
                    <a:pt x="267" y="572"/>
                  </a:lnTo>
                  <a:lnTo>
                    <a:pt x="264" y="531"/>
                  </a:lnTo>
                  <a:lnTo>
                    <a:pt x="268" y="487"/>
                  </a:lnTo>
                  <a:lnTo>
                    <a:pt x="275" y="445"/>
                  </a:lnTo>
                  <a:lnTo>
                    <a:pt x="286" y="405"/>
                  </a:lnTo>
                  <a:lnTo>
                    <a:pt x="303" y="367"/>
                  </a:lnTo>
                  <a:lnTo>
                    <a:pt x="322" y="332"/>
                  </a:lnTo>
                  <a:lnTo>
                    <a:pt x="346" y="298"/>
                  </a:lnTo>
                  <a:lnTo>
                    <a:pt x="374" y="268"/>
                  </a:lnTo>
                  <a:lnTo>
                    <a:pt x="161" y="268"/>
                  </a:lnTo>
                  <a:close/>
                  <a:moveTo>
                    <a:pt x="1457" y="110"/>
                  </a:moveTo>
                  <a:lnTo>
                    <a:pt x="1448" y="111"/>
                  </a:lnTo>
                  <a:lnTo>
                    <a:pt x="1440" y="117"/>
                  </a:lnTo>
                  <a:lnTo>
                    <a:pt x="1435" y="125"/>
                  </a:lnTo>
                  <a:lnTo>
                    <a:pt x="1432" y="134"/>
                  </a:lnTo>
                  <a:lnTo>
                    <a:pt x="1430" y="162"/>
                  </a:lnTo>
                  <a:lnTo>
                    <a:pt x="1422" y="186"/>
                  </a:lnTo>
                  <a:lnTo>
                    <a:pt x="1410" y="209"/>
                  </a:lnTo>
                  <a:lnTo>
                    <a:pt x="1393" y="229"/>
                  </a:lnTo>
                  <a:lnTo>
                    <a:pt x="1374" y="246"/>
                  </a:lnTo>
                  <a:lnTo>
                    <a:pt x="1350" y="258"/>
                  </a:lnTo>
                  <a:lnTo>
                    <a:pt x="1325" y="265"/>
                  </a:lnTo>
                  <a:lnTo>
                    <a:pt x="1299" y="268"/>
                  </a:lnTo>
                  <a:lnTo>
                    <a:pt x="900" y="268"/>
                  </a:lnTo>
                  <a:lnTo>
                    <a:pt x="928" y="298"/>
                  </a:lnTo>
                  <a:lnTo>
                    <a:pt x="952" y="332"/>
                  </a:lnTo>
                  <a:lnTo>
                    <a:pt x="971" y="367"/>
                  </a:lnTo>
                  <a:lnTo>
                    <a:pt x="988" y="405"/>
                  </a:lnTo>
                  <a:lnTo>
                    <a:pt x="999" y="445"/>
                  </a:lnTo>
                  <a:lnTo>
                    <a:pt x="1006" y="487"/>
                  </a:lnTo>
                  <a:lnTo>
                    <a:pt x="1010" y="531"/>
                  </a:lnTo>
                  <a:lnTo>
                    <a:pt x="1007" y="572"/>
                  </a:lnTo>
                  <a:lnTo>
                    <a:pt x="1000" y="612"/>
                  </a:lnTo>
                  <a:lnTo>
                    <a:pt x="989" y="651"/>
                  </a:lnTo>
                  <a:lnTo>
                    <a:pt x="975" y="687"/>
                  </a:lnTo>
                  <a:lnTo>
                    <a:pt x="1299" y="687"/>
                  </a:lnTo>
                  <a:lnTo>
                    <a:pt x="1359" y="656"/>
                  </a:lnTo>
                  <a:lnTo>
                    <a:pt x="1421" y="630"/>
                  </a:lnTo>
                  <a:lnTo>
                    <a:pt x="1487" y="609"/>
                  </a:lnTo>
                  <a:lnTo>
                    <a:pt x="1554" y="594"/>
                  </a:lnTo>
                  <a:lnTo>
                    <a:pt x="1624" y="585"/>
                  </a:lnTo>
                  <a:lnTo>
                    <a:pt x="1695" y="581"/>
                  </a:lnTo>
                  <a:lnTo>
                    <a:pt x="1767" y="585"/>
                  </a:lnTo>
                  <a:lnTo>
                    <a:pt x="1836" y="594"/>
                  </a:lnTo>
                  <a:lnTo>
                    <a:pt x="1904" y="609"/>
                  </a:lnTo>
                  <a:lnTo>
                    <a:pt x="1969" y="630"/>
                  </a:lnTo>
                  <a:lnTo>
                    <a:pt x="2031" y="656"/>
                  </a:lnTo>
                  <a:lnTo>
                    <a:pt x="2091" y="687"/>
                  </a:lnTo>
                  <a:lnTo>
                    <a:pt x="3281" y="687"/>
                  </a:lnTo>
                  <a:lnTo>
                    <a:pt x="3281" y="161"/>
                  </a:lnTo>
                  <a:lnTo>
                    <a:pt x="3278" y="144"/>
                  </a:lnTo>
                  <a:lnTo>
                    <a:pt x="3270" y="131"/>
                  </a:lnTo>
                  <a:lnTo>
                    <a:pt x="3260" y="119"/>
                  </a:lnTo>
                  <a:lnTo>
                    <a:pt x="3246" y="112"/>
                  </a:lnTo>
                  <a:lnTo>
                    <a:pt x="3229" y="110"/>
                  </a:lnTo>
                  <a:lnTo>
                    <a:pt x="1457" y="110"/>
                  </a:lnTo>
                  <a:close/>
                  <a:moveTo>
                    <a:pt x="798" y="110"/>
                  </a:moveTo>
                  <a:lnTo>
                    <a:pt x="798" y="158"/>
                  </a:lnTo>
                  <a:lnTo>
                    <a:pt x="1111" y="158"/>
                  </a:lnTo>
                  <a:lnTo>
                    <a:pt x="1111" y="110"/>
                  </a:lnTo>
                  <a:lnTo>
                    <a:pt x="798" y="110"/>
                  </a:lnTo>
                  <a:close/>
                  <a:moveTo>
                    <a:pt x="269" y="110"/>
                  </a:moveTo>
                  <a:lnTo>
                    <a:pt x="269" y="158"/>
                  </a:lnTo>
                  <a:lnTo>
                    <a:pt x="476" y="158"/>
                  </a:lnTo>
                  <a:lnTo>
                    <a:pt x="476" y="110"/>
                  </a:lnTo>
                  <a:lnTo>
                    <a:pt x="269" y="110"/>
                  </a:lnTo>
                  <a:close/>
                  <a:moveTo>
                    <a:pt x="267" y="0"/>
                  </a:moveTo>
                  <a:lnTo>
                    <a:pt x="479" y="0"/>
                  </a:lnTo>
                  <a:lnTo>
                    <a:pt x="503" y="3"/>
                  </a:lnTo>
                  <a:lnTo>
                    <a:pt x="526" y="11"/>
                  </a:lnTo>
                  <a:lnTo>
                    <a:pt x="545" y="24"/>
                  </a:lnTo>
                  <a:lnTo>
                    <a:pt x="562" y="40"/>
                  </a:lnTo>
                  <a:lnTo>
                    <a:pt x="575" y="61"/>
                  </a:lnTo>
                  <a:lnTo>
                    <a:pt x="583" y="83"/>
                  </a:lnTo>
                  <a:lnTo>
                    <a:pt x="587" y="108"/>
                  </a:lnTo>
                  <a:lnTo>
                    <a:pt x="587" y="158"/>
                  </a:lnTo>
                  <a:lnTo>
                    <a:pt x="687" y="158"/>
                  </a:lnTo>
                  <a:lnTo>
                    <a:pt x="687" y="108"/>
                  </a:lnTo>
                  <a:lnTo>
                    <a:pt x="691" y="83"/>
                  </a:lnTo>
                  <a:lnTo>
                    <a:pt x="699" y="61"/>
                  </a:lnTo>
                  <a:lnTo>
                    <a:pt x="711" y="40"/>
                  </a:lnTo>
                  <a:lnTo>
                    <a:pt x="729" y="24"/>
                  </a:lnTo>
                  <a:lnTo>
                    <a:pt x="748" y="11"/>
                  </a:lnTo>
                  <a:lnTo>
                    <a:pt x="771" y="3"/>
                  </a:lnTo>
                  <a:lnTo>
                    <a:pt x="795" y="0"/>
                  </a:lnTo>
                  <a:lnTo>
                    <a:pt x="1113" y="0"/>
                  </a:lnTo>
                  <a:lnTo>
                    <a:pt x="1138" y="3"/>
                  </a:lnTo>
                  <a:lnTo>
                    <a:pt x="1161" y="11"/>
                  </a:lnTo>
                  <a:lnTo>
                    <a:pt x="1180" y="24"/>
                  </a:lnTo>
                  <a:lnTo>
                    <a:pt x="1197" y="40"/>
                  </a:lnTo>
                  <a:lnTo>
                    <a:pt x="1210" y="61"/>
                  </a:lnTo>
                  <a:lnTo>
                    <a:pt x="1218" y="83"/>
                  </a:lnTo>
                  <a:lnTo>
                    <a:pt x="1222" y="108"/>
                  </a:lnTo>
                  <a:lnTo>
                    <a:pt x="1222" y="158"/>
                  </a:lnTo>
                  <a:lnTo>
                    <a:pt x="1299" y="158"/>
                  </a:lnTo>
                  <a:lnTo>
                    <a:pt x="1308" y="156"/>
                  </a:lnTo>
                  <a:lnTo>
                    <a:pt x="1315" y="151"/>
                  </a:lnTo>
                  <a:lnTo>
                    <a:pt x="1321" y="144"/>
                  </a:lnTo>
                  <a:lnTo>
                    <a:pt x="1322" y="134"/>
                  </a:lnTo>
                  <a:lnTo>
                    <a:pt x="1325" y="107"/>
                  </a:lnTo>
                  <a:lnTo>
                    <a:pt x="1334" y="82"/>
                  </a:lnTo>
                  <a:lnTo>
                    <a:pt x="1346" y="59"/>
                  </a:lnTo>
                  <a:lnTo>
                    <a:pt x="1363" y="39"/>
                  </a:lnTo>
                  <a:lnTo>
                    <a:pt x="1382" y="23"/>
                  </a:lnTo>
                  <a:lnTo>
                    <a:pt x="1405" y="10"/>
                  </a:lnTo>
                  <a:lnTo>
                    <a:pt x="1430" y="3"/>
                  </a:lnTo>
                  <a:lnTo>
                    <a:pt x="1457" y="0"/>
                  </a:lnTo>
                  <a:lnTo>
                    <a:pt x="3229" y="0"/>
                  </a:lnTo>
                  <a:lnTo>
                    <a:pt x="3259" y="2"/>
                  </a:lnTo>
                  <a:lnTo>
                    <a:pt x="3286" y="10"/>
                  </a:lnTo>
                  <a:lnTo>
                    <a:pt x="3311" y="22"/>
                  </a:lnTo>
                  <a:lnTo>
                    <a:pt x="3333" y="38"/>
                  </a:lnTo>
                  <a:lnTo>
                    <a:pt x="3353" y="58"/>
                  </a:lnTo>
                  <a:lnTo>
                    <a:pt x="3368" y="79"/>
                  </a:lnTo>
                  <a:lnTo>
                    <a:pt x="3381" y="105"/>
                  </a:lnTo>
                  <a:lnTo>
                    <a:pt x="3388" y="132"/>
                  </a:lnTo>
                  <a:lnTo>
                    <a:pt x="3391" y="161"/>
                  </a:lnTo>
                  <a:lnTo>
                    <a:pt x="3391" y="2275"/>
                  </a:lnTo>
                  <a:lnTo>
                    <a:pt x="3388" y="2304"/>
                  </a:lnTo>
                  <a:lnTo>
                    <a:pt x="3381" y="2331"/>
                  </a:lnTo>
                  <a:lnTo>
                    <a:pt x="3368" y="2357"/>
                  </a:lnTo>
                  <a:lnTo>
                    <a:pt x="3353" y="2378"/>
                  </a:lnTo>
                  <a:lnTo>
                    <a:pt x="3333" y="2398"/>
                  </a:lnTo>
                  <a:lnTo>
                    <a:pt x="3311" y="2414"/>
                  </a:lnTo>
                  <a:lnTo>
                    <a:pt x="3286" y="2425"/>
                  </a:lnTo>
                  <a:lnTo>
                    <a:pt x="3259" y="2433"/>
                  </a:lnTo>
                  <a:lnTo>
                    <a:pt x="3229" y="2436"/>
                  </a:lnTo>
                  <a:lnTo>
                    <a:pt x="161" y="2436"/>
                  </a:lnTo>
                  <a:lnTo>
                    <a:pt x="132" y="2433"/>
                  </a:lnTo>
                  <a:lnTo>
                    <a:pt x="105" y="2425"/>
                  </a:lnTo>
                  <a:lnTo>
                    <a:pt x="79" y="2414"/>
                  </a:lnTo>
                  <a:lnTo>
                    <a:pt x="58" y="2398"/>
                  </a:lnTo>
                  <a:lnTo>
                    <a:pt x="38" y="2378"/>
                  </a:lnTo>
                  <a:lnTo>
                    <a:pt x="22" y="2357"/>
                  </a:lnTo>
                  <a:lnTo>
                    <a:pt x="10" y="2331"/>
                  </a:lnTo>
                  <a:lnTo>
                    <a:pt x="3" y="2304"/>
                  </a:lnTo>
                  <a:lnTo>
                    <a:pt x="0" y="2275"/>
                  </a:lnTo>
                  <a:lnTo>
                    <a:pt x="0" y="1221"/>
                  </a:lnTo>
                  <a:lnTo>
                    <a:pt x="0" y="319"/>
                  </a:lnTo>
                  <a:lnTo>
                    <a:pt x="3" y="287"/>
                  </a:lnTo>
                  <a:lnTo>
                    <a:pt x="12" y="257"/>
                  </a:lnTo>
                  <a:lnTo>
                    <a:pt x="27" y="230"/>
                  </a:lnTo>
                  <a:lnTo>
                    <a:pt x="46" y="207"/>
                  </a:lnTo>
                  <a:lnTo>
                    <a:pt x="70" y="187"/>
                  </a:lnTo>
                  <a:lnTo>
                    <a:pt x="97" y="172"/>
                  </a:lnTo>
                  <a:lnTo>
                    <a:pt x="127" y="163"/>
                  </a:lnTo>
                  <a:lnTo>
                    <a:pt x="158" y="158"/>
                  </a:lnTo>
                  <a:lnTo>
                    <a:pt x="158" y="108"/>
                  </a:lnTo>
                  <a:lnTo>
                    <a:pt x="162" y="83"/>
                  </a:lnTo>
                  <a:lnTo>
                    <a:pt x="170" y="61"/>
                  </a:lnTo>
                  <a:lnTo>
                    <a:pt x="182" y="40"/>
                  </a:lnTo>
                  <a:lnTo>
                    <a:pt x="200" y="24"/>
                  </a:lnTo>
                  <a:lnTo>
                    <a:pt x="219" y="11"/>
                  </a:lnTo>
                  <a:lnTo>
                    <a:pt x="242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18661" y="5971851"/>
            <a:ext cx="435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Enjoy your stylish business and campus life</a:t>
            </a:r>
            <a:endParaRPr lang="ko-KR" altLang="en-US" sz="2400" dirty="0">
              <a:solidFill>
                <a:schemeClr val="bg1"/>
              </a:solidFill>
              <a:latin typeface="Kozuka Gothic Pr6N EL" panose="020B0200000000000000" pitchFamily="34" charset="-128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7849" y="451019"/>
            <a:ext cx="245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alibri" panose="020F0502020204030204"/>
              </a:rPr>
              <a:t>POWER POINT  TEMPLATE</a:t>
            </a:r>
            <a:endParaRPr lang="ko-KR" altLang="en-US" sz="16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72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Kozuka Gothic Pr6N EL</vt:lpstr>
      <vt:lpstr>맑은 고딕</vt:lpstr>
      <vt:lpstr>Arial</vt:lpstr>
      <vt:lpstr>Calibri</vt:lpstr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cho</cp:lastModifiedBy>
  <cp:revision>2</cp:revision>
  <dcterms:created xsi:type="dcterms:W3CDTF">2016-04-17T14:01:38Z</dcterms:created>
  <dcterms:modified xsi:type="dcterms:W3CDTF">2017-03-22T06:06:32Z</dcterms:modified>
</cp:coreProperties>
</file>