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0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8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9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8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5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27B1-0FF8-4E70-B5FE-D75310753C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5FDF-8191-4B77-AD3E-9F30B463D2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7576457" y="82168"/>
            <a:ext cx="427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Calibri" panose="020F0502020204030204"/>
              </a:rPr>
              <a:t>POWER POINT  </a:t>
            </a:r>
            <a:r>
              <a:rPr lang="en-US" altLang="ko-KR" sz="2400" b="1" dirty="0">
                <a:solidFill>
                  <a:schemeClr val="bg1"/>
                </a:solidFill>
                <a:latin typeface="Calibri" panose="020F0502020204030204"/>
              </a:rPr>
              <a:t>TEMPLATE</a:t>
            </a:r>
            <a:endParaRPr lang="ko-KR" altLang="en-US" sz="2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333324"/>
            <a:ext cx="12192000" cy="1694542"/>
            <a:chOff x="0" y="638124"/>
            <a:chExt cx="12192000" cy="1694542"/>
          </a:xfrm>
        </p:grpSpPr>
        <p:sp>
          <p:nvSpPr>
            <p:cNvPr id="66" name="이등변 삼각형 65"/>
            <p:cNvSpPr/>
            <p:nvPr/>
          </p:nvSpPr>
          <p:spPr>
            <a:xfrm>
              <a:off x="882872" y="996861"/>
              <a:ext cx="3895730" cy="1335805"/>
            </a:xfrm>
            <a:prstGeom prst="triangl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780064" y="1050238"/>
              <a:ext cx="8411936" cy="94932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rot="5400000">
              <a:off x="2624683" y="844181"/>
              <a:ext cx="1361440" cy="949325"/>
            </a:xfrm>
            <a:prstGeom prst="parallelogram">
              <a:avLst>
                <a:gd name="adj" fmla="val 43686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0" y="645160"/>
              <a:ext cx="2830739" cy="1361440"/>
              <a:chOff x="2176234" y="1401497"/>
              <a:chExt cx="2830739" cy="1361440"/>
            </a:xfrm>
            <a:effectLst/>
          </p:grpSpPr>
          <p:sp>
            <p:nvSpPr>
              <p:cNvPr id="61" name="평행 사변형 60"/>
              <p:cNvSpPr/>
              <p:nvPr/>
            </p:nvSpPr>
            <p:spPr>
              <a:xfrm rot="16200000" flipH="1">
                <a:off x="3851591" y="1607554"/>
                <a:ext cx="1361440" cy="949325"/>
              </a:xfrm>
              <a:prstGeom prst="parallelogram">
                <a:avLst>
                  <a:gd name="adj" fmla="val 43017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176234" y="1808955"/>
                <a:ext cx="1881413" cy="949325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평행 사변형 63"/>
            <p:cNvSpPr/>
            <p:nvPr/>
          </p:nvSpPr>
          <p:spPr>
            <a:xfrm rot="16200000" flipH="1">
              <a:off x="1675357" y="850635"/>
              <a:ext cx="1361440" cy="949325"/>
            </a:xfrm>
            <a:prstGeom prst="parallelogram">
              <a:avLst>
                <a:gd name="adj" fmla="val 43017"/>
              </a:avLst>
            </a:prstGeom>
            <a:gradFill>
              <a:gsLst>
                <a:gs pos="0">
                  <a:schemeClr val="tx1">
                    <a:alpha val="20000"/>
                  </a:schemeClr>
                </a:gs>
                <a:gs pos="74000">
                  <a:schemeClr val="tx1">
                    <a:alpha val="42000"/>
                  </a:schemeClr>
                </a:gs>
                <a:gs pos="83000">
                  <a:schemeClr val="tx1">
                    <a:alpha val="46000"/>
                  </a:schemeClr>
                </a:gs>
                <a:gs pos="100000">
                  <a:schemeClr val="tx1">
                    <a:alpha val="52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각 삼각형 64"/>
            <p:cNvSpPr/>
            <p:nvPr/>
          </p:nvSpPr>
          <p:spPr>
            <a:xfrm flipH="1">
              <a:off x="833664" y="1056984"/>
              <a:ext cx="1047750" cy="949325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4000">
                  <a:schemeClr val="tx1">
                    <a:alpha val="8000"/>
                  </a:schemeClr>
                </a:gs>
                <a:gs pos="83000">
                  <a:schemeClr val="tx1">
                    <a:alpha val="9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-88899" y="1868208"/>
            <a:ext cx="12280899" cy="1694542"/>
            <a:chOff x="-1970312" y="638124"/>
            <a:chExt cx="12280899" cy="1694542"/>
          </a:xfrm>
        </p:grpSpPr>
        <p:sp>
          <p:nvSpPr>
            <p:cNvPr id="68" name="이등변 삼각형 67"/>
            <p:cNvSpPr/>
            <p:nvPr/>
          </p:nvSpPr>
          <p:spPr>
            <a:xfrm>
              <a:off x="882872" y="996861"/>
              <a:ext cx="3895730" cy="1335805"/>
            </a:xfrm>
            <a:prstGeom prst="triangl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780064" y="1050238"/>
              <a:ext cx="6530523" cy="94932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rot="5400000">
              <a:off x="2624683" y="844181"/>
              <a:ext cx="1361440" cy="949325"/>
            </a:xfrm>
            <a:prstGeom prst="parallelogram">
              <a:avLst>
                <a:gd name="adj" fmla="val 43686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-1970312" y="645160"/>
              <a:ext cx="4801051" cy="1361440"/>
              <a:chOff x="205922" y="1401497"/>
              <a:chExt cx="4801051" cy="1361440"/>
            </a:xfrm>
            <a:effectLst/>
          </p:grpSpPr>
          <p:sp>
            <p:nvSpPr>
              <p:cNvPr id="74" name="평행 사변형 73"/>
              <p:cNvSpPr/>
              <p:nvPr/>
            </p:nvSpPr>
            <p:spPr>
              <a:xfrm rot="16200000" flipH="1">
                <a:off x="3851591" y="1607554"/>
                <a:ext cx="1361440" cy="949325"/>
              </a:xfrm>
              <a:prstGeom prst="parallelogram">
                <a:avLst>
                  <a:gd name="adj" fmla="val 43017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05922" y="1808955"/>
                <a:ext cx="3851726" cy="949325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평행 사변형 71"/>
            <p:cNvSpPr/>
            <p:nvPr/>
          </p:nvSpPr>
          <p:spPr>
            <a:xfrm rot="16200000" flipH="1">
              <a:off x="1675357" y="850635"/>
              <a:ext cx="1361440" cy="949325"/>
            </a:xfrm>
            <a:prstGeom prst="parallelogram">
              <a:avLst>
                <a:gd name="adj" fmla="val 43017"/>
              </a:avLst>
            </a:prstGeom>
            <a:gradFill>
              <a:gsLst>
                <a:gs pos="0">
                  <a:schemeClr val="tx1">
                    <a:alpha val="20000"/>
                  </a:schemeClr>
                </a:gs>
                <a:gs pos="74000">
                  <a:schemeClr val="tx1">
                    <a:alpha val="42000"/>
                  </a:schemeClr>
                </a:gs>
                <a:gs pos="83000">
                  <a:schemeClr val="tx1">
                    <a:alpha val="46000"/>
                  </a:schemeClr>
                </a:gs>
                <a:gs pos="100000">
                  <a:schemeClr val="tx1">
                    <a:alpha val="52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직각 삼각형 72"/>
            <p:cNvSpPr/>
            <p:nvPr/>
          </p:nvSpPr>
          <p:spPr>
            <a:xfrm flipH="1">
              <a:off x="833664" y="1056984"/>
              <a:ext cx="1047750" cy="949325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4000">
                  <a:schemeClr val="tx1">
                    <a:alpha val="8000"/>
                  </a:schemeClr>
                </a:gs>
                <a:gs pos="83000">
                  <a:schemeClr val="tx1">
                    <a:alpha val="9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0" y="3427891"/>
            <a:ext cx="12192000" cy="1694542"/>
            <a:chOff x="-1016678" y="638124"/>
            <a:chExt cx="12192000" cy="1694542"/>
          </a:xfrm>
        </p:grpSpPr>
        <p:sp>
          <p:nvSpPr>
            <p:cNvPr id="77" name="이등변 삼각형 76"/>
            <p:cNvSpPr/>
            <p:nvPr/>
          </p:nvSpPr>
          <p:spPr>
            <a:xfrm>
              <a:off x="882872" y="996861"/>
              <a:ext cx="3895730" cy="1335805"/>
            </a:xfrm>
            <a:prstGeom prst="triangl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80064" y="1050238"/>
              <a:ext cx="7395258" cy="94932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평행 사변형 78"/>
            <p:cNvSpPr/>
            <p:nvPr/>
          </p:nvSpPr>
          <p:spPr>
            <a:xfrm rot="5400000">
              <a:off x="2624683" y="844181"/>
              <a:ext cx="1361440" cy="949325"/>
            </a:xfrm>
            <a:prstGeom prst="parallelogram">
              <a:avLst>
                <a:gd name="adj" fmla="val 43686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-1016678" y="645160"/>
              <a:ext cx="3847417" cy="1361440"/>
              <a:chOff x="1159556" y="1401497"/>
              <a:chExt cx="3847417" cy="1361440"/>
            </a:xfrm>
            <a:effectLst/>
          </p:grpSpPr>
          <p:sp>
            <p:nvSpPr>
              <p:cNvPr id="83" name="평행 사변형 82"/>
              <p:cNvSpPr/>
              <p:nvPr/>
            </p:nvSpPr>
            <p:spPr>
              <a:xfrm rot="16200000" flipH="1">
                <a:off x="3851591" y="1607554"/>
                <a:ext cx="1361440" cy="949325"/>
              </a:xfrm>
              <a:prstGeom prst="parallelogram">
                <a:avLst>
                  <a:gd name="adj" fmla="val 43017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159556" y="1808955"/>
                <a:ext cx="2898092" cy="949325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평행 사변형 80"/>
            <p:cNvSpPr/>
            <p:nvPr/>
          </p:nvSpPr>
          <p:spPr>
            <a:xfrm rot="16200000" flipH="1">
              <a:off x="1675357" y="850635"/>
              <a:ext cx="1361440" cy="949325"/>
            </a:xfrm>
            <a:prstGeom prst="parallelogram">
              <a:avLst>
                <a:gd name="adj" fmla="val 43017"/>
              </a:avLst>
            </a:prstGeom>
            <a:gradFill>
              <a:gsLst>
                <a:gs pos="0">
                  <a:schemeClr val="tx1">
                    <a:alpha val="20000"/>
                  </a:schemeClr>
                </a:gs>
                <a:gs pos="74000">
                  <a:schemeClr val="tx1">
                    <a:alpha val="42000"/>
                  </a:schemeClr>
                </a:gs>
                <a:gs pos="83000">
                  <a:schemeClr val="tx1">
                    <a:alpha val="46000"/>
                  </a:schemeClr>
                </a:gs>
                <a:gs pos="100000">
                  <a:schemeClr val="tx1">
                    <a:alpha val="52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각 삼각형 81"/>
            <p:cNvSpPr/>
            <p:nvPr/>
          </p:nvSpPr>
          <p:spPr>
            <a:xfrm flipH="1">
              <a:off x="833664" y="1056984"/>
              <a:ext cx="1047750" cy="949325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4000">
                  <a:schemeClr val="tx1">
                    <a:alpha val="8000"/>
                  </a:schemeClr>
                </a:gs>
                <a:gs pos="83000">
                  <a:schemeClr val="tx1">
                    <a:alpha val="9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0" y="4980537"/>
            <a:ext cx="12192000" cy="1694542"/>
            <a:chOff x="-2465724" y="638124"/>
            <a:chExt cx="12192000" cy="1694542"/>
          </a:xfrm>
        </p:grpSpPr>
        <p:sp>
          <p:nvSpPr>
            <p:cNvPr id="86" name="이등변 삼각형 85"/>
            <p:cNvSpPr/>
            <p:nvPr/>
          </p:nvSpPr>
          <p:spPr>
            <a:xfrm>
              <a:off x="882872" y="996861"/>
              <a:ext cx="3895730" cy="1335805"/>
            </a:xfrm>
            <a:prstGeom prst="triangl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780064" y="1050238"/>
              <a:ext cx="5946212" cy="94932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평행 사변형 87"/>
            <p:cNvSpPr/>
            <p:nvPr/>
          </p:nvSpPr>
          <p:spPr>
            <a:xfrm rot="5400000">
              <a:off x="2624683" y="844181"/>
              <a:ext cx="1361440" cy="949325"/>
            </a:xfrm>
            <a:prstGeom prst="parallelogram">
              <a:avLst>
                <a:gd name="adj" fmla="val 43686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-2465724" y="645160"/>
              <a:ext cx="5296463" cy="1361440"/>
              <a:chOff x="-289490" y="1401497"/>
              <a:chExt cx="5296463" cy="1361440"/>
            </a:xfrm>
            <a:effectLst/>
          </p:grpSpPr>
          <p:sp>
            <p:nvSpPr>
              <p:cNvPr id="92" name="평행 사변형 91"/>
              <p:cNvSpPr/>
              <p:nvPr/>
            </p:nvSpPr>
            <p:spPr>
              <a:xfrm rot="16200000" flipH="1">
                <a:off x="3851591" y="1607554"/>
                <a:ext cx="1361440" cy="949325"/>
              </a:xfrm>
              <a:prstGeom prst="parallelogram">
                <a:avLst>
                  <a:gd name="adj" fmla="val 43017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-289490" y="1808955"/>
                <a:ext cx="4347138" cy="949325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0" name="평행 사변형 89"/>
            <p:cNvSpPr/>
            <p:nvPr/>
          </p:nvSpPr>
          <p:spPr>
            <a:xfrm rot="16200000" flipH="1">
              <a:off x="1675357" y="850635"/>
              <a:ext cx="1361440" cy="949325"/>
            </a:xfrm>
            <a:prstGeom prst="parallelogram">
              <a:avLst>
                <a:gd name="adj" fmla="val 43017"/>
              </a:avLst>
            </a:prstGeom>
            <a:gradFill>
              <a:gsLst>
                <a:gs pos="0">
                  <a:schemeClr val="tx1">
                    <a:alpha val="20000"/>
                  </a:schemeClr>
                </a:gs>
                <a:gs pos="74000">
                  <a:schemeClr val="tx1">
                    <a:alpha val="42000"/>
                  </a:schemeClr>
                </a:gs>
                <a:gs pos="83000">
                  <a:schemeClr val="tx1">
                    <a:alpha val="46000"/>
                  </a:schemeClr>
                </a:gs>
                <a:gs pos="100000">
                  <a:schemeClr val="tx1">
                    <a:alpha val="52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각 삼각형 90"/>
            <p:cNvSpPr/>
            <p:nvPr/>
          </p:nvSpPr>
          <p:spPr>
            <a:xfrm flipH="1">
              <a:off x="833664" y="1056984"/>
              <a:ext cx="1047750" cy="949325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4000">
                  <a:schemeClr val="tx1">
                    <a:alpha val="8000"/>
                  </a:schemeClr>
                </a:gs>
                <a:gs pos="83000">
                  <a:schemeClr val="tx1">
                    <a:alpha val="9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56540" y="827317"/>
            <a:ext cx="393783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7065" y="915563"/>
            <a:ext cx="1758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334543" y="2373085"/>
            <a:ext cx="393783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672951" y="2461331"/>
            <a:ext cx="1758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325800" y="3962399"/>
            <a:ext cx="393783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75411" y="4050645"/>
            <a:ext cx="1758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7045740" y="5522684"/>
            <a:ext cx="393783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050323" y="5610930"/>
            <a:ext cx="1758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CONTENTS A</a:t>
            </a:r>
          </a:p>
        </p:txBody>
      </p:sp>
      <p:sp>
        <p:nvSpPr>
          <p:cNvPr id="105" name="Freeform 11"/>
          <p:cNvSpPr>
            <a:spLocks noEditPoints="1"/>
          </p:cNvSpPr>
          <p:nvPr/>
        </p:nvSpPr>
        <p:spPr bwMode="auto">
          <a:xfrm>
            <a:off x="5572338" y="5366118"/>
            <a:ext cx="465371" cy="57134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scene3d>
            <a:camera prst="orthographicFront">
              <a:rot lat="936817" lon="3536137" rev="21476695"/>
            </a:camera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4074163" y="3820145"/>
            <a:ext cx="495835" cy="549573"/>
            <a:chOff x="4006850" y="1601788"/>
            <a:chExt cx="322263" cy="357188"/>
          </a:xfr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936000" lon="3534000" rev="21474000"/>
            </a:camera>
            <a:lightRig rig="threePt" dir="t"/>
          </a:scene3d>
        </p:grpSpPr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28"/>
          <p:cNvGrpSpPr>
            <a:grpSpLocks noChangeAspect="1"/>
          </p:cNvGrpSpPr>
          <p:nvPr/>
        </p:nvGrpSpPr>
        <p:grpSpPr bwMode="auto">
          <a:xfrm>
            <a:off x="4908484" y="2299326"/>
            <a:ext cx="486496" cy="425778"/>
            <a:chOff x="496" y="4251"/>
            <a:chExt cx="641" cy="561"/>
          </a:xfr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936000" lon="3534000" rev="21474000"/>
            </a:camera>
            <a:lightRig rig="threePt" dir="t"/>
          </a:scene3d>
        </p:grpSpPr>
        <p:sp>
          <p:nvSpPr>
            <p:cNvPr id="114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Group 14"/>
          <p:cNvGrpSpPr>
            <a:grpSpLocks noChangeAspect="1"/>
          </p:cNvGrpSpPr>
          <p:nvPr/>
        </p:nvGrpSpPr>
        <p:grpSpPr bwMode="auto">
          <a:xfrm rot="21434134">
            <a:off x="3038970" y="762313"/>
            <a:ext cx="569409" cy="482997"/>
            <a:chOff x="3669" y="3943"/>
            <a:chExt cx="626" cy="531"/>
          </a:xfr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936000" lon="3534000" rev="21474000"/>
            </a:camera>
            <a:lightRig rig="threePt" dir="t"/>
          </a:scene3d>
        </p:grpSpPr>
        <p:sp>
          <p:nvSpPr>
            <p:cNvPr id="117" name="Freeform 16"/>
            <p:cNvSpPr>
              <a:spLocks noEditPoints="1"/>
            </p:cNvSpPr>
            <p:nvPr/>
          </p:nvSpPr>
          <p:spPr bwMode="auto">
            <a:xfrm rot="175918"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83385" y="6420772"/>
            <a:ext cx="759905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조땡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 </a:t>
            </a:r>
            <a:r>
              <a:rPr lang="en-US" altLang="ko-KR" sz="1100" dirty="0" smtClean="0">
                <a:solidFill>
                  <a:prstClr val="white"/>
                </a:solidFill>
              </a:rPr>
              <a:t>OO </a:t>
            </a:r>
            <a:r>
              <a:rPr lang="ko-KR" altLang="en-US" sz="1100" dirty="0" smtClean="0">
                <a:solidFill>
                  <a:prstClr val="white"/>
                </a:solidFill>
              </a:rPr>
              <a:t>대학교 </a:t>
            </a:r>
            <a:r>
              <a:rPr lang="en-US" altLang="ko-KR" sz="1100" dirty="0" smtClean="0">
                <a:solidFill>
                  <a:prstClr val="white"/>
                </a:solidFill>
              </a:rPr>
              <a:t>OO</a:t>
            </a:r>
            <a:r>
              <a:rPr lang="ko-KR" altLang="en-US" sz="1100" dirty="0" smtClean="0">
                <a:solidFill>
                  <a:prstClr val="white"/>
                </a:solidFill>
              </a:rPr>
              <a:t>학과 </a:t>
            </a:r>
            <a:r>
              <a:rPr lang="en-US" altLang="ko-KR" sz="1100" dirty="0" smtClean="0">
                <a:solidFill>
                  <a:prstClr val="white"/>
                </a:solidFill>
              </a:rPr>
              <a:t>00</a:t>
            </a:r>
            <a:r>
              <a:rPr lang="ko-KR" altLang="en-US" sz="1100" dirty="0" smtClean="0">
                <a:solidFill>
                  <a:prstClr val="white"/>
                </a:solidFill>
              </a:rPr>
              <a:t>학번</a:t>
            </a:r>
            <a:r>
              <a:rPr lang="en-US" altLang="ko-KR" sz="1100" dirty="0">
                <a:solidFill>
                  <a:prstClr val="white"/>
                </a:solidFill>
              </a:rPr>
              <a:t> </a:t>
            </a:r>
            <a:r>
              <a:rPr lang="en-US" altLang="ko-KR" sz="1100" dirty="0" smtClean="0">
                <a:solidFill>
                  <a:prstClr val="white"/>
                </a:solidFill>
              </a:rPr>
              <a:t> E-mail : seok830621@naver.com  Blog : http://blog.naver.com/seok830621</a:t>
            </a:r>
          </a:p>
        </p:txBody>
      </p:sp>
    </p:spTree>
    <p:extLst>
      <p:ext uri="{BB962C8B-B14F-4D97-AF65-F5344CB8AC3E}">
        <p14:creationId xmlns:p14="http://schemas.microsoft.com/office/powerpoint/2010/main" val="30134101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1_Office 테마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seok</cp:lastModifiedBy>
  <cp:revision>3</cp:revision>
  <dcterms:created xsi:type="dcterms:W3CDTF">2016-05-26T10:29:19Z</dcterms:created>
  <dcterms:modified xsi:type="dcterms:W3CDTF">2016-05-26T10:40:00Z</dcterms:modified>
</cp:coreProperties>
</file>