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73F7F8"/>
    <a:srgbClr val="DC6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7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6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9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6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2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2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DF9D-2F7A-4593-97DF-29DC1D994907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6DF9D-2F7A-4593-97DF-29DC1D994907}" type="datetimeFigureOut">
              <a:rPr lang="ko-KR" altLang="en-US" smtClean="0"/>
              <a:t>2016-09-23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4D99D-E7E4-4F1D-99DA-2365B9614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4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C66B9"/>
            </a:gs>
            <a:gs pos="0">
              <a:srgbClr val="73F7F8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6BF7F8"/>
              </a:gs>
              <a:gs pos="100000">
                <a:srgbClr val="E5008C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13200" y="2156233"/>
            <a:ext cx="40851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Calibri" panose="020F0502020204030204"/>
              </a:rPr>
              <a:t>POWER POINT  </a:t>
            </a:r>
            <a:r>
              <a:rPr lang="en-US" altLang="ko-KR" sz="4400" b="1" dirty="0">
                <a:solidFill>
                  <a:schemeClr val="bg1"/>
                </a:solidFill>
                <a:latin typeface="Calibri" panose="020F0502020204030204"/>
              </a:rPr>
              <a:t>TEMPLATE</a:t>
            </a:r>
            <a:endParaRPr lang="ko-KR" altLang="en-US" sz="4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048000" y="387350"/>
            <a:ext cx="6083300" cy="6083300"/>
            <a:chOff x="3048000" y="387350"/>
            <a:chExt cx="6083300" cy="6083300"/>
          </a:xfrm>
        </p:grpSpPr>
        <p:sp>
          <p:nvSpPr>
            <p:cNvPr id="11" name="타원 10"/>
            <p:cNvSpPr/>
            <p:nvPr/>
          </p:nvSpPr>
          <p:spPr>
            <a:xfrm>
              <a:off x="3302000" y="635000"/>
              <a:ext cx="5575300" cy="5575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17900" y="850900"/>
              <a:ext cx="5143500" cy="51435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048000" y="387350"/>
              <a:ext cx="6083300" cy="60833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68491" y="95141"/>
            <a:ext cx="8541296" cy="6655017"/>
            <a:chOff x="2768491" y="95141"/>
            <a:chExt cx="8541296" cy="6655017"/>
          </a:xfrm>
        </p:grpSpPr>
        <p:sp>
          <p:nvSpPr>
            <p:cNvPr id="15" name="원호 14"/>
            <p:cNvSpPr/>
            <p:nvPr/>
          </p:nvSpPr>
          <p:spPr>
            <a:xfrm>
              <a:off x="2768491" y="107841"/>
              <a:ext cx="6642317" cy="6642317"/>
            </a:xfrm>
            <a:prstGeom prst="arc">
              <a:avLst>
                <a:gd name="adj1" fmla="val 16200000"/>
                <a:gd name="adj2" fmla="val 32275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호 15"/>
            <p:cNvSpPr/>
            <p:nvPr/>
          </p:nvSpPr>
          <p:spPr>
            <a:xfrm>
              <a:off x="3238717" y="101491"/>
              <a:ext cx="6642317" cy="6642317"/>
            </a:xfrm>
            <a:prstGeom prst="arc">
              <a:avLst>
                <a:gd name="adj1" fmla="val 18963120"/>
                <a:gd name="adj2" fmla="val 161021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호 16"/>
            <p:cNvSpPr/>
            <p:nvPr/>
          </p:nvSpPr>
          <p:spPr>
            <a:xfrm>
              <a:off x="3714968" y="95141"/>
              <a:ext cx="6642317" cy="6642317"/>
            </a:xfrm>
            <a:prstGeom prst="arc">
              <a:avLst>
                <a:gd name="adj1" fmla="val 20037626"/>
                <a:gd name="adj2" fmla="val 84183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>
              <a:off x="4191219" y="95141"/>
              <a:ext cx="6642317" cy="6642317"/>
            </a:xfrm>
            <a:prstGeom prst="arc">
              <a:avLst>
                <a:gd name="adj1" fmla="val 20939765"/>
                <a:gd name="adj2" fmla="val 41050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/>
            <p:cNvSpPr/>
            <p:nvPr/>
          </p:nvSpPr>
          <p:spPr>
            <a:xfrm>
              <a:off x="4667470" y="95141"/>
              <a:ext cx="6642317" cy="6642317"/>
            </a:xfrm>
            <a:prstGeom prst="arc">
              <a:avLst>
                <a:gd name="adj1" fmla="val 21260673"/>
                <a:gd name="adj2" fmla="val 10832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 flipH="1">
            <a:off x="831304" y="95141"/>
            <a:ext cx="8541296" cy="6655017"/>
            <a:chOff x="2768491" y="95141"/>
            <a:chExt cx="8541296" cy="6655017"/>
          </a:xfrm>
        </p:grpSpPr>
        <p:sp>
          <p:nvSpPr>
            <p:cNvPr id="21" name="원호 20"/>
            <p:cNvSpPr/>
            <p:nvPr/>
          </p:nvSpPr>
          <p:spPr>
            <a:xfrm>
              <a:off x="2768491" y="107841"/>
              <a:ext cx="6642317" cy="6642317"/>
            </a:xfrm>
            <a:prstGeom prst="arc">
              <a:avLst>
                <a:gd name="adj1" fmla="val 16200000"/>
                <a:gd name="adj2" fmla="val 322755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/>
            <p:cNvSpPr/>
            <p:nvPr/>
          </p:nvSpPr>
          <p:spPr>
            <a:xfrm>
              <a:off x="3238717" y="101491"/>
              <a:ext cx="6642317" cy="6642317"/>
            </a:xfrm>
            <a:prstGeom prst="arc">
              <a:avLst>
                <a:gd name="adj1" fmla="val 18963120"/>
                <a:gd name="adj2" fmla="val 161021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원호 22"/>
            <p:cNvSpPr/>
            <p:nvPr/>
          </p:nvSpPr>
          <p:spPr>
            <a:xfrm>
              <a:off x="3714968" y="95141"/>
              <a:ext cx="6642317" cy="6642317"/>
            </a:xfrm>
            <a:prstGeom prst="arc">
              <a:avLst>
                <a:gd name="adj1" fmla="val 20037626"/>
                <a:gd name="adj2" fmla="val 841834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원호 23"/>
            <p:cNvSpPr/>
            <p:nvPr/>
          </p:nvSpPr>
          <p:spPr>
            <a:xfrm>
              <a:off x="4191219" y="95141"/>
              <a:ext cx="6642317" cy="6642317"/>
            </a:xfrm>
            <a:prstGeom prst="arc">
              <a:avLst>
                <a:gd name="adj1" fmla="val 20939765"/>
                <a:gd name="adj2" fmla="val 41050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원호 24"/>
            <p:cNvSpPr/>
            <p:nvPr/>
          </p:nvSpPr>
          <p:spPr>
            <a:xfrm>
              <a:off x="4667470" y="95141"/>
              <a:ext cx="6642317" cy="6642317"/>
            </a:xfrm>
            <a:prstGeom prst="arc">
              <a:avLst>
                <a:gd name="adj1" fmla="val 21260673"/>
                <a:gd name="adj2" fmla="val 10832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480506" y="4065581"/>
            <a:ext cx="5339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Calibri" panose="020F0502020204030204"/>
              </a:rPr>
              <a:t>COVER TEMPLATE</a:t>
            </a:r>
          </a:p>
          <a:p>
            <a:pPr algn="ctr"/>
            <a:endParaRPr lang="en-US" altLang="ko-KR" sz="900" dirty="0" smtClean="0">
              <a:solidFill>
                <a:schemeClr val="bg1"/>
              </a:solidFill>
              <a:latin typeface="Calibri" panose="020F0502020204030204"/>
            </a:endParaRP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Calibri" panose="020F0502020204030204"/>
              </a:rPr>
              <a:t>BLOG.NAVER.COM</a:t>
            </a:r>
          </a:p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Calibri" panose="020F0502020204030204"/>
              </a:rPr>
              <a:t>SEOK830621</a:t>
            </a:r>
            <a:endParaRPr lang="ko-KR" altLang="en-US" sz="12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60998" y="3721315"/>
            <a:ext cx="97866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6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테마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cho</cp:lastModifiedBy>
  <cp:revision>3</cp:revision>
  <dcterms:created xsi:type="dcterms:W3CDTF">2016-05-30T10:48:09Z</dcterms:created>
  <dcterms:modified xsi:type="dcterms:W3CDTF">2016-09-23T06:11:00Z</dcterms:modified>
</cp:coreProperties>
</file>