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FFFFF"/>
    <a:srgbClr val="F5F5F5"/>
    <a:srgbClr val="E7E7E7"/>
    <a:srgbClr val="E4E4E4"/>
    <a:srgbClr val="CD3770"/>
    <a:srgbClr val="B72D61"/>
    <a:srgbClr val="77C4D3"/>
    <a:srgbClr val="5BB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2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explosion val="1"/>
          <c:dPt>
            <c:idx val="0"/>
            <c:bubble3D val="0"/>
            <c:spPr>
              <a:solidFill>
                <a:srgbClr val="FD2E58"/>
              </a:solidFill>
              <a:ln w="1905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1E7DE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343D3A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5FD0D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1005-C779-476C-8149-E253274D08C4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97CB-C3E6-4AC3-9ADC-440ED9EA2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46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1005-C779-476C-8149-E253274D08C4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97CB-C3E6-4AC3-9ADC-440ED9EA2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1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1005-C779-476C-8149-E253274D08C4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97CB-C3E6-4AC3-9ADC-440ED9EA2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7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1005-C779-476C-8149-E253274D08C4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97CB-C3E6-4AC3-9ADC-440ED9EA2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0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1005-C779-476C-8149-E253274D08C4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97CB-C3E6-4AC3-9ADC-440ED9EA2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2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1005-C779-476C-8149-E253274D08C4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97CB-C3E6-4AC3-9ADC-440ED9EA2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7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1005-C779-476C-8149-E253274D08C4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97CB-C3E6-4AC3-9ADC-440ED9EA2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8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1005-C779-476C-8149-E253274D08C4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97CB-C3E6-4AC3-9ADC-440ED9EA2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9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1005-C779-476C-8149-E253274D08C4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97CB-C3E6-4AC3-9ADC-440ED9EA2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4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1005-C779-476C-8149-E253274D08C4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97CB-C3E6-4AC3-9ADC-440ED9EA2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6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1005-C779-476C-8149-E253274D08C4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97CB-C3E6-4AC3-9ADC-440ED9EA2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46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1005-C779-476C-8149-E253274D08C4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C97CB-C3E6-4AC3-9ADC-440ED9EA2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9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615917" y="3974352"/>
            <a:ext cx="494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i="1">
                <a:solidFill>
                  <a:schemeClr val="bg1"/>
                </a:solidFill>
                <a:cs typeface="Aharoni" panose="02010803020104030203" pitchFamily="2" charset="-79"/>
              </a:rPr>
              <a:t>POWER </a:t>
            </a:r>
            <a:r>
              <a:rPr lang="en-US" altLang="ko-KR" sz="3200" i="1" smtClean="0">
                <a:solidFill>
                  <a:schemeClr val="bg1"/>
                </a:solidFill>
                <a:cs typeface="Aharoni" panose="02010803020104030203" pitchFamily="2" charset="-79"/>
              </a:rPr>
              <a:t>POINT</a:t>
            </a:r>
          </a:p>
          <a:p>
            <a:pPr algn="ctr"/>
            <a:r>
              <a:rPr lang="en-US" altLang="ko-KR" sz="4000" b="1" i="1" smtClean="0">
                <a:solidFill>
                  <a:schemeClr val="bg1"/>
                </a:solidFill>
                <a:cs typeface="Aharoni" panose="02010803020104030203" pitchFamily="2" charset="-79"/>
              </a:rPr>
              <a:t>PRESENTATION</a:t>
            </a:r>
            <a:endParaRPr lang="ko-KR" altLang="en-US" sz="40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89723" y="5267532"/>
            <a:ext cx="4398037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</a:rPr>
              <a:t>Enjoy your stylish business and campus life with BIZCAM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Freeform 14"/>
          <p:cNvSpPr>
            <a:spLocks noEditPoints="1"/>
          </p:cNvSpPr>
          <p:nvPr/>
        </p:nvSpPr>
        <p:spPr bwMode="auto">
          <a:xfrm>
            <a:off x="4780822" y="981528"/>
            <a:ext cx="2621464" cy="2534727"/>
          </a:xfrm>
          <a:custGeom>
            <a:avLst/>
            <a:gdLst>
              <a:gd name="T0" fmla="*/ 520 w 6227"/>
              <a:gd name="T1" fmla="*/ 4692 h 6022"/>
              <a:gd name="T2" fmla="*/ 439 w 6227"/>
              <a:gd name="T3" fmla="*/ 5264 h 6022"/>
              <a:gd name="T4" fmla="*/ 598 w 6227"/>
              <a:gd name="T5" fmla="*/ 5659 h 6022"/>
              <a:gd name="T6" fmla="*/ 1010 w 6227"/>
              <a:gd name="T7" fmla="*/ 5820 h 6022"/>
              <a:gd name="T8" fmla="*/ 1607 w 6227"/>
              <a:gd name="T9" fmla="*/ 5721 h 6022"/>
              <a:gd name="T10" fmla="*/ 1569 w 6227"/>
              <a:gd name="T11" fmla="*/ 5299 h 6022"/>
              <a:gd name="T12" fmla="*/ 962 w 6227"/>
              <a:gd name="T13" fmla="*/ 4558 h 6022"/>
              <a:gd name="T14" fmla="*/ 3181 w 6227"/>
              <a:gd name="T15" fmla="*/ 1655 h 6022"/>
              <a:gd name="T16" fmla="*/ 2596 w 6227"/>
              <a:gd name="T17" fmla="*/ 1958 h 6022"/>
              <a:gd name="T18" fmla="*/ 2263 w 6227"/>
              <a:gd name="T19" fmla="*/ 2523 h 6022"/>
              <a:gd name="T20" fmla="*/ 4527 w 6227"/>
              <a:gd name="T21" fmla="*/ 2415 h 6022"/>
              <a:gd name="T22" fmla="*/ 4143 w 6227"/>
              <a:gd name="T23" fmla="*/ 1886 h 6022"/>
              <a:gd name="T24" fmla="*/ 3528 w 6227"/>
              <a:gd name="T25" fmla="*/ 1638 h 6022"/>
              <a:gd name="T26" fmla="*/ 4892 w 6227"/>
              <a:gd name="T27" fmla="*/ 405 h 6022"/>
              <a:gd name="T28" fmla="*/ 4769 w 6227"/>
              <a:gd name="T29" fmla="*/ 704 h 6022"/>
              <a:gd name="T30" fmla="*/ 5561 w 6227"/>
              <a:gd name="T31" fmla="*/ 1354 h 6022"/>
              <a:gd name="T32" fmla="*/ 5885 w 6227"/>
              <a:gd name="T33" fmla="*/ 1199 h 6022"/>
              <a:gd name="T34" fmla="*/ 5854 w 6227"/>
              <a:gd name="T35" fmla="*/ 694 h 6022"/>
              <a:gd name="T36" fmla="*/ 5571 w 6227"/>
              <a:gd name="T37" fmla="*/ 403 h 6022"/>
              <a:gd name="T38" fmla="*/ 5208 w 6227"/>
              <a:gd name="T39" fmla="*/ 4 h 6022"/>
              <a:gd name="T40" fmla="*/ 5699 w 6227"/>
              <a:gd name="T41" fmla="*/ 155 h 6022"/>
              <a:gd name="T42" fmla="*/ 5981 w 6227"/>
              <a:gd name="T43" fmla="*/ 609 h 6022"/>
              <a:gd name="T44" fmla="*/ 5990 w 6227"/>
              <a:gd name="T45" fmla="*/ 1256 h 6022"/>
              <a:gd name="T46" fmla="*/ 5992 w 6227"/>
              <a:gd name="T47" fmla="*/ 2047 h 6022"/>
              <a:gd name="T48" fmla="*/ 6221 w 6227"/>
              <a:gd name="T49" fmla="*/ 3002 h 6022"/>
              <a:gd name="T50" fmla="*/ 2231 w 6227"/>
              <a:gd name="T51" fmla="*/ 3601 h 6022"/>
              <a:gd name="T52" fmla="*/ 2430 w 6227"/>
              <a:gd name="T53" fmla="*/ 4178 h 6022"/>
              <a:gd name="T54" fmla="*/ 2918 w 6227"/>
              <a:gd name="T55" fmla="*/ 4605 h 6022"/>
              <a:gd name="T56" fmla="*/ 3579 w 6227"/>
              <a:gd name="T57" fmla="*/ 4728 h 6022"/>
              <a:gd name="T58" fmla="*/ 4196 w 6227"/>
              <a:gd name="T59" fmla="*/ 4492 h 6022"/>
              <a:gd name="T60" fmla="*/ 6075 w 6227"/>
              <a:gd name="T61" fmla="*/ 4083 h 6022"/>
              <a:gd name="T62" fmla="*/ 5565 w 6227"/>
              <a:gd name="T63" fmla="*/ 4984 h 6022"/>
              <a:gd name="T64" fmla="*/ 4775 w 6227"/>
              <a:gd name="T65" fmla="*/ 5636 h 6022"/>
              <a:gd name="T66" fmla="*/ 3776 w 6227"/>
              <a:gd name="T67" fmla="*/ 5963 h 6022"/>
              <a:gd name="T68" fmla="*/ 2746 w 6227"/>
              <a:gd name="T69" fmla="*/ 5908 h 6022"/>
              <a:gd name="T70" fmla="*/ 1866 w 6227"/>
              <a:gd name="T71" fmla="*/ 5804 h 6022"/>
              <a:gd name="T72" fmla="*/ 1121 w 6227"/>
              <a:gd name="T73" fmla="*/ 6009 h 6022"/>
              <a:gd name="T74" fmla="*/ 511 w 6227"/>
              <a:gd name="T75" fmla="*/ 5954 h 6022"/>
              <a:gd name="T76" fmla="*/ 115 w 6227"/>
              <a:gd name="T77" fmla="*/ 5642 h 6022"/>
              <a:gd name="T78" fmla="*/ 0 w 6227"/>
              <a:gd name="T79" fmla="*/ 5120 h 6022"/>
              <a:gd name="T80" fmla="*/ 98 w 6227"/>
              <a:gd name="T81" fmla="*/ 4386 h 6022"/>
              <a:gd name="T82" fmla="*/ 414 w 6227"/>
              <a:gd name="T83" fmla="*/ 3522 h 6022"/>
              <a:gd name="T84" fmla="*/ 945 w 6227"/>
              <a:gd name="T85" fmla="*/ 2601 h 6022"/>
              <a:gd name="T86" fmla="*/ 1698 w 6227"/>
              <a:gd name="T87" fmla="*/ 1701 h 6022"/>
              <a:gd name="T88" fmla="*/ 1851 w 6227"/>
              <a:gd name="T89" fmla="*/ 1549 h 6022"/>
              <a:gd name="T90" fmla="*/ 2054 w 6227"/>
              <a:gd name="T91" fmla="*/ 1349 h 6022"/>
              <a:gd name="T92" fmla="*/ 1624 w 6227"/>
              <a:gd name="T93" fmla="*/ 1574 h 6022"/>
              <a:gd name="T94" fmla="*/ 806 w 6227"/>
              <a:gd name="T95" fmla="*/ 2332 h 6022"/>
              <a:gd name="T96" fmla="*/ 1006 w 6227"/>
              <a:gd name="T97" fmla="*/ 1708 h 6022"/>
              <a:gd name="T98" fmla="*/ 1666 w 6227"/>
              <a:gd name="T99" fmla="*/ 963 h 6022"/>
              <a:gd name="T100" fmla="*/ 2553 w 6227"/>
              <a:gd name="T101" fmla="*/ 490 h 6022"/>
              <a:gd name="T102" fmla="*/ 3519 w 6227"/>
              <a:gd name="T103" fmla="*/ 358 h 6022"/>
              <a:gd name="T104" fmla="*/ 4355 w 6227"/>
              <a:gd name="T105" fmla="*/ 106 h 6022"/>
              <a:gd name="T106" fmla="*/ 5102 w 6227"/>
              <a:gd name="T107" fmla="*/ 0 h 6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227" h="6022">
                <a:moveTo>
                  <a:pt x="760" y="4117"/>
                </a:moveTo>
                <a:lnTo>
                  <a:pt x="700" y="4238"/>
                </a:lnTo>
                <a:lnTo>
                  <a:pt x="647" y="4356"/>
                </a:lnTo>
                <a:lnTo>
                  <a:pt x="599" y="4471"/>
                </a:lnTo>
                <a:lnTo>
                  <a:pt x="556" y="4585"/>
                </a:lnTo>
                <a:lnTo>
                  <a:pt x="520" y="4692"/>
                </a:lnTo>
                <a:lnTo>
                  <a:pt x="492" y="4798"/>
                </a:lnTo>
                <a:lnTo>
                  <a:pt x="467" y="4900"/>
                </a:lnTo>
                <a:lnTo>
                  <a:pt x="450" y="4997"/>
                </a:lnTo>
                <a:lnTo>
                  <a:pt x="439" y="5091"/>
                </a:lnTo>
                <a:lnTo>
                  <a:pt x="435" y="5180"/>
                </a:lnTo>
                <a:lnTo>
                  <a:pt x="439" y="5264"/>
                </a:lnTo>
                <a:lnTo>
                  <a:pt x="446" y="5343"/>
                </a:lnTo>
                <a:lnTo>
                  <a:pt x="463" y="5417"/>
                </a:lnTo>
                <a:lnTo>
                  <a:pt x="486" y="5487"/>
                </a:lnTo>
                <a:lnTo>
                  <a:pt x="516" y="5549"/>
                </a:lnTo>
                <a:lnTo>
                  <a:pt x="554" y="5608"/>
                </a:lnTo>
                <a:lnTo>
                  <a:pt x="598" y="5659"/>
                </a:lnTo>
                <a:lnTo>
                  <a:pt x="652" y="5704"/>
                </a:lnTo>
                <a:lnTo>
                  <a:pt x="711" y="5742"/>
                </a:lnTo>
                <a:lnTo>
                  <a:pt x="777" y="5772"/>
                </a:lnTo>
                <a:lnTo>
                  <a:pt x="849" y="5797"/>
                </a:lnTo>
                <a:lnTo>
                  <a:pt x="927" y="5812"/>
                </a:lnTo>
                <a:lnTo>
                  <a:pt x="1010" y="5820"/>
                </a:lnTo>
                <a:lnTo>
                  <a:pt x="1097" y="5821"/>
                </a:lnTo>
                <a:lnTo>
                  <a:pt x="1189" y="5814"/>
                </a:lnTo>
                <a:lnTo>
                  <a:pt x="1288" y="5801"/>
                </a:lnTo>
                <a:lnTo>
                  <a:pt x="1390" y="5782"/>
                </a:lnTo>
                <a:lnTo>
                  <a:pt x="1496" y="5755"/>
                </a:lnTo>
                <a:lnTo>
                  <a:pt x="1607" y="5721"/>
                </a:lnTo>
                <a:lnTo>
                  <a:pt x="1721" y="5681"/>
                </a:lnTo>
                <a:lnTo>
                  <a:pt x="1838" y="5636"/>
                </a:lnTo>
                <a:lnTo>
                  <a:pt x="1959" y="5583"/>
                </a:lnTo>
                <a:lnTo>
                  <a:pt x="1823" y="5496"/>
                </a:lnTo>
                <a:lnTo>
                  <a:pt x="1694" y="5402"/>
                </a:lnTo>
                <a:lnTo>
                  <a:pt x="1569" y="5299"/>
                </a:lnTo>
                <a:lnTo>
                  <a:pt x="1452" y="5192"/>
                </a:lnTo>
                <a:lnTo>
                  <a:pt x="1341" y="5076"/>
                </a:lnTo>
                <a:lnTo>
                  <a:pt x="1235" y="4957"/>
                </a:lnTo>
                <a:lnTo>
                  <a:pt x="1136" y="4829"/>
                </a:lnTo>
                <a:lnTo>
                  <a:pt x="1046" y="4696"/>
                </a:lnTo>
                <a:lnTo>
                  <a:pt x="962" y="4558"/>
                </a:lnTo>
                <a:lnTo>
                  <a:pt x="887" y="4416"/>
                </a:lnTo>
                <a:lnTo>
                  <a:pt x="819" y="4269"/>
                </a:lnTo>
                <a:lnTo>
                  <a:pt x="760" y="4117"/>
                </a:lnTo>
                <a:close/>
                <a:moveTo>
                  <a:pt x="3411" y="1632"/>
                </a:moveTo>
                <a:lnTo>
                  <a:pt x="3294" y="1638"/>
                </a:lnTo>
                <a:lnTo>
                  <a:pt x="3181" y="1655"/>
                </a:lnTo>
                <a:lnTo>
                  <a:pt x="3071" y="1682"/>
                </a:lnTo>
                <a:lnTo>
                  <a:pt x="2965" y="1719"/>
                </a:lnTo>
                <a:lnTo>
                  <a:pt x="2865" y="1767"/>
                </a:lnTo>
                <a:lnTo>
                  <a:pt x="2770" y="1822"/>
                </a:lnTo>
                <a:lnTo>
                  <a:pt x="2679" y="1886"/>
                </a:lnTo>
                <a:lnTo>
                  <a:pt x="2596" y="1958"/>
                </a:lnTo>
                <a:lnTo>
                  <a:pt x="2521" y="2037"/>
                </a:lnTo>
                <a:lnTo>
                  <a:pt x="2453" y="2122"/>
                </a:lnTo>
                <a:lnTo>
                  <a:pt x="2392" y="2215"/>
                </a:lnTo>
                <a:lnTo>
                  <a:pt x="2339" y="2313"/>
                </a:lnTo>
                <a:lnTo>
                  <a:pt x="2297" y="2415"/>
                </a:lnTo>
                <a:lnTo>
                  <a:pt x="2263" y="2523"/>
                </a:lnTo>
                <a:lnTo>
                  <a:pt x="2241" y="2635"/>
                </a:lnTo>
                <a:lnTo>
                  <a:pt x="2229" y="2750"/>
                </a:lnTo>
                <a:lnTo>
                  <a:pt x="4595" y="2750"/>
                </a:lnTo>
                <a:lnTo>
                  <a:pt x="4582" y="2635"/>
                </a:lnTo>
                <a:lnTo>
                  <a:pt x="4559" y="2523"/>
                </a:lnTo>
                <a:lnTo>
                  <a:pt x="4527" y="2415"/>
                </a:lnTo>
                <a:lnTo>
                  <a:pt x="4483" y="2313"/>
                </a:lnTo>
                <a:lnTo>
                  <a:pt x="4432" y="2215"/>
                </a:lnTo>
                <a:lnTo>
                  <a:pt x="4372" y="2122"/>
                </a:lnTo>
                <a:lnTo>
                  <a:pt x="4302" y="2037"/>
                </a:lnTo>
                <a:lnTo>
                  <a:pt x="4226" y="1958"/>
                </a:lnTo>
                <a:lnTo>
                  <a:pt x="4143" y="1886"/>
                </a:lnTo>
                <a:lnTo>
                  <a:pt x="4054" y="1822"/>
                </a:lnTo>
                <a:lnTo>
                  <a:pt x="3958" y="1767"/>
                </a:lnTo>
                <a:lnTo>
                  <a:pt x="3857" y="1719"/>
                </a:lnTo>
                <a:lnTo>
                  <a:pt x="3752" y="1682"/>
                </a:lnTo>
                <a:lnTo>
                  <a:pt x="3642" y="1655"/>
                </a:lnTo>
                <a:lnTo>
                  <a:pt x="3528" y="1638"/>
                </a:lnTo>
                <a:lnTo>
                  <a:pt x="3411" y="1632"/>
                </a:lnTo>
                <a:close/>
                <a:moveTo>
                  <a:pt x="5268" y="352"/>
                </a:moveTo>
                <a:lnTo>
                  <a:pt x="5181" y="356"/>
                </a:lnTo>
                <a:lnTo>
                  <a:pt x="5088" y="365"/>
                </a:lnTo>
                <a:lnTo>
                  <a:pt x="4992" y="382"/>
                </a:lnTo>
                <a:lnTo>
                  <a:pt x="4892" y="405"/>
                </a:lnTo>
                <a:lnTo>
                  <a:pt x="4788" y="433"/>
                </a:lnTo>
                <a:lnTo>
                  <a:pt x="4680" y="469"/>
                </a:lnTo>
                <a:lnTo>
                  <a:pt x="4570" y="509"/>
                </a:lnTo>
                <a:lnTo>
                  <a:pt x="4455" y="556"/>
                </a:lnTo>
                <a:lnTo>
                  <a:pt x="4616" y="626"/>
                </a:lnTo>
                <a:lnTo>
                  <a:pt x="4769" y="704"/>
                </a:lnTo>
                <a:lnTo>
                  <a:pt x="4916" y="793"/>
                </a:lnTo>
                <a:lnTo>
                  <a:pt x="5060" y="889"/>
                </a:lnTo>
                <a:lnTo>
                  <a:pt x="5194" y="993"/>
                </a:lnTo>
                <a:lnTo>
                  <a:pt x="5325" y="1107"/>
                </a:lnTo>
                <a:lnTo>
                  <a:pt x="5446" y="1228"/>
                </a:lnTo>
                <a:lnTo>
                  <a:pt x="5561" y="1354"/>
                </a:lnTo>
                <a:lnTo>
                  <a:pt x="5667" y="1489"/>
                </a:lnTo>
                <a:lnTo>
                  <a:pt x="5765" y="1629"/>
                </a:lnTo>
                <a:lnTo>
                  <a:pt x="5805" y="1517"/>
                </a:lnTo>
                <a:lnTo>
                  <a:pt x="5837" y="1407"/>
                </a:lnTo>
                <a:lnTo>
                  <a:pt x="5864" y="1301"/>
                </a:lnTo>
                <a:lnTo>
                  <a:pt x="5885" y="1199"/>
                </a:lnTo>
                <a:lnTo>
                  <a:pt x="5896" y="1103"/>
                </a:lnTo>
                <a:lnTo>
                  <a:pt x="5902" y="1010"/>
                </a:lnTo>
                <a:lnTo>
                  <a:pt x="5902" y="923"/>
                </a:lnTo>
                <a:lnTo>
                  <a:pt x="5892" y="842"/>
                </a:lnTo>
                <a:lnTo>
                  <a:pt x="5877" y="764"/>
                </a:lnTo>
                <a:lnTo>
                  <a:pt x="5854" y="694"/>
                </a:lnTo>
                <a:lnTo>
                  <a:pt x="5824" y="628"/>
                </a:lnTo>
                <a:lnTo>
                  <a:pt x="5786" y="570"/>
                </a:lnTo>
                <a:lnTo>
                  <a:pt x="5741" y="515"/>
                </a:lnTo>
                <a:lnTo>
                  <a:pt x="5690" y="471"/>
                </a:lnTo>
                <a:lnTo>
                  <a:pt x="5633" y="433"/>
                </a:lnTo>
                <a:lnTo>
                  <a:pt x="5571" y="403"/>
                </a:lnTo>
                <a:lnTo>
                  <a:pt x="5503" y="380"/>
                </a:lnTo>
                <a:lnTo>
                  <a:pt x="5429" y="365"/>
                </a:lnTo>
                <a:lnTo>
                  <a:pt x="5351" y="356"/>
                </a:lnTo>
                <a:lnTo>
                  <a:pt x="5268" y="352"/>
                </a:lnTo>
                <a:close/>
                <a:moveTo>
                  <a:pt x="5102" y="0"/>
                </a:moveTo>
                <a:lnTo>
                  <a:pt x="5208" y="4"/>
                </a:lnTo>
                <a:lnTo>
                  <a:pt x="5308" y="14"/>
                </a:lnTo>
                <a:lnTo>
                  <a:pt x="5400" y="31"/>
                </a:lnTo>
                <a:lnTo>
                  <a:pt x="5487" y="53"/>
                </a:lnTo>
                <a:lnTo>
                  <a:pt x="5567" y="82"/>
                </a:lnTo>
                <a:lnTo>
                  <a:pt x="5637" y="116"/>
                </a:lnTo>
                <a:lnTo>
                  <a:pt x="5699" y="155"/>
                </a:lnTo>
                <a:lnTo>
                  <a:pt x="5754" y="203"/>
                </a:lnTo>
                <a:lnTo>
                  <a:pt x="5816" y="273"/>
                </a:lnTo>
                <a:lnTo>
                  <a:pt x="5871" y="348"/>
                </a:lnTo>
                <a:lnTo>
                  <a:pt x="5917" y="430"/>
                </a:lnTo>
                <a:lnTo>
                  <a:pt x="5953" y="517"/>
                </a:lnTo>
                <a:lnTo>
                  <a:pt x="5981" y="609"/>
                </a:lnTo>
                <a:lnTo>
                  <a:pt x="6004" y="706"/>
                </a:lnTo>
                <a:lnTo>
                  <a:pt x="6015" y="808"/>
                </a:lnTo>
                <a:lnTo>
                  <a:pt x="6021" y="914"/>
                </a:lnTo>
                <a:lnTo>
                  <a:pt x="6019" y="1023"/>
                </a:lnTo>
                <a:lnTo>
                  <a:pt x="6007" y="1137"/>
                </a:lnTo>
                <a:lnTo>
                  <a:pt x="5990" y="1256"/>
                </a:lnTo>
                <a:lnTo>
                  <a:pt x="5966" y="1377"/>
                </a:lnTo>
                <a:lnTo>
                  <a:pt x="5934" y="1502"/>
                </a:lnTo>
                <a:lnTo>
                  <a:pt x="5894" y="1631"/>
                </a:lnTo>
                <a:lnTo>
                  <a:pt x="5847" y="1761"/>
                </a:lnTo>
                <a:lnTo>
                  <a:pt x="5924" y="1901"/>
                </a:lnTo>
                <a:lnTo>
                  <a:pt x="5992" y="2047"/>
                </a:lnTo>
                <a:lnTo>
                  <a:pt x="6053" y="2196"/>
                </a:lnTo>
                <a:lnTo>
                  <a:pt x="6104" y="2351"/>
                </a:lnTo>
                <a:lnTo>
                  <a:pt x="6147" y="2508"/>
                </a:lnTo>
                <a:lnTo>
                  <a:pt x="6181" y="2669"/>
                </a:lnTo>
                <a:lnTo>
                  <a:pt x="6206" y="2833"/>
                </a:lnTo>
                <a:lnTo>
                  <a:pt x="6221" y="3002"/>
                </a:lnTo>
                <a:lnTo>
                  <a:pt x="6227" y="3170"/>
                </a:lnTo>
                <a:lnTo>
                  <a:pt x="6223" y="3333"/>
                </a:lnTo>
                <a:lnTo>
                  <a:pt x="6210" y="3491"/>
                </a:lnTo>
                <a:lnTo>
                  <a:pt x="2227" y="3491"/>
                </a:lnTo>
                <a:lnTo>
                  <a:pt x="2227" y="3497"/>
                </a:lnTo>
                <a:lnTo>
                  <a:pt x="2231" y="3601"/>
                </a:lnTo>
                <a:lnTo>
                  <a:pt x="2245" y="3703"/>
                </a:lnTo>
                <a:lnTo>
                  <a:pt x="2265" y="3804"/>
                </a:lnTo>
                <a:lnTo>
                  <a:pt x="2294" y="3900"/>
                </a:lnTo>
                <a:lnTo>
                  <a:pt x="2330" y="3995"/>
                </a:lnTo>
                <a:lnTo>
                  <a:pt x="2373" y="4083"/>
                </a:lnTo>
                <a:lnTo>
                  <a:pt x="2430" y="4178"/>
                </a:lnTo>
                <a:lnTo>
                  <a:pt x="2494" y="4265"/>
                </a:lnTo>
                <a:lnTo>
                  <a:pt x="2566" y="4348"/>
                </a:lnTo>
                <a:lnTo>
                  <a:pt x="2645" y="4424"/>
                </a:lnTo>
                <a:lnTo>
                  <a:pt x="2730" y="4492"/>
                </a:lnTo>
                <a:lnTo>
                  <a:pt x="2821" y="4552"/>
                </a:lnTo>
                <a:lnTo>
                  <a:pt x="2918" y="4605"/>
                </a:lnTo>
                <a:lnTo>
                  <a:pt x="3018" y="4651"/>
                </a:lnTo>
                <a:lnTo>
                  <a:pt x="3124" y="4685"/>
                </a:lnTo>
                <a:lnTo>
                  <a:pt x="3233" y="4711"/>
                </a:lnTo>
                <a:lnTo>
                  <a:pt x="3347" y="4728"/>
                </a:lnTo>
                <a:lnTo>
                  <a:pt x="3462" y="4732"/>
                </a:lnTo>
                <a:lnTo>
                  <a:pt x="3579" y="4728"/>
                </a:lnTo>
                <a:lnTo>
                  <a:pt x="3693" y="4711"/>
                </a:lnTo>
                <a:lnTo>
                  <a:pt x="3803" y="4685"/>
                </a:lnTo>
                <a:lnTo>
                  <a:pt x="3909" y="4651"/>
                </a:lnTo>
                <a:lnTo>
                  <a:pt x="4009" y="4605"/>
                </a:lnTo>
                <a:lnTo>
                  <a:pt x="4105" y="4552"/>
                </a:lnTo>
                <a:lnTo>
                  <a:pt x="4196" y="4492"/>
                </a:lnTo>
                <a:lnTo>
                  <a:pt x="4281" y="4424"/>
                </a:lnTo>
                <a:lnTo>
                  <a:pt x="4360" y="4348"/>
                </a:lnTo>
                <a:lnTo>
                  <a:pt x="4432" y="4265"/>
                </a:lnTo>
                <a:lnTo>
                  <a:pt x="4497" y="4178"/>
                </a:lnTo>
                <a:lnTo>
                  <a:pt x="4551" y="4083"/>
                </a:lnTo>
                <a:lnTo>
                  <a:pt x="6075" y="4083"/>
                </a:lnTo>
                <a:lnTo>
                  <a:pt x="6013" y="4248"/>
                </a:lnTo>
                <a:lnTo>
                  <a:pt x="5941" y="4407"/>
                </a:lnTo>
                <a:lnTo>
                  <a:pt x="5860" y="4560"/>
                </a:lnTo>
                <a:lnTo>
                  <a:pt x="5771" y="4707"/>
                </a:lnTo>
                <a:lnTo>
                  <a:pt x="5673" y="4847"/>
                </a:lnTo>
                <a:lnTo>
                  <a:pt x="5565" y="4984"/>
                </a:lnTo>
                <a:lnTo>
                  <a:pt x="5451" y="5112"/>
                </a:lnTo>
                <a:lnTo>
                  <a:pt x="5329" y="5231"/>
                </a:lnTo>
                <a:lnTo>
                  <a:pt x="5200" y="5345"/>
                </a:lnTo>
                <a:lnTo>
                  <a:pt x="5064" y="5451"/>
                </a:lnTo>
                <a:lnTo>
                  <a:pt x="4922" y="5547"/>
                </a:lnTo>
                <a:lnTo>
                  <a:pt x="4775" y="5636"/>
                </a:lnTo>
                <a:lnTo>
                  <a:pt x="4619" y="5715"/>
                </a:lnTo>
                <a:lnTo>
                  <a:pt x="4461" y="5785"/>
                </a:lnTo>
                <a:lnTo>
                  <a:pt x="4296" y="5846"/>
                </a:lnTo>
                <a:lnTo>
                  <a:pt x="4126" y="5895"/>
                </a:lnTo>
                <a:lnTo>
                  <a:pt x="3954" y="5935"/>
                </a:lnTo>
                <a:lnTo>
                  <a:pt x="3776" y="5963"/>
                </a:lnTo>
                <a:lnTo>
                  <a:pt x="3597" y="5982"/>
                </a:lnTo>
                <a:lnTo>
                  <a:pt x="3411" y="5988"/>
                </a:lnTo>
                <a:lnTo>
                  <a:pt x="3241" y="5982"/>
                </a:lnTo>
                <a:lnTo>
                  <a:pt x="3073" y="5967"/>
                </a:lnTo>
                <a:lnTo>
                  <a:pt x="2908" y="5942"/>
                </a:lnTo>
                <a:lnTo>
                  <a:pt x="2746" y="5908"/>
                </a:lnTo>
                <a:lnTo>
                  <a:pt x="2587" y="5865"/>
                </a:lnTo>
                <a:lnTo>
                  <a:pt x="2434" y="5812"/>
                </a:lnTo>
                <a:lnTo>
                  <a:pt x="2282" y="5751"/>
                </a:lnTo>
                <a:lnTo>
                  <a:pt x="2137" y="5681"/>
                </a:lnTo>
                <a:lnTo>
                  <a:pt x="2001" y="5746"/>
                </a:lnTo>
                <a:lnTo>
                  <a:pt x="1866" y="5804"/>
                </a:lnTo>
                <a:lnTo>
                  <a:pt x="1736" y="5855"/>
                </a:lnTo>
                <a:lnTo>
                  <a:pt x="1605" y="5901"/>
                </a:lnTo>
                <a:lnTo>
                  <a:pt x="1481" y="5939"/>
                </a:lnTo>
                <a:lnTo>
                  <a:pt x="1358" y="5969"/>
                </a:lnTo>
                <a:lnTo>
                  <a:pt x="1237" y="5994"/>
                </a:lnTo>
                <a:lnTo>
                  <a:pt x="1121" y="6009"/>
                </a:lnTo>
                <a:lnTo>
                  <a:pt x="1008" y="6020"/>
                </a:lnTo>
                <a:lnTo>
                  <a:pt x="900" y="6022"/>
                </a:lnTo>
                <a:lnTo>
                  <a:pt x="796" y="6016"/>
                </a:lnTo>
                <a:lnTo>
                  <a:pt x="696" y="6003"/>
                </a:lnTo>
                <a:lnTo>
                  <a:pt x="601" y="5982"/>
                </a:lnTo>
                <a:lnTo>
                  <a:pt x="511" y="5954"/>
                </a:lnTo>
                <a:lnTo>
                  <a:pt x="425" y="5916"/>
                </a:lnTo>
                <a:lnTo>
                  <a:pt x="344" y="5872"/>
                </a:lnTo>
                <a:lnTo>
                  <a:pt x="270" y="5818"/>
                </a:lnTo>
                <a:lnTo>
                  <a:pt x="202" y="5757"/>
                </a:lnTo>
                <a:lnTo>
                  <a:pt x="155" y="5704"/>
                </a:lnTo>
                <a:lnTo>
                  <a:pt x="115" y="5642"/>
                </a:lnTo>
                <a:lnTo>
                  <a:pt x="81" y="5574"/>
                </a:lnTo>
                <a:lnTo>
                  <a:pt x="53" y="5496"/>
                </a:lnTo>
                <a:lnTo>
                  <a:pt x="32" y="5411"/>
                </a:lnTo>
                <a:lnTo>
                  <a:pt x="15" y="5320"/>
                </a:lnTo>
                <a:lnTo>
                  <a:pt x="4" y="5224"/>
                </a:lnTo>
                <a:lnTo>
                  <a:pt x="0" y="5120"/>
                </a:lnTo>
                <a:lnTo>
                  <a:pt x="2" y="5010"/>
                </a:lnTo>
                <a:lnTo>
                  <a:pt x="9" y="4895"/>
                </a:lnTo>
                <a:lnTo>
                  <a:pt x="23" y="4774"/>
                </a:lnTo>
                <a:lnTo>
                  <a:pt x="42" y="4649"/>
                </a:lnTo>
                <a:lnTo>
                  <a:pt x="68" y="4520"/>
                </a:lnTo>
                <a:lnTo>
                  <a:pt x="98" y="4386"/>
                </a:lnTo>
                <a:lnTo>
                  <a:pt x="136" y="4250"/>
                </a:lnTo>
                <a:lnTo>
                  <a:pt x="180" y="4108"/>
                </a:lnTo>
                <a:lnTo>
                  <a:pt x="229" y="3966"/>
                </a:lnTo>
                <a:lnTo>
                  <a:pt x="284" y="3819"/>
                </a:lnTo>
                <a:lnTo>
                  <a:pt x="346" y="3671"/>
                </a:lnTo>
                <a:lnTo>
                  <a:pt x="414" y="3522"/>
                </a:lnTo>
                <a:lnTo>
                  <a:pt x="488" y="3369"/>
                </a:lnTo>
                <a:lnTo>
                  <a:pt x="567" y="3217"/>
                </a:lnTo>
                <a:lnTo>
                  <a:pt x="652" y="3062"/>
                </a:lnTo>
                <a:lnTo>
                  <a:pt x="743" y="2909"/>
                </a:lnTo>
                <a:lnTo>
                  <a:pt x="841" y="2754"/>
                </a:lnTo>
                <a:lnTo>
                  <a:pt x="945" y="2601"/>
                </a:lnTo>
                <a:lnTo>
                  <a:pt x="1055" y="2448"/>
                </a:lnTo>
                <a:lnTo>
                  <a:pt x="1172" y="2294"/>
                </a:lnTo>
                <a:lnTo>
                  <a:pt x="1293" y="2143"/>
                </a:lnTo>
                <a:lnTo>
                  <a:pt x="1422" y="1994"/>
                </a:lnTo>
                <a:lnTo>
                  <a:pt x="1556" y="1846"/>
                </a:lnTo>
                <a:lnTo>
                  <a:pt x="1698" y="1701"/>
                </a:lnTo>
                <a:lnTo>
                  <a:pt x="1711" y="1687"/>
                </a:lnTo>
                <a:lnTo>
                  <a:pt x="1730" y="1668"/>
                </a:lnTo>
                <a:lnTo>
                  <a:pt x="1755" y="1644"/>
                </a:lnTo>
                <a:lnTo>
                  <a:pt x="1785" y="1615"/>
                </a:lnTo>
                <a:lnTo>
                  <a:pt x="1817" y="1583"/>
                </a:lnTo>
                <a:lnTo>
                  <a:pt x="1851" y="1549"/>
                </a:lnTo>
                <a:lnTo>
                  <a:pt x="1885" y="1513"/>
                </a:lnTo>
                <a:lnTo>
                  <a:pt x="1921" y="1479"/>
                </a:lnTo>
                <a:lnTo>
                  <a:pt x="1957" y="1443"/>
                </a:lnTo>
                <a:lnTo>
                  <a:pt x="1991" y="1409"/>
                </a:lnTo>
                <a:lnTo>
                  <a:pt x="2023" y="1377"/>
                </a:lnTo>
                <a:lnTo>
                  <a:pt x="2054" y="1349"/>
                </a:lnTo>
                <a:lnTo>
                  <a:pt x="2078" y="1326"/>
                </a:lnTo>
                <a:lnTo>
                  <a:pt x="2097" y="1307"/>
                </a:lnTo>
                <a:lnTo>
                  <a:pt x="2110" y="1294"/>
                </a:lnTo>
                <a:lnTo>
                  <a:pt x="1940" y="1381"/>
                </a:lnTo>
                <a:lnTo>
                  <a:pt x="1779" y="1474"/>
                </a:lnTo>
                <a:lnTo>
                  <a:pt x="1624" y="1574"/>
                </a:lnTo>
                <a:lnTo>
                  <a:pt x="1475" y="1682"/>
                </a:lnTo>
                <a:lnTo>
                  <a:pt x="1333" y="1797"/>
                </a:lnTo>
                <a:lnTo>
                  <a:pt x="1195" y="1918"/>
                </a:lnTo>
                <a:lnTo>
                  <a:pt x="1063" y="2048"/>
                </a:lnTo>
                <a:lnTo>
                  <a:pt x="932" y="2187"/>
                </a:lnTo>
                <a:lnTo>
                  <a:pt x="806" y="2332"/>
                </a:lnTo>
                <a:lnTo>
                  <a:pt x="681" y="2487"/>
                </a:lnTo>
                <a:lnTo>
                  <a:pt x="728" y="2321"/>
                </a:lnTo>
                <a:lnTo>
                  <a:pt x="783" y="2162"/>
                </a:lnTo>
                <a:lnTo>
                  <a:pt x="849" y="2005"/>
                </a:lnTo>
                <a:lnTo>
                  <a:pt x="923" y="1854"/>
                </a:lnTo>
                <a:lnTo>
                  <a:pt x="1006" y="1708"/>
                </a:lnTo>
                <a:lnTo>
                  <a:pt x="1097" y="1568"/>
                </a:lnTo>
                <a:lnTo>
                  <a:pt x="1197" y="1434"/>
                </a:lnTo>
                <a:lnTo>
                  <a:pt x="1303" y="1305"/>
                </a:lnTo>
                <a:lnTo>
                  <a:pt x="1418" y="1184"/>
                </a:lnTo>
                <a:lnTo>
                  <a:pt x="1539" y="1071"/>
                </a:lnTo>
                <a:lnTo>
                  <a:pt x="1666" y="963"/>
                </a:lnTo>
                <a:lnTo>
                  <a:pt x="1800" y="863"/>
                </a:lnTo>
                <a:lnTo>
                  <a:pt x="1940" y="772"/>
                </a:lnTo>
                <a:lnTo>
                  <a:pt x="2086" y="687"/>
                </a:lnTo>
                <a:lnTo>
                  <a:pt x="2237" y="613"/>
                </a:lnTo>
                <a:lnTo>
                  <a:pt x="2392" y="547"/>
                </a:lnTo>
                <a:lnTo>
                  <a:pt x="2553" y="490"/>
                </a:lnTo>
                <a:lnTo>
                  <a:pt x="2717" y="443"/>
                </a:lnTo>
                <a:lnTo>
                  <a:pt x="2886" y="405"/>
                </a:lnTo>
                <a:lnTo>
                  <a:pt x="3058" y="379"/>
                </a:lnTo>
                <a:lnTo>
                  <a:pt x="3233" y="362"/>
                </a:lnTo>
                <a:lnTo>
                  <a:pt x="3411" y="356"/>
                </a:lnTo>
                <a:lnTo>
                  <a:pt x="3519" y="358"/>
                </a:lnTo>
                <a:lnTo>
                  <a:pt x="3627" y="363"/>
                </a:lnTo>
                <a:lnTo>
                  <a:pt x="3778" y="299"/>
                </a:lnTo>
                <a:lnTo>
                  <a:pt x="3926" y="242"/>
                </a:lnTo>
                <a:lnTo>
                  <a:pt x="4073" y="191"/>
                </a:lnTo>
                <a:lnTo>
                  <a:pt x="4215" y="146"/>
                </a:lnTo>
                <a:lnTo>
                  <a:pt x="4355" y="106"/>
                </a:lnTo>
                <a:lnTo>
                  <a:pt x="4491" y="72"/>
                </a:lnTo>
                <a:lnTo>
                  <a:pt x="4623" y="46"/>
                </a:lnTo>
                <a:lnTo>
                  <a:pt x="4750" y="25"/>
                </a:lnTo>
                <a:lnTo>
                  <a:pt x="4873" y="10"/>
                </a:lnTo>
                <a:lnTo>
                  <a:pt x="4990" y="2"/>
                </a:lnTo>
                <a:lnTo>
                  <a:pt x="51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77800" dist="2540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793750" h="139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8600" y="1600198"/>
            <a:ext cx="11684000" cy="52578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8600" y="114298"/>
            <a:ext cx="11684000" cy="657848"/>
          </a:xfrm>
          <a:prstGeom prst="rect">
            <a:avLst/>
          </a:prstGeom>
          <a:solidFill>
            <a:srgbClr val="E7E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차트 38"/>
          <p:cNvGraphicFramePr/>
          <p:nvPr>
            <p:extLst>
              <p:ext uri="{D42A27DB-BD31-4B8C-83A1-F6EECF244321}">
                <p14:modId xmlns:p14="http://schemas.microsoft.com/office/powerpoint/2010/main" val="2859507999"/>
              </p:ext>
            </p:extLst>
          </p:nvPr>
        </p:nvGraphicFramePr>
        <p:xfrm>
          <a:off x="605111" y="1872427"/>
          <a:ext cx="6477342" cy="4318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순서도: 처리 40"/>
          <p:cNvSpPr/>
          <p:nvPr/>
        </p:nvSpPr>
        <p:spPr>
          <a:xfrm>
            <a:off x="5567201" y="2008156"/>
            <a:ext cx="1676400" cy="381000"/>
          </a:xfrm>
          <a:prstGeom prst="flowChartProcess">
            <a:avLst/>
          </a:prstGeom>
          <a:solidFill>
            <a:srgbClr val="FD5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CONTENTS </a:t>
            </a:r>
            <a:r>
              <a:rPr lang="en-US" altLang="ko-KR" sz="1200" b="1" dirty="0" smtClean="0"/>
              <a:t>35% </a:t>
            </a:r>
            <a:endParaRPr lang="ko-KR" altLang="en-US" sz="1200" b="1" dirty="0"/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5783101" y="2311839"/>
            <a:ext cx="252000" cy="252000"/>
          </a:xfrm>
          <a:prstGeom prst="triangle">
            <a:avLst/>
          </a:prstGeom>
          <a:solidFill>
            <a:srgbClr val="FD5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처리 43"/>
          <p:cNvSpPr/>
          <p:nvPr/>
        </p:nvSpPr>
        <p:spPr>
          <a:xfrm>
            <a:off x="4876800" y="6087865"/>
            <a:ext cx="1676400" cy="38100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CONTENTS </a:t>
            </a:r>
            <a:r>
              <a:rPr lang="en-US" altLang="ko-KR" sz="1200" b="1" dirty="0" smtClean="0"/>
              <a:t>20% </a:t>
            </a:r>
            <a:endParaRPr lang="ko-KR" altLang="en-US" sz="1200" b="1" dirty="0"/>
          </a:p>
        </p:txBody>
      </p:sp>
      <p:sp>
        <p:nvSpPr>
          <p:cNvPr id="45" name="이등변 삼각형 44"/>
          <p:cNvSpPr/>
          <p:nvPr/>
        </p:nvSpPr>
        <p:spPr>
          <a:xfrm>
            <a:off x="5092700" y="5921648"/>
            <a:ext cx="252000" cy="2520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처리 46"/>
          <p:cNvSpPr/>
          <p:nvPr/>
        </p:nvSpPr>
        <p:spPr>
          <a:xfrm>
            <a:off x="1372269" y="6212126"/>
            <a:ext cx="1676400" cy="38100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CONTENTS </a:t>
            </a:r>
            <a:r>
              <a:rPr lang="en-US" altLang="ko-KR" sz="1200" b="1" dirty="0"/>
              <a:t>8</a:t>
            </a:r>
            <a:r>
              <a:rPr lang="en-US" altLang="ko-KR" sz="1200" b="1" dirty="0" smtClean="0"/>
              <a:t>% </a:t>
            </a:r>
            <a:endParaRPr lang="ko-KR" altLang="en-US" sz="1200" b="1" dirty="0"/>
          </a:p>
        </p:txBody>
      </p:sp>
      <p:sp>
        <p:nvSpPr>
          <p:cNvPr id="48" name="이등변 삼각형 47"/>
          <p:cNvSpPr/>
          <p:nvPr/>
        </p:nvSpPr>
        <p:spPr>
          <a:xfrm>
            <a:off x="2578769" y="6045909"/>
            <a:ext cx="252000" cy="25200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처리 49"/>
          <p:cNvSpPr/>
          <p:nvPr/>
        </p:nvSpPr>
        <p:spPr>
          <a:xfrm>
            <a:off x="494957" y="5039492"/>
            <a:ext cx="1413205" cy="381000"/>
          </a:xfrm>
          <a:prstGeom prst="flowChartProcess">
            <a:avLst/>
          </a:prstGeom>
          <a:solidFill>
            <a:srgbClr val="92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CONTENTS </a:t>
            </a:r>
            <a:r>
              <a:rPr lang="en-US" altLang="ko-KR" sz="1200" b="1" dirty="0" smtClean="0"/>
              <a:t>7% </a:t>
            </a:r>
            <a:endParaRPr lang="ko-KR" altLang="en-US" sz="1200" b="1" dirty="0"/>
          </a:p>
        </p:txBody>
      </p:sp>
      <p:sp>
        <p:nvSpPr>
          <p:cNvPr id="51" name="이등변 삼각형 50"/>
          <p:cNvSpPr/>
          <p:nvPr/>
        </p:nvSpPr>
        <p:spPr>
          <a:xfrm rot="5400000">
            <a:off x="1806563" y="5101875"/>
            <a:ext cx="252000" cy="252000"/>
          </a:xfrm>
          <a:prstGeom prst="triangle">
            <a:avLst/>
          </a:prstGeom>
          <a:solidFill>
            <a:srgbClr val="92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처리 52"/>
          <p:cNvSpPr/>
          <p:nvPr/>
        </p:nvSpPr>
        <p:spPr>
          <a:xfrm>
            <a:off x="706906" y="1932034"/>
            <a:ext cx="1676400" cy="381000"/>
          </a:xfrm>
          <a:prstGeom prst="flowChartProcess">
            <a:avLst/>
          </a:prstGeom>
          <a:solidFill>
            <a:srgbClr val="FD5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CONTENTS </a:t>
            </a:r>
            <a:r>
              <a:rPr lang="en-US" altLang="ko-KR" sz="1200" b="1" dirty="0" smtClean="0"/>
              <a:t>30% </a:t>
            </a:r>
            <a:endParaRPr lang="ko-KR" altLang="en-US" sz="1200" b="1" dirty="0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1926106" y="2235717"/>
            <a:ext cx="252000" cy="252000"/>
          </a:xfrm>
          <a:prstGeom prst="triangle">
            <a:avLst/>
          </a:prstGeom>
          <a:solidFill>
            <a:srgbClr val="FD5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322182" y="3673836"/>
            <a:ext cx="3237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PRESENTATION</a:t>
            </a:r>
            <a:endParaRPr lang="ko-KR" altLang="en-US" sz="24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362812" y="2548065"/>
            <a:ext cx="4310650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컨텐츠에 대한 내용을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적어요</a:t>
            </a:r>
            <a:endParaRPr lang="en-US" altLang="ko-KR" sz="1100" dirty="0" smtClean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PowerPoint is a computer 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program created 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362812" y="3686536"/>
            <a:ext cx="4310650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컨텐츠에 대한 내용을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적어요</a:t>
            </a:r>
            <a:endParaRPr lang="en-US" altLang="ko-KR" sz="1100" dirty="0" smtClean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PowerPoint is a computer 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program created 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62811" y="4846975"/>
            <a:ext cx="4310651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컨텐츠에 대한 내용을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적어요</a:t>
            </a:r>
            <a:endParaRPr lang="en-US" altLang="ko-KR" sz="1100" dirty="0" smtClean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PowerPoint is a computer 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program created 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1938262" y="253998"/>
            <a:ext cx="2862338" cy="518148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CONTENTS. 1</a:t>
            </a:r>
          </a:p>
        </p:txBody>
      </p:sp>
      <p:sp>
        <p:nvSpPr>
          <p:cNvPr id="66" name="자유형 65"/>
          <p:cNvSpPr/>
          <p:nvPr/>
        </p:nvSpPr>
        <p:spPr>
          <a:xfrm>
            <a:off x="4876800" y="253998"/>
            <a:ext cx="2862338" cy="518148"/>
          </a:xfrm>
          <a:custGeom>
            <a:avLst/>
            <a:gdLst>
              <a:gd name="connsiteX0" fmla="*/ 71353 w 2862338"/>
              <a:gd name="connsiteY0" fmla="*/ 0 h 518148"/>
              <a:gd name="connsiteX1" fmla="*/ 2790985 w 2862338"/>
              <a:gd name="connsiteY1" fmla="*/ 0 h 518148"/>
              <a:gd name="connsiteX2" fmla="*/ 2862338 w 2862338"/>
              <a:gd name="connsiteY2" fmla="*/ 71353 h 518148"/>
              <a:gd name="connsiteX3" fmla="*/ 2862338 w 2862338"/>
              <a:gd name="connsiteY3" fmla="*/ 518148 h 518148"/>
              <a:gd name="connsiteX4" fmla="*/ 0 w 2862338"/>
              <a:gd name="connsiteY4" fmla="*/ 518148 h 518148"/>
              <a:gd name="connsiteX5" fmla="*/ 0 w 2862338"/>
              <a:gd name="connsiteY5" fmla="*/ 71353 h 518148"/>
              <a:gd name="connsiteX6" fmla="*/ 71353 w 2862338"/>
              <a:gd name="connsiteY6" fmla="*/ 0 h 5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338" h="518148">
                <a:moveTo>
                  <a:pt x="71353" y="0"/>
                </a:moveTo>
                <a:lnTo>
                  <a:pt x="2790985" y="0"/>
                </a:lnTo>
                <a:cubicBezTo>
                  <a:pt x="2830392" y="0"/>
                  <a:pt x="2862338" y="31946"/>
                  <a:pt x="2862338" y="71353"/>
                </a:cubicBezTo>
                <a:lnTo>
                  <a:pt x="2862338" y="518148"/>
                </a:lnTo>
                <a:lnTo>
                  <a:pt x="0" y="518148"/>
                </a:lnTo>
                <a:lnTo>
                  <a:pt x="0" y="71353"/>
                </a:lnTo>
                <a:cubicBezTo>
                  <a:pt x="0" y="31946"/>
                  <a:pt x="31946" y="0"/>
                  <a:pt x="71353" y="0"/>
                </a:cubicBezTo>
                <a:close/>
              </a:path>
            </a:pathLst>
          </a:cu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CONTENTS. 2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28600" y="774698"/>
            <a:ext cx="11684000" cy="825500"/>
          </a:xfrm>
          <a:prstGeom prst="rect">
            <a:avLst/>
          </a:prstGeom>
          <a:solidFill>
            <a:srgbClr val="F5F5F5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38866" y="927098"/>
            <a:ext cx="9821333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en-US" altLang="ko-KR" i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BIZCAM Management consultation report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398690" y="268968"/>
            <a:ext cx="1163885" cy="1081464"/>
            <a:chOff x="398690" y="268968"/>
            <a:chExt cx="1163885" cy="1081464"/>
          </a:xfrm>
        </p:grpSpPr>
        <p:sp>
          <p:nvSpPr>
            <p:cNvPr id="11" name="타원 10"/>
            <p:cNvSpPr/>
            <p:nvPr/>
          </p:nvSpPr>
          <p:spPr>
            <a:xfrm>
              <a:off x="422764" y="338338"/>
              <a:ext cx="296987" cy="29698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8690" y="297543"/>
              <a:ext cx="328199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200" smtClean="0">
                  <a:solidFill>
                    <a:schemeClr val="bg1"/>
                  </a:solidFill>
                </a:rPr>
                <a:t>X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833025" y="338338"/>
              <a:ext cx="296987" cy="29698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84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400">
                  <a:solidFill>
                    <a:schemeClr val="bg1"/>
                  </a:solidFill>
                </a:rPr>
                <a:t>-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248925" y="338338"/>
              <a:ext cx="296987" cy="29698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34376" y="268968"/>
              <a:ext cx="32819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400" smtClean="0">
                  <a:solidFill>
                    <a:schemeClr val="bg1"/>
                  </a:solidFill>
                </a:rPr>
                <a:t>+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433045" y="1067363"/>
              <a:ext cx="150350" cy="261938"/>
              <a:chOff x="439395" y="1067363"/>
              <a:chExt cx="150350" cy="261938"/>
            </a:xfrm>
          </p:grpSpPr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445745" y="1192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7"/>
              <p:cNvSpPr>
                <a:spLocks/>
              </p:cNvSpPr>
              <p:nvPr/>
            </p:nvSpPr>
            <p:spPr bwMode="auto">
              <a:xfrm>
                <a:off x="439395" y="106736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 rot="10800000">
              <a:off x="1345792" y="1073713"/>
              <a:ext cx="150350" cy="261938"/>
              <a:chOff x="439395" y="1188013"/>
              <a:chExt cx="150350" cy="261938"/>
            </a:xfrm>
          </p:grpSpPr>
          <p:sp>
            <p:nvSpPr>
              <p:cNvPr id="28" name="Freeform 6"/>
              <p:cNvSpPr>
                <a:spLocks/>
              </p:cNvSpPr>
              <p:nvPr/>
            </p:nvSpPr>
            <p:spPr bwMode="auto">
              <a:xfrm>
                <a:off x="445745" y="1319776"/>
                <a:ext cx="144000" cy="11113"/>
              </a:xfrm>
              <a:custGeom>
                <a:avLst/>
                <a:gdLst>
                  <a:gd name="T0" fmla="*/ 51 w 3342"/>
                  <a:gd name="T1" fmla="*/ 0 h 102"/>
                  <a:gd name="T2" fmla="*/ 3291 w 3342"/>
                  <a:gd name="T3" fmla="*/ 0 h 102"/>
                  <a:gd name="T4" fmla="*/ 3307 w 3342"/>
                  <a:gd name="T5" fmla="*/ 2 h 102"/>
                  <a:gd name="T6" fmla="*/ 3321 w 3342"/>
                  <a:gd name="T7" fmla="*/ 10 h 102"/>
                  <a:gd name="T8" fmla="*/ 3332 w 3342"/>
                  <a:gd name="T9" fmla="*/ 21 h 102"/>
                  <a:gd name="T10" fmla="*/ 3340 w 3342"/>
                  <a:gd name="T11" fmla="*/ 35 h 102"/>
                  <a:gd name="T12" fmla="*/ 3342 w 3342"/>
                  <a:gd name="T13" fmla="*/ 50 h 102"/>
                  <a:gd name="T14" fmla="*/ 3340 w 3342"/>
                  <a:gd name="T15" fmla="*/ 67 h 102"/>
                  <a:gd name="T16" fmla="*/ 3332 w 3342"/>
                  <a:gd name="T17" fmla="*/ 80 h 102"/>
                  <a:gd name="T18" fmla="*/ 3321 w 3342"/>
                  <a:gd name="T19" fmla="*/ 92 h 102"/>
                  <a:gd name="T20" fmla="*/ 3307 w 3342"/>
                  <a:gd name="T21" fmla="*/ 99 h 102"/>
                  <a:gd name="T22" fmla="*/ 3291 w 3342"/>
                  <a:gd name="T23" fmla="*/ 102 h 102"/>
                  <a:gd name="T24" fmla="*/ 51 w 3342"/>
                  <a:gd name="T25" fmla="*/ 102 h 102"/>
                  <a:gd name="T26" fmla="*/ 35 w 3342"/>
                  <a:gd name="T27" fmla="*/ 99 h 102"/>
                  <a:gd name="T28" fmla="*/ 21 w 3342"/>
                  <a:gd name="T29" fmla="*/ 92 h 102"/>
                  <a:gd name="T30" fmla="*/ 9 w 3342"/>
                  <a:gd name="T31" fmla="*/ 80 h 102"/>
                  <a:gd name="T32" fmla="*/ 3 w 3342"/>
                  <a:gd name="T33" fmla="*/ 67 h 102"/>
                  <a:gd name="T34" fmla="*/ 0 w 3342"/>
                  <a:gd name="T35" fmla="*/ 50 h 102"/>
                  <a:gd name="T36" fmla="*/ 3 w 3342"/>
                  <a:gd name="T37" fmla="*/ 35 h 102"/>
                  <a:gd name="T38" fmla="*/ 9 w 3342"/>
                  <a:gd name="T39" fmla="*/ 21 h 102"/>
                  <a:gd name="T40" fmla="*/ 21 w 3342"/>
                  <a:gd name="T41" fmla="*/ 10 h 102"/>
                  <a:gd name="T42" fmla="*/ 35 w 3342"/>
                  <a:gd name="T43" fmla="*/ 2 h 102"/>
                  <a:gd name="T44" fmla="*/ 51 w 3342"/>
                  <a:gd name="T4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42" h="102">
                    <a:moveTo>
                      <a:pt x="51" y="0"/>
                    </a:moveTo>
                    <a:lnTo>
                      <a:pt x="3291" y="0"/>
                    </a:lnTo>
                    <a:lnTo>
                      <a:pt x="3307" y="2"/>
                    </a:lnTo>
                    <a:lnTo>
                      <a:pt x="3321" y="10"/>
                    </a:lnTo>
                    <a:lnTo>
                      <a:pt x="3332" y="21"/>
                    </a:lnTo>
                    <a:lnTo>
                      <a:pt x="3340" y="35"/>
                    </a:lnTo>
                    <a:lnTo>
                      <a:pt x="3342" y="50"/>
                    </a:lnTo>
                    <a:lnTo>
                      <a:pt x="3340" y="67"/>
                    </a:lnTo>
                    <a:lnTo>
                      <a:pt x="3332" y="80"/>
                    </a:lnTo>
                    <a:lnTo>
                      <a:pt x="3321" y="92"/>
                    </a:lnTo>
                    <a:lnTo>
                      <a:pt x="3307" y="99"/>
                    </a:lnTo>
                    <a:lnTo>
                      <a:pt x="3291" y="102"/>
                    </a:lnTo>
                    <a:lnTo>
                      <a:pt x="51" y="102"/>
                    </a:lnTo>
                    <a:lnTo>
                      <a:pt x="35" y="99"/>
                    </a:lnTo>
                    <a:lnTo>
                      <a:pt x="21" y="92"/>
                    </a:lnTo>
                    <a:lnTo>
                      <a:pt x="9" y="80"/>
                    </a:lnTo>
                    <a:lnTo>
                      <a:pt x="3" y="67"/>
                    </a:lnTo>
                    <a:lnTo>
                      <a:pt x="0" y="50"/>
                    </a:lnTo>
                    <a:lnTo>
                      <a:pt x="3" y="35"/>
                    </a:lnTo>
                    <a:lnTo>
                      <a:pt x="9" y="21"/>
                    </a:lnTo>
                    <a:lnTo>
                      <a:pt x="21" y="10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439395" y="1188013"/>
                <a:ext cx="138113" cy="261938"/>
              </a:xfrm>
              <a:custGeom>
                <a:avLst/>
                <a:gdLst>
                  <a:gd name="T0" fmla="*/ 1327 w 1386"/>
                  <a:gd name="T1" fmla="*/ 0 h 2639"/>
                  <a:gd name="T2" fmla="*/ 1343 w 1386"/>
                  <a:gd name="T3" fmla="*/ 0 h 2639"/>
                  <a:gd name="T4" fmla="*/ 1358 w 1386"/>
                  <a:gd name="T5" fmla="*/ 4 h 2639"/>
                  <a:gd name="T6" fmla="*/ 1371 w 1386"/>
                  <a:gd name="T7" fmla="*/ 13 h 2639"/>
                  <a:gd name="T8" fmla="*/ 1380 w 1386"/>
                  <a:gd name="T9" fmla="*/ 27 h 2639"/>
                  <a:gd name="T10" fmla="*/ 1386 w 1386"/>
                  <a:gd name="T11" fmla="*/ 42 h 2639"/>
                  <a:gd name="T12" fmla="*/ 1386 w 1386"/>
                  <a:gd name="T13" fmla="*/ 58 h 2639"/>
                  <a:gd name="T14" fmla="*/ 1380 w 1386"/>
                  <a:gd name="T15" fmla="*/ 72 h 2639"/>
                  <a:gd name="T16" fmla="*/ 1371 w 1386"/>
                  <a:gd name="T17" fmla="*/ 86 h 2639"/>
                  <a:gd name="T18" fmla="*/ 124 w 1386"/>
                  <a:gd name="T19" fmla="*/ 1318 h 2639"/>
                  <a:gd name="T20" fmla="*/ 1371 w 1386"/>
                  <a:gd name="T21" fmla="*/ 2553 h 2639"/>
                  <a:gd name="T22" fmla="*/ 1380 w 1386"/>
                  <a:gd name="T23" fmla="*/ 2565 h 2639"/>
                  <a:gd name="T24" fmla="*/ 1386 w 1386"/>
                  <a:gd name="T25" fmla="*/ 2581 h 2639"/>
                  <a:gd name="T26" fmla="*/ 1386 w 1386"/>
                  <a:gd name="T27" fmla="*/ 2596 h 2639"/>
                  <a:gd name="T28" fmla="*/ 1380 w 1386"/>
                  <a:gd name="T29" fmla="*/ 2611 h 2639"/>
                  <a:gd name="T30" fmla="*/ 1371 w 1386"/>
                  <a:gd name="T31" fmla="*/ 2624 h 2639"/>
                  <a:gd name="T32" fmla="*/ 1360 w 1386"/>
                  <a:gd name="T33" fmla="*/ 2632 h 2639"/>
                  <a:gd name="T34" fmla="*/ 1348 w 1386"/>
                  <a:gd name="T35" fmla="*/ 2638 h 2639"/>
                  <a:gd name="T36" fmla="*/ 1335 w 1386"/>
                  <a:gd name="T37" fmla="*/ 2639 h 2639"/>
                  <a:gd name="T38" fmla="*/ 1322 w 1386"/>
                  <a:gd name="T39" fmla="*/ 2638 h 2639"/>
                  <a:gd name="T40" fmla="*/ 1310 w 1386"/>
                  <a:gd name="T41" fmla="*/ 2632 h 2639"/>
                  <a:gd name="T42" fmla="*/ 1299 w 1386"/>
                  <a:gd name="T43" fmla="*/ 2624 h 2639"/>
                  <a:gd name="T44" fmla="*/ 15 w 1386"/>
                  <a:gd name="T45" fmla="*/ 1354 h 2639"/>
                  <a:gd name="T46" fmla="*/ 7 w 1386"/>
                  <a:gd name="T47" fmla="*/ 1344 h 2639"/>
                  <a:gd name="T48" fmla="*/ 2 w 1386"/>
                  <a:gd name="T49" fmla="*/ 1332 h 2639"/>
                  <a:gd name="T50" fmla="*/ 0 w 1386"/>
                  <a:gd name="T51" fmla="*/ 1318 h 2639"/>
                  <a:gd name="T52" fmla="*/ 2 w 1386"/>
                  <a:gd name="T53" fmla="*/ 1306 h 2639"/>
                  <a:gd name="T54" fmla="*/ 7 w 1386"/>
                  <a:gd name="T55" fmla="*/ 1293 h 2639"/>
                  <a:gd name="T56" fmla="*/ 15 w 1386"/>
                  <a:gd name="T57" fmla="*/ 1283 h 2639"/>
                  <a:gd name="T58" fmla="*/ 1299 w 1386"/>
                  <a:gd name="T59" fmla="*/ 13 h 2639"/>
                  <a:gd name="T60" fmla="*/ 1312 w 1386"/>
                  <a:gd name="T61" fmla="*/ 4 h 2639"/>
                  <a:gd name="T62" fmla="*/ 1327 w 1386"/>
                  <a:gd name="T63" fmla="*/ 0 h 2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6" h="2639">
                    <a:moveTo>
                      <a:pt x="1327" y="0"/>
                    </a:moveTo>
                    <a:lnTo>
                      <a:pt x="1343" y="0"/>
                    </a:lnTo>
                    <a:lnTo>
                      <a:pt x="1358" y="4"/>
                    </a:lnTo>
                    <a:lnTo>
                      <a:pt x="1371" y="13"/>
                    </a:lnTo>
                    <a:lnTo>
                      <a:pt x="1380" y="27"/>
                    </a:lnTo>
                    <a:lnTo>
                      <a:pt x="1386" y="42"/>
                    </a:lnTo>
                    <a:lnTo>
                      <a:pt x="1386" y="58"/>
                    </a:lnTo>
                    <a:lnTo>
                      <a:pt x="1380" y="72"/>
                    </a:lnTo>
                    <a:lnTo>
                      <a:pt x="1371" y="86"/>
                    </a:lnTo>
                    <a:lnTo>
                      <a:pt x="124" y="1318"/>
                    </a:lnTo>
                    <a:lnTo>
                      <a:pt x="1371" y="2553"/>
                    </a:lnTo>
                    <a:lnTo>
                      <a:pt x="1380" y="2565"/>
                    </a:lnTo>
                    <a:lnTo>
                      <a:pt x="1386" y="2581"/>
                    </a:lnTo>
                    <a:lnTo>
                      <a:pt x="1386" y="2596"/>
                    </a:lnTo>
                    <a:lnTo>
                      <a:pt x="1380" y="2611"/>
                    </a:lnTo>
                    <a:lnTo>
                      <a:pt x="1371" y="2624"/>
                    </a:lnTo>
                    <a:lnTo>
                      <a:pt x="1360" y="2632"/>
                    </a:lnTo>
                    <a:lnTo>
                      <a:pt x="1348" y="2638"/>
                    </a:lnTo>
                    <a:lnTo>
                      <a:pt x="1335" y="2639"/>
                    </a:lnTo>
                    <a:lnTo>
                      <a:pt x="1322" y="2638"/>
                    </a:lnTo>
                    <a:lnTo>
                      <a:pt x="1310" y="2632"/>
                    </a:lnTo>
                    <a:lnTo>
                      <a:pt x="1299" y="2624"/>
                    </a:lnTo>
                    <a:lnTo>
                      <a:pt x="15" y="1354"/>
                    </a:lnTo>
                    <a:lnTo>
                      <a:pt x="7" y="1344"/>
                    </a:lnTo>
                    <a:lnTo>
                      <a:pt x="2" y="1332"/>
                    </a:lnTo>
                    <a:lnTo>
                      <a:pt x="0" y="1318"/>
                    </a:lnTo>
                    <a:lnTo>
                      <a:pt x="2" y="1306"/>
                    </a:lnTo>
                    <a:lnTo>
                      <a:pt x="7" y="1293"/>
                    </a:lnTo>
                    <a:lnTo>
                      <a:pt x="15" y="1283"/>
                    </a:lnTo>
                    <a:lnTo>
                      <a:pt x="1299" y="13"/>
                    </a:lnTo>
                    <a:lnTo>
                      <a:pt x="1312" y="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860801" y="1052367"/>
              <a:ext cx="263298" cy="298065"/>
            </a:xfrm>
            <a:custGeom>
              <a:avLst/>
              <a:gdLst>
                <a:gd name="T0" fmla="*/ 2160 w 3620"/>
                <a:gd name="T1" fmla="*/ 34 h 4098"/>
                <a:gd name="T2" fmla="*/ 2591 w 3620"/>
                <a:gd name="T3" fmla="*/ 178 h 4098"/>
                <a:gd name="T4" fmla="*/ 2966 w 3620"/>
                <a:gd name="T5" fmla="*/ 418 h 4098"/>
                <a:gd name="T6" fmla="*/ 3270 w 3620"/>
                <a:gd name="T7" fmla="*/ 741 h 4098"/>
                <a:gd name="T8" fmla="*/ 3488 w 3620"/>
                <a:gd name="T9" fmla="*/ 1133 h 4098"/>
                <a:gd name="T10" fmla="*/ 3605 w 3620"/>
                <a:gd name="T11" fmla="*/ 1575 h 4098"/>
                <a:gd name="T12" fmla="*/ 3605 w 3620"/>
                <a:gd name="T13" fmla="*/ 2047 h 4098"/>
                <a:gd name="T14" fmla="*/ 3488 w 3620"/>
                <a:gd name="T15" fmla="*/ 2489 h 4098"/>
                <a:gd name="T16" fmla="*/ 3270 w 3620"/>
                <a:gd name="T17" fmla="*/ 2879 h 4098"/>
                <a:gd name="T18" fmla="*/ 2966 w 3620"/>
                <a:gd name="T19" fmla="*/ 3203 h 4098"/>
                <a:gd name="T20" fmla="*/ 2591 w 3620"/>
                <a:gd name="T21" fmla="*/ 3444 h 4098"/>
                <a:gd name="T22" fmla="*/ 2160 w 3620"/>
                <a:gd name="T23" fmla="*/ 3586 h 4098"/>
                <a:gd name="T24" fmla="*/ 1624 w 3620"/>
                <a:gd name="T25" fmla="*/ 3621 h 4098"/>
                <a:gd name="T26" fmla="*/ 1917 w 3620"/>
                <a:gd name="T27" fmla="*/ 3985 h 4098"/>
                <a:gd name="T28" fmla="*/ 1882 w 3620"/>
                <a:gd name="T29" fmla="*/ 4071 h 4098"/>
                <a:gd name="T30" fmla="*/ 1788 w 3620"/>
                <a:gd name="T31" fmla="*/ 4096 h 4098"/>
                <a:gd name="T32" fmla="*/ 1349 w 3620"/>
                <a:gd name="T33" fmla="*/ 3636 h 4098"/>
                <a:gd name="T34" fmla="*/ 1302 w 3620"/>
                <a:gd name="T35" fmla="*/ 3513 h 4098"/>
                <a:gd name="T36" fmla="*/ 1349 w 3620"/>
                <a:gd name="T37" fmla="*/ 3391 h 4098"/>
                <a:gd name="T38" fmla="*/ 1793 w 3620"/>
                <a:gd name="T39" fmla="*/ 2931 h 4098"/>
                <a:gd name="T40" fmla="*/ 1882 w 3620"/>
                <a:gd name="T41" fmla="*/ 2957 h 4098"/>
                <a:gd name="T42" fmla="*/ 1917 w 3620"/>
                <a:gd name="T43" fmla="*/ 3042 h 4098"/>
                <a:gd name="T44" fmla="*/ 1624 w 3620"/>
                <a:gd name="T45" fmla="*/ 3406 h 4098"/>
                <a:gd name="T46" fmla="*/ 2131 w 3620"/>
                <a:gd name="T47" fmla="*/ 3374 h 4098"/>
                <a:gd name="T48" fmla="*/ 2524 w 3620"/>
                <a:gd name="T49" fmla="*/ 3237 h 4098"/>
                <a:gd name="T50" fmla="*/ 2863 w 3620"/>
                <a:gd name="T51" fmla="*/ 3008 h 4098"/>
                <a:gd name="T52" fmla="*/ 3132 w 3620"/>
                <a:gd name="T53" fmla="*/ 2702 h 4098"/>
                <a:gd name="T54" fmla="*/ 3317 w 3620"/>
                <a:gd name="T55" fmla="*/ 2335 h 4098"/>
                <a:gd name="T56" fmla="*/ 3402 w 3620"/>
                <a:gd name="T57" fmla="*/ 1920 h 4098"/>
                <a:gd name="T58" fmla="*/ 3373 w 3620"/>
                <a:gd name="T59" fmla="*/ 1489 h 4098"/>
                <a:gd name="T60" fmla="*/ 3236 w 3620"/>
                <a:gd name="T61" fmla="*/ 1097 h 4098"/>
                <a:gd name="T62" fmla="*/ 3008 w 3620"/>
                <a:gd name="T63" fmla="*/ 758 h 4098"/>
                <a:gd name="T64" fmla="*/ 2701 w 3620"/>
                <a:gd name="T65" fmla="*/ 488 h 4098"/>
                <a:gd name="T66" fmla="*/ 2334 w 3620"/>
                <a:gd name="T67" fmla="*/ 303 h 4098"/>
                <a:gd name="T68" fmla="*/ 1919 w 3620"/>
                <a:gd name="T69" fmla="*/ 219 h 4098"/>
                <a:gd name="T70" fmla="*/ 1488 w 3620"/>
                <a:gd name="T71" fmla="*/ 247 h 4098"/>
                <a:gd name="T72" fmla="*/ 1096 w 3620"/>
                <a:gd name="T73" fmla="*/ 384 h 4098"/>
                <a:gd name="T74" fmla="*/ 757 w 3620"/>
                <a:gd name="T75" fmla="*/ 612 h 4098"/>
                <a:gd name="T76" fmla="*/ 488 w 3620"/>
                <a:gd name="T77" fmla="*/ 919 h 4098"/>
                <a:gd name="T78" fmla="*/ 303 w 3620"/>
                <a:gd name="T79" fmla="*/ 1287 h 4098"/>
                <a:gd name="T80" fmla="*/ 218 w 3620"/>
                <a:gd name="T81" fmla="*/ 1701 h 4098"/>
                <a:gd name="T82" fmla="*/ 184 w 3620"/>
                <a:gd name="T83" fmla="*/ 1886 h 4098"/>
                <a:gd name="T84" fmla="*/ 79 w 3620"/>
                <a:gd name="T85" fmla="*/ 1914 h 4098"/>
                <a:gd name="T86" fmla="*/ 3 w 3620"/>
                <a:gd name="T87" fmla="*/ 1839 h 4098"/>
                <a:gd name="T88" fmla="*/ 35 w 3620"/>
                <a:gd name="T89" fmla="*/ 1460 h 4098"/>
                <a:gd name="T90" fmla="*/ 177 w 3620"/>
                <a:gd name="T91" fmla="*/ 1029 h 4098"/>
                <a:gd name="T92" fmla="*/ 418 w 3620"/>
                <a:gd name="T93" fmla="*/ 654 h 4098"/>
                <a:gd name="T94" fmla="*/ 742 w 3620"/>
                <a:gd name="T95" fmla="*/ 350 h 4098"/>
                <a:gd name="T96" fmla="*/ 1132 w 3620"/>
                <a:gd name="T97" fmla="*/ 132 h 4098"/>
                <a:gd name="T98" fmla="*/ 1574 w 3620"/>
                <a:gd name="T99" fmla="*/ 1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0" h="4098">
                  <a:moveTo>
                    <a:pt x="1810" y="0"/>
                  </a:moveTo>
                  <a:lnTo>
                    <a:pt x="1929" y="4"/>
                  </a:lnTo>
                  <a:lnTo>
                    <a:pt x="2046" y="15"/>
                  </a:lnTo>
                  <a:lnTo>
                    <a:pt x="2160" y="34"/>
                  </a:lnTo>
                  <a:lnTo>
                    <a:pt x="2272" y="60"/>
                  </a:lnTo>
                  <a:lnTo>
                    <a:pt x="2381" y="92"/>
                  </a:lnTo>
                  <a:lnTo>
                    <a:pt x="2488" y="132"/>
                  </a:lnTo>
                  <a:lnTo>
                    <a:pt x="2591" y="178"/>
                  </a:lnTo>
                  <a:lnTo>
                    <a:pt x="2690" y="228"/>
                  </a:lnTo>
                  <a:lnTo>
                    <a:pt x="2786" y="287"/>
                  </a:lnTo>
                  <a:lnTo>
                    <a:pt x="2878" y="350"/>
                  </a:lnTo>
                  <a:lnTo>
                    <a:pt x="2966" y="418"/>
                  </a:lnTo>
                  <a:lnTo>
                    <a:pt x="3049" y="492"/>
                  </a:lnTo>
                  <a:lnTo>
                    <a:pt x="3128" y="571"/>
                  </a:lnTo>
                  <a:lnTo>
                    <a:pt x="3202" y="654"/>
                  </a:lnTo>
                  <a:lnTo>
                    <a:pt x="3270" y="741"/>
                  </a:lnTo>
                  <a:lnTo>
                    <a:pt x="3333" y="833"/>
                  </a:lnTo>
                  <a:lnTo>
                    <a:pt x="3392" y="930"/>
                  </a:lnTo>
                  <a:lnTo>
                    <a:pt x="3442" y="1029"/>
                  </a:lnTo>
                  <a:lnTo>
                    <a:pt x="3488" y="1133"/>
                  </a:lnTo>
                  <a:lnTo>
                    <a:pt x="3527" y="1239"/>
                  </a:lnTo>
                  <a:lnTo>
                    <a:pt x="3560" y="1349"/>
                  </a:lnTo>
                  <a:lnTo>
                    <a:pt x="3587" y="1460"/>
                  </a:lnTo>
                  <a:lnTo>
                    <a:pt x="3605" y="1575"/>
                  </a:lnTo>
                  <a:lnTo>
                    <a:pt x="3616" y="1691"/>
                  </a:lnTo>
                  <a:lnTo>
                    <a:pt x="3620" y="1811"/>
                  </a:lnTo>
                  <a:lnTo>
                    <a:pt x="3616" y="1930"/>
                  </a:lnTo>
                  <a:lnTo>
                    <a:pt x="3605" y="2047"/>
                  </a:lnTo>
                  <a:lnTo>
                    <a:pt x="3587" y="2161"/>
                  </a:lnTo>
                  <a:lnTo>
                    <a:pt x="3560" y="2273"/>
                  </a:lnTo>
                  <a:lnTo>
                    <a:pt x="3527" y="2382"/>
                  </a:lnTo>
                  <a:lnTo>
                    <a:pt x="3488" y="2489"/>
                  </a:lnTo>
                  <a:lnTo>
                    <a:pt x="3442" y="2592"/>
                  </a:lnTo>
                  <a:lnTo>
                    <a:pt x="3392" y="2691"/>
                  </a:lnTo>
                  <a:lnTo>
                    <a:pt x="3333" y="2787"/>
                  </a:lnTo>
                  <a:lnTo>
                    <a:pt x="3270" y="2879"/>
                  </a:lnTo>
                  <a:lnTo>
                    <a:pt x="3202" y="2967"/>
                  </a:lnTo>
                  <a:lnTo>
                    <a:pt x="3128" y="3050"/>
                  </a:lnTo>
                  <a:lnTo>
                    <a:pt x="3049" y="3128"/>
                  </a:lnTo>
                  <a:lnTo>
                    <a:pt x="2966" y="3203"/>
                  </a:lnTo>
                  <a:lnTo>
                    <a:pt x="2878" y="3271"/>
                  </a:lnTo>
                  <a:lnTo>
                    <a:pt x="2786" y="3334"/>
                  </a:lnTo>
                  <a:lnTo>
                    <a:pt x="2690" y="3391"/>
                  </a:lnTo>
                  <a:lnTo>
                    <a:pt x="2591" y="3444"/>
                  </a:lnTo>
                  <a:lnTo>
                    <a:pt x="2488" y="3490"/>
                  </a:lnTo>
                  <a:lnTo>
                    <a:pt x="2381" y="3528"/>
                  </a:lnTo>
                  <a:lnTo>
                    <a:pt x="2272" y="3562"/>
                  </a:lnTo>
                  <a:lnTo>
                    <a:pt x="2160" y="3586"/>
                  </a:lnTo>
                  <a:lnTo>
                    <a:pt x="2046" y="3606"/>
                  </a:lnTo>
                  <a:lnTo>
                    <a:pt x="1929" y="3617"/>
                  </a:lnTo>
                  <a:lnTo>
                    <a:pt x="1810" y="3621"/>
                  </a:lnTo>
                  <a:lnTo>
                    <a:pt x="1624" y="3621"/>
                  </a:lnTo>
                  <a:lnTo>
                    <a:pt x="1891" y="3919"/>
                  </a:lnTo>
                  <a:lnTo>
                    <a:pt x="1904" y="3939"/>
                  </a:lnTo>
                  <a:lnTo>
                    <a:pt x="1913" y="3961"/>
                  </a:lnTo>
                  <a:lnTo>
                    <a:pt x="1917" y="3985"/>
                  </a:lnTo>
                  <a:lnTo>
                    <a:pt x="1915" y="4009"/>
                  </a:lnTo>
                  <a:lnTo>
                    <a:pt x="1909" y="4031"/>
                  </a:lnTo>
                  <a:lnTo>
                    <a:pt x="1898" y="4052"/>
                  </a:lnTo>
                  <a:lnTo>
                    <a:pt x="1882" y="4071"/>
                  </a:lnTo>
                  <a:lnTo>
                    <a:pt x="1860" y="4086"/>
                  </a:lnTo>
                  <a:lnTo>
                    <a:pt x="1835" y="4096"/>
                  </a:lnTo>
                  <a:lnTo>
                    <a:pt x="1810" y="4098"/>
                  </a:lnTo>
                  <a:lnTo>
                    <a:pt x="1788" y="4096"/>
                  </a:lnTo>
                  <a:lnTo>
                    <a:pt x="1766" y="4089"/>
                  </a:lnTo>
                  <a:lnTo>
                    <a:pt x="1748" y="4078"/>
                  </a:lnTo>
                  <a:lnTo>
                    <a:pt x="1730" y="4062"/>
                  </a:lnTo>
                  <a:lnTo>
                    <a:pt x="1349" y="3636"/>
                  </a:lnTo>
                  <a:lnTo>
                    <a:pt x="1328" y="3609"/>
                  </a:lnTo>
                  <a:lnTo>
                    <a:pt x="1315" y="3578"/>
                  </a:lnTo>
                  <a:lnTo>
                    <a:pt x="1306" y="3547"/>
                  </a:lnTo>
                  <a:lnTo>
                    <a:pt x="1302" y="3513"/>
                  </a:lnTo>
                  <a:lnTo>
                    <a:pt x="1306" y="3481"/>
                  </a:lnTo>
                  <a:lnTo>
                    <a:pt x="1315" y="3449"/>
                  </a:lnTo>
                  <a:lnTo>
                    <a:pt x="1328" y="3419"/>
                  </a:lnTo>
                  <a:lnTo>
                    <a:pt x="1349" y="3391"/>
                  </a:lnTo>
                  <a:lnTo>
                    <a:pt x="1730" y="2965"/>
                  </a:lnTo>
                  <a:lnTo>
                    <a:pt x="1748" y="2948"/>
                  </a:lnTo>
                  <a:lnTo>
                    <a:pt x="1769" y="2937"/>
                  </a:lnTo>
                  <a:lnTo>
                    <a:pt x="1793" y="2931"/>
                  </a:lnTo>
                  <a:lnTo>
                    <a:pt x="1816" y="2929"/>
                  </a:lnTo>
                  <a:lnTo>
                    <a:pt x="1838" y="2933"/>
                  </a:lnTo>
                  <a:lnTo>
                    <a:pt x="1861" y="2942"/>
                  </a:lnTo>
                  <a:lnTo>
                    <a:pt x="1882" y="2957"/>
                  </a:lnTo>
                  <a:lnTo>
                    <a:pt x="1898" y="2975"/>
                  </a:lnTo>
                  <a:lnTo>
                    <a:pt x="1909" y="2997"/>
                  </a:lnTo>
                  <a:lnTo>
                    <a:pt x="1915" y="3019"/>
                  </a:lnTo>
                  <a:lnTo>
                    <a:pt x="1917" y="3042"/>
                  </a:lnTo>
                  <a:lnTo>
                    <a:pt x="1913" y="3066"/>
                  </a:lnTo>
                  <a:lnTo>
                    <a:pt x="1904" y="3087"/>
                  </a:lnTo>
                  <a:lnTo>
                    <a:pt x="1891" y="3108"/>
                  </a:lnTo>
                  <a:lnTo>
                    <a:pt x="1624" y="3406"/>
                  </a:lnTo>
                  <a:lnTo>
                    <a:pt x="1810" y="3406"/>
                  </a:lnTo>
                  <a:lnTo>
                    <a:pt x="1919" y="3403"/>
                  </a:lnTo>
                  <a:lnTo>
                    <a:pt x="2026" y="3391"/>
                  </a:lnTo>
                  <a:lnTo>
                    <a:pt x="2131" y="3374"/>
                  </a:lnTo>
                  <a:lnTo>
                    <a:pt x="2233" y="3349"/>
                  </a:lnTo>
                  <a:lnTo>
                    <a:pt x="2334" y="3318"/>
                  </a:lnTo>
                  <a:lnTo>
                    <a:pt x="2431" y="3281"/>
                  </a:lnTo>
                  <a:lnTo>
                    <a:pt x="2524" y="3237"/>
                  </a:lnTo>
                  <a:lnTo>
                    <a:pt x="2614" y="3188"/>
                  </a:lnTo>
                  <a:lnTo>
                    <a:pt x="2701" y="3133"/>
                  </a:lnTo>
                  <a:lnTo>
                    <a:pt x="2784" y="3074"/>
                  </a:lnTo>
                  <a:lnTo>
                    <a:pt x="2863" y="3008"/>
                  </a:lnTo>
                  <a:lnTo>
                    <a:pt x="2937" y="2938"/>
                  </a:lnTo>
                  <a:lnTo>
                    <a:pt x="3008" y="2864"/>
                  </a:lnTo>
                  <a:lnTo>
                    <a:pt x="3073" y="2785"/>
                  </a:lnTo>
                  <a:lnTo>
                    <a:pt x="3132" y="2702"/>
                  </a:lnTo>
                  <a:lnTo>
                    <a:pt x="3187" y="2615"/>
                  </a:lnTo>
                  <a:lnTo>
                    <a:pt x="3236" y="2525"/>
                  </a:lnTo>
                  <a:lnTo>
                    <a:pt x="3280" y="2431"/>
                  </a:lnTo>
                  <a:lnTo>
                    <a:pt x="3317" y="2335"/>
                  </a:lnTo>
                  <a:lnTo>
                    <a:pt x="3348" y="2234"/>
                  </a:lnTo>
                  <a:lnTo>
                    <a:pt x="3373" y="2132"/>
                  </a:lnTo>
                  <a:lnTo>
                    <a:pt x="3390" y="2027"/>
                  </a:lnTo>
                  <a:lnTo>
                    <a:pt x="3402" y="1920"/>
                  </a:lnTo>
                  <a:lnTo>
                    <a:pt x="3405" y="1811"/>
                  </a:lnTo>
                  <a:lnTo>
                    <a:pt x="3402" y="1701"/>
                  </a:lnTo>
                  <a:lnTo>
                    <a:pt x="3390" y="1594"/>
                  </a:lnTo>
                  <a:lnTo>
                    <a:pt x="3373" y="1489"/>
                  </a:lnTo>
                  <a:lnTo>
                    <a:pt x="3348" y="1387"/>
                  </a:lnTo>
                  <a:lnTo>
                    <a:pt x="3317" y="1287"/>
                  </a:lnTo>
                  <a:lnTo>
                    <a:pt x="3280" y="1190"/>
                  </a:lnTo>
                  <a:lnTo>
                    <a:pt x="3236" y="1097"/>
                  </a:lnTo>
                  <a:lnTo>
                    <a:pt x="3187" y="1006"/>
                  </a:lnTo>
                  <a:lnTo>
                    <a:pt x="3132" y="919"/>
                  </a:lnTo>
                  <a:lnTo>
                    <a:pt x="3073" y="836"/>
                  </a:lnTo>
                  <a:lnTo>
                    <a:pt x="3008" y="758"/>
                  </a:lnTo>
                  <a:lnTo>
                    <a:pt x="2937" y="683"/>
                  </a:lnTo>
                  <a:lnTo>
                    <a:pt x="2863" y="612"/>
                  </a:lnTo>
                  <a:lnTo>
                    <a:pt x="2784" y="548"/>
                  </a:lnTo>
                  <a:lnTo>
                    <a:pt x="2701" y="488"/>
                  </a:lnTo>
                  <a:lnTo>
                    <a:pt x="2614" y="433"/>
                  </a:lnTo>
                  <a:lnTo>
                    <a:pt x="2524" y="384"/>
                  </a:lnTo>
                  <a:lnTo>
                    <a:pt x="2431" y="340"/>
                  </a:lnTo>
                  <a:lnTo>
                    <a:pt x="2334" y="303"/>
                  </a:lnTo>
                  <a:lnTo>
                    <a:pt x="2233" y="272"/>
                  </a:lnTo>
                  <a:lnTo>
                    <a:pt x="2131" y="247"/>
                  </a:lnTo>
                  <a:lnTo>
                    <a:pt x="2026" y="230"/>
                  </a:lnTo>
                  <a:lnTo>
                    <a:pt x="1919" y="219"/>
                  </a:lnTo>
                  <a:lnTo>
                    <a:pt x="1810" y="215"/>
                  </a:lnTo>
                  <a:lnTo>
                    <a:pt x="1701" y="219"/>
                  </a:lnTo>
                  <a:lnTo>
                    <a:pt x="1594" y="230"/>
                  </a:lnTo>
                  <a:lnTo>
                    <a:pt x="1488" y="247"/>
                  </a:lnTo>
                  <a:lnTo>
                    <a:pt x="1387" y="272"/>
                  </a:lnTo>
                  <a:lnTo>
                    <a:pt x="1286" y="303"/>
                  </a:lnTo>
                  <a:lnTo>
                    <a:pt x="1189" y="340"/>
                  </a:lnTo>
                  <a:lnTo>
                    <a:pt x="1096" y="384"/>
                  </a:lnTo>
                  <a:lnTo>
                    <a:pt x="1005" y="433"/>
                  </a:lnTo>
                  <a:lnTo>
                    <a:pt x="918" y="488"/>
                  </a:lnTo>
                  <a:lnTo>
                    <a:pt x="835" y="548"/>
                  </a:lnTo>
                  <a:lnTo>
                    <a:pt x="757" y="612"/>
                  </a:lnTo>
                  <a:lnTo>
                    <a:pt x="683" y="683"/>
                  </a:lnTo>
                  <a:lnTo>
                    <a:pt x="613" y="758"/>
                  </a:lnTo>
                  <a:lnTo>
                    <a:pt x="547" y="836"/>
                  </a:lnTo>
                  <a:lnTo>
                    <a:pt x="488" y="919"/>
                  </a:lnTo>
                  <a:lnTo>
                    <a:pt x="433" y="1006"/>
                  </a:lnTo>
                  <a:lnTo>
                    <a:pt x="383" y="1097"/>
                  </a:lnTo>
                  <a:lnTo>
                    <a:pt x="340" y="1190"/>
                  </a:lnTo>
                  <a:lnTo>
                    <a:pt x="303" y="1287"/>
                  </a:lnTo>
                  <a:lnTo>
                    <a:pt x="272" y="1387"/>
                  </a:lnTo>
                  <a:lnTo>
                    <a:pt x="247" y="1489"/>
                  </a:lnTo>
                  <a:lnTo>
                    <a:pt x="229" y="1594"/>
                  </a:lnTo>
                  <a:lnTo>
                    <a:pt x="218" y="1701"/>
                  </a:lnTo>
                  <a:lnTo>
                    <a:pt x="215" y="1811"/>
                  </a:lnTo>
                  <a:lnTo>
                    <a:pt x="211" y="1839"/>
                  </a:lnTo>
                  <a:lnTo>
                    <a:pt x="200" y="1865"/>
                  </a:lnTo>
                  <a:lnTo>
                    <a:pt x="184" y="1886"/>
                  </a:lnTo>
                  <a:lnTo>
                    <a:pt x="161" y="1904"/>
                  </a:lnTo>
                  <a:lnTo>
                    <a:pt x="136" y="1914"/>
                  </a:lnTo>
                  <a:lnTo>
                    <a:pt x="108" y="1917"/>
                  </a:lnTo>
                  <a:lnTo>
                    <a:pt x="79" y="1914"/>
                  </a:lnTo>
                  <a:lnTo>
                    <a:pt x="53" y="1904"/>
                  </a:lnTo>
                  <a:lnTo>
                    <a:pt x="31" y="1886"/>
                  </a:lnTo>
                  <a:lnTo>
                    <a:pt x="15" y="1865"/>
                  </a:lnTo>
                  <a:lnTo>
                    <a:pt x="3" y="1839"/>
                  </a:lnTo>
                  <a:lnTo>
                    <a:pt x="0" y="1811"/>
                  </a:lnTo>
                  <a:lnTo>
                    <a:pt x="3" y="1691"/>
                  </a:lnTo>
                  <a:lnTo>
                    <a:pt x="15" y="1575"/>
                  </a:lnTo>
                  <a:lnTo>
                    <a:pt x="35" y="1460"/>
                  </a:lnTo>
                  <a:lnTo>
                    <a:pt x="59" y="1349"/>
                  </a:lnTo>
                  <a:lnTo>
                    <a:pt x="93" y="1239"/>
                  </a:lnTo>
                  <a:lnTo>
                    <a:pt x="131" y="1133"/>
                  </a:lnTo>
                  <a:lnTo>
                    <a:pt x="177" y="1029"/>
                  </a:lnTo>
                  <a:lnTo>
                    <a:pt x="229" y="930"/>
                  </a:lnTo>
                  <a:lnTo>
                    <a:pt x="287" y="833"/>
                  </a:lnTo>
                  <a:lnTo>
                    <a:pt x="350" y="741"/>
                  </a:lnTo>
                  <a:lnTo>
                    <a:pt x="418" y="654"/>
                  </a:lnTo>
                  <a:lnTo>
                    <a:pt x="491" y="571"/>
                  </a:lnTo>
                  <a:lnTo>
                    <a:pt x="571" y="492"/>
                  </a:lnTo>
                  <a:lnTo>
                    <a:pt x="654" y="418"/>
                  </a:lnTo>
                  <a:lnTo>
                    <a:pt x="742" y="350"/>
                  </a:lnTo>
                  <a:lnTo>
                    <a:pt x="834" y="287"/>
                  </a:lnTo>
                  <a:lnTo>
                    <a:pt x="930" y="228"/>
                  </a:lnTo>
                  <a:lnTo>
                    <a:pt x="1029" y="178"/>
                  </a:lnTo>
                  <a:lnTo>
                    <a:pt x="1132" y="132"/>
                  </a:lnTo>
                  <a:lnTo>
                    <a:pt x="1239" y="92"/>
                  </a:lnTo>
                  <a:lnTo>
                    <a:pt x="1348" y="60"/>
                  </a:lnTo>
                  <a:lnTo>
                    <a:pt x="1460" y="34"/>
                  </a:lnTo>
                  <a:lnTo>
                    <a:pt x="1574" y="15"/>
                  </a:lnTo>
                  <a:lnTo>
                    <a:pt x="1691" y="4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925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8" t="9048" r="43056" b="56651"/>
          <a:stretch/>
        </p:blipFill>
        <p:spPr>
          <a:xfrm>
            <a:off x="0" y="50799"/>
            <a:ext cx="12371029" cy="68199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11200" y="685799"/>
            <a:ext cx="10972800" cy="6197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1" t="8889" r="55417" b="82037"/>
          <a:stretch/>
        </p:blipFill>
        <p:spPr>
          <a:xfrm>
            <a:off x="4257187" y="63500"/>
            <a:ext cx="3856654" cy="1181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4" t="12137" r="37564" b="33675"/>
          <a:stretch/>
        </p:blipFill>
        <p:spPr>
          <a:xfrm rot="10971420">
            <a:off x="10850374" y="63500"/>
            <a:ext cx="809454" cy="675257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850928" y="3653032"/>
            <a:ext cx="1975458" cy="2211756"/>
            <a:chOff x="4867770" y="3232786"/>
            <a:chExt cx="1975458" cy="2211756"/>
          </a:xfrm>
        </p:grpSpPr>
        <p:sp>
          <p:nvSpPr>
            <p:cNvPr id="12" name="직각 삼각형 15"/>
            <p:cNvSpPr/>
            <p:nvPr/>
          </p:nvSpPr>
          <p:spPr>
            <a:xfrm rot="10800000">
              <a:off x="4867770" y="3232786"/>
              <a:ext cx="708041" cy="1735605"/>
            </a:xfrm>
            <a:custGeom>
              <a:avLst/>
              <a:gdLst>
                <a:gd name="connsiteX0" fmla="*/ 0 w 708041"/>
                <a:gd name="connsiteY0" fmla="*/ 1442306 h 1442306"/>
                <a:gd name="connsiteX1" fmla="*/ 0 w 708041"/>
                <a:gd name="connsiteY1" fmla="*/ 0 h 1442306"/>
                <a:gd name="connsiteX2" fmla="*/ 708041 w 708041"/>
                <a:gd name="connsiteY2" fmla="*/ 1442306 h 1442306"/>
                <a:gd name="connsiteX3" fmla="*/ 0 w 708041"/>
                <a:gd name="connsiteY3" fmla="*/ 1442306 h 1442306"/>
                <a:gd name="connsiteX0" fmla="*/ 0 w 708041"/>
                <a:gd name="connsiteY0" fmla="*/ 1735605 h 1735605"/>
                <a:gd name="connsiteX1" fmla="*/ 310551 w 708041"/>
                <a:gd name="connsiteY1" fmla="*/ 0 h 1735605"/>
                <a:gd name="connsiteX2" fmla="*/ 708041 w 708041"/>
                <a:gd name="connsiteY2" fmla="*/ 1735605 h 1735605"/>
                <a:gd name="connsiteX3" fmla="*/ 0 w 708041"/>
                <a:gd name="connsiteY3" fmla="*/ 1735605 h 1735605"/>
                <a:gd name="connsiteX0" fmla="*/ 0 w 708041"/>
                <a:gd name="connsiteY0" fmla="*/ 1735605 h 1735605"/>
                <a:gd name="connsiteX1" fmla="*/ 310551 w 708041"/>
                <a:gd name="connsiteY1" fmla="*/ 0 h 1735605"/>
                <a:gd name="connsiteX2" fmla="*/ 708041 w 708041"/>
                <a:gd name="connsiteY2" fmla="*/ 1735605 h 1735605"/>
                <a:gd name="connsiteX3" fmla="*/ 0 w 708041"/>
                <a:gd name="connsiteY3" fmla="*/ 1735605 h 173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8041" h="1735605">
                  <a:moveTo>
                    <a:pt x="0" y="1735605"/>
                  </a:moveTo>
                  <a:lnTo>
                    <a:pt x="310551" y="0"/>
                  </a:lnTo>
                  <a:cubicBezTo>
                    <a:pt x="425795" y="1147878"/>
                    <a:pt x="575544" y="1157070"/>
                    <a:pt x="708041" y="1735605"/>
                  </a:cubicBezTo>
                  <a:lnTo>
                    <a:pt x="0" y="173560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7"/>
            <p:cNvSpPr/>
            <p:nvPr/>
          </p:nvSpPr>
          <p:spPr>
            <a:xfrm>
              <a:off x="5227476" y="3245242"/>
              <a:ext cx="1615752" cy="2199300"/>
            </a:xfrm>
            <a:prstGeom prst="rect">
              <a:avLst/>
            </a:prstGeom>
            <a:solidFill>
              <a:srgbClr val="5FD0D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1947" y="3404143"/>
            <a:ext cx="2100775" cy="2460645"/>
            <a:chOff x="3494272" y="3939928"/>
            <a:chExt cx="2100775" cy="1766105"/>
          </a:xfrm>
        </p:grpSpPr>
        <p:sp>
          <p:nvSpPr>
            <p:cNvPr id="15" name="직각 삼각형 14"/>
            <p:cNvSpPr/>
            <p:nvPr/>
          </p:nvSpPr>
          <p:spPr>
            <a:xfrm rot="11683265">
              <a:off x="3494272" y="4039675"/>
              <a:ext cx="708041" cy="1506064"/>
            </a:xfrm>
            <a:prstGeom prst="rtTriangl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5"/>
            <p:cNvSpPr/>
            <p:nvPr/>
          </p:nvSpPr>
          <p:spPr>
            <a:xfrm>
              <a:off x="3979295" y="3939928"/>
              <a:ext cx="1615752" cy="17661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892473" y="2966961"/>
            <a:ext cx="2026585" cy="3076824"/>
            <a:chOff x="5861613" y="4170287"/>
            <a:chExt cx="2026585" cy="1350779"/>
          </a:xfrm>
        </p:grpSpPr>
        <p:sp>
          <p:nvSpPr>
            <p:cNvPr id="18" name="직각 삼각형 17"/>
            <p:cNvSpPr/>
            <p:nvPr/>
          </p:nvSpPr>
          <p:spPr>
            <a:xfrm rot="11028979">
              <a:off x="5861613" y="4170287"/>
              <a:ext cx="581560" cy="1350779"/>
            </a:xfrm>
            <a:prstGeom prst="rtTriangl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6"/>
            <p:cNvSpPr/>
            <p:nvPr/>
          </p:nvSpPr>
          <p:spPr>
            <a:xfrm>
              <a:off x="6272446" y="4177260"/>
              <a:ext cx="1615752" cy="1266264"/>
            </a:xfrm>
            <a:prstGeom prst="rect">
              <a:avLst/>
            </a:prstGeom>
            <a:solidFill>
              <a:srgbClr val="FD2E5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868569" y="4249822"/>
            <a:ext cx="2068736" cy="1616152"/>
            <a:chOff x="2137816" y="4281782"/>
            <a:chExt cx="2068736" cy="1616152"/>
          </a:xfrm>
        </p:grpSpPr>
        <p:sp>
          <p:nvSpPr>
            <p:cNvPr id="21" name="직각 삼각형 20"/>
            <p:cNvSpPr/>
            <p:nvPr/>
          </p:nvSpPr>
          <p:spPr>
            <a:xfrm rot="11683265">
              <a:off x="2137816" y="4411182"/>
              <a:ext cx="708041" cy="1442306"/>
            </a:xfrm>
            <a:prstGeom prst="rtTriangl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8"/>
            <p:cNvSpPr/>
            <p:nvPr/>
          </p:nvSpPr>
          <p:spPr>
            <a:xfrm>
              <a:off x="2590800" y="4281782"/>
              <a:ext cx="1615752" cy="161615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057463" y="4645028"/>
            <a:ext cx="2051483" cy="1219760"/>
            <a:chOff x="2155069" y="4281782"/>
            <a:chExt cx="2051483" cy="1616152"/>
          </a:xfrm>
        </p:grpSpPr>
        <p:sp>
          <p:nvSpPr>
            <p:cNvPr id="24" name="직각 삼각형 23"/>
            <p:cNvSpPr/>
            <p:nvPr/>
          </p:nvSpPr>
          <p:spPr>
            <a:xfrm rot="11983580">
              <a:off x="2155069" y="4411182"/>
              <a:ext cx="708041" cy="1442306"/>
            </a:xfrm>
            <a:prstGeom prst="rtTriangl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8"/>
            <p:cNvSpPr/>
            <p:nvPr/>
          </p:nvSpPr>
          <p:spPr>
            <a:xfrm>
              <a:off x="2590800" y="4281782"/>
              <a:ext cx="1615752" cy="1616152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171040" y="2071514"/>
            <a:ext cx="1676400" cy="555683"/>
            <a:chOff x="6565900" y="241300"/>
            <a:chExt cx="1676400" cy="555683"/>
          </a:xfrm>
          <a:solidFill>
            <a:srgbClr val="FD5F81"/>
          </a:solidFill>
        </p:grpSpPr>
        <p:sp>
          <p:nvSpPr>
            <p:cNvPr id="27" name="순서도: 처리 26"/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CONTENTS </a:t>
              </a:r>
              <a:r>
                <a:rPr lang="en-US" altLang="ko-KR" sz="1200" b="1" dirty="0" smtClean="0"/>
                <a:t>50% </a:t>
              </a:r>
              <a:endParaRPr lang="ko-KR" altLang="en-US" sz="1200" b="1" dirty="0"/>
            </a:p>
          </p:txBody>
        </p:sp>
        <p:sp>
          <p:nvSpPr>
            <p:cNvPr id="28" name="이등변 삼각형 27"/>
            <p:cNvSpPr/>
            <p:nvPr/>
          </p:nvSpPr>
          <p:spPr>
            <a:xfrm rot="10800000">
              <a:off x="6781800" y="544983"/>
              <a:ext cx="252000" cy="25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6155872" y="3821684"/>
            <a:ext cx="1383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35%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51953" y="3243762"/>
            <a:ext cx="1383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5%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01070" y="4286501"/>
            <a:ext cx="1383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30%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21339" y="2798729"/>
            <a:ext cx="1383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5%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19058" y="2468016"/>
            <a:ext cx="4046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3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PRESENTATION</a:t>
            </a:r>
            <a:endParaRPr lang="ko-KR" altLang="en-US" sz="36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262970" y="4958706"/>
            <a:ext cx="2089583" cy="906082"/>
            <a:chOff x="2116969" y="4281782"/>
            <a:chExt cx="2089583" cy="1616152"/>
          </a:xfrm>
        </p:grpSpPr>
        <p:sp>
          <p:nvSpPr>
            <p:cNvPr id="35" name="직각 삼각형 34"/>
            <p:cNvSpPr/>
            <p:nvPr/>
          </p:nvSpPr>
          <p:spPr>
            <a:xfrm rot="12431024">
              <a:off x="2116969" y="4388529"/>
              <a:ext cx="708041" cy="1442307"/>
            </a:xfrm>
            <a:prstGeom prst="rtTriangl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8"/>
            <p:cNvSpPr/>
            <p:nvPr/>
          </p:nvSpPr>
          <p:spPr>
            <a:xfrm>
              <a:off x="2590800" y="4281782"/>
              <a:ext cx="1615752" cy="1616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8582632" y="4592287"/>
            <a:ext cx="1383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20%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0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107</Words>
  <Application>Microsoft Office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cho</cp:lastModifiedBy>
  <cp:revision>21</cp:revision>
  <dcterms:created xsi:type="dcterms:W3CDTF">2016-11-19T05:25:46Z</dcterms:created>
  <dcterms:modified xsi:type="dcterms:W3CDTF">2016-11-21T03:46:16Z</dcterms:modified>
</cp:coreProperties>
</file>