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CC3399"/>
    <a:srgbClr val="231F20"/>
    <a:srgbClr val="2B353E"/>
    <a:srgbClr val="1D242A"/>
    <a:srgbClr val="C3CCD5"/>
    <a:srgbClr val="E0E3E8"/>
    <a:srgbClr val="000000"/>
    <a:srgbClr val="E5EAED"/>
    <a:srgbClr val="717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1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6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9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0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220B-01BF-422C-89C7-EF5883FBC90E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8A7A-6E69-4440-B597-E55152ED6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>
            <a:off x="9570217" y="1305054"/>
            <a:ext cx="1646786" cy="2698605"/>
            <a:chOff x="4734157" y="1378095"/>
            <a:chExt cx="2468563" cy="4045260"/>
          </a:xfrm>
        </p:grpSpPr>
        <p:sp>
          <p:nvSpPr>
            <p:cNvPr id="5" name="Freeform 12"/>
            <p:cNvSpPr>
              <a:spLocks/>
            </p:cNvSpPr>
            <p:nvPr/>
          </p:nvSpPr>
          <p:spPr bwMode="auto">
            <a:xfrm rot="10800000">
              <a:off x="5304939" y="1378095"/>
              <a:ext cx="1326997" cy="992445"/>
            </a:xfrm>
            <a:custGeom>
              <a:avLst/>
              <a:gdLst>
                <a:gd name="T0" fmla="*/ 1325 w 1419"/>
                <a:gd name="T1" fmla="*/ 0 h 1062"/>
                <a:gd name="T2" fmla="*/ 1382 w 1419"/>
                <a:gd name="T3" fmla="*/ 44 h 1062"/>
                <a:gd name="T4" fmla="*/ 1414 w 1419"/>
                <a:gd name="T5" fmla="*/ 107 h 1062"/>
                <a:gd name="T6" fmla="*/ 1414 w 1419"/>
                <a:gd name="T7" fmla="*/ 182 h 1062"/>
                <a:gd name="T8" fmla="*/ 1382 w 1419"/>
                <a:gd name="T9" fmla="*/ 244 h 1062"/>
                <a:gd name="T10" fmla="*/ 1325 w 1419"/>
                <a:gd name="T11" fmla="*/ 287 h 1062"/>
                <a:gd name="T12" fmla="*/ 1382 w 1419"/>
                <a:gd name="T13" fmla="*/ 331 h 1062"/>
                <a:gd name="T14" fmla="*/ 1414 w 1419"/>
                <a:gd name="T15" fmla="*/ 393 h 1062"/>
                <a:gd name="T16" fmla="*/ 1414 w 1419"/>
                <a:gd name="T17" fmla="*/ 468 h 1062"/>
                <a:gd name="T18" fmla="*/ 1382 w 1419"/>
                <a:gd name="T19" fmla="*/ 531 h 1062"/>
                <a:gd name="T20" fmla="*/ 1325 w 1419"/>
                <a:gd name="T21" fmla="*/ 573 h 1062"/>
                <a:gd name="T22" fmla="*/ 1382 w 1419"/>
                <a:gd name="T23" fmla="*/ 617 h 1062"/>
                <a:gd name="T24" fmla="*/ 1414 w 1419"/>
                <a:gd name="T25" fmla="*/ 680 h 1062"/>
                <a:gd name="T26" fmla="*/ 1414 w 1419"/>
                <a:gd name="T27" fmla="*/ 759 h 1062"/>
                <a:gd name="T28" fmla="*/ 1373 w 1419"/>
                <a:gd name="T29" fmla="*/ 828 h 1062"/>
                <a:gd name="T30" fmla="*/ 1303 w 1419"/>
                <a:gd name="T31" fmla="*/ 869 h 1062"/>
                <a:gd name="T32" fmla="*/ 1228 w 1419"/>
                <a:gd name="T33" fmla="*/ 874 h 1062"/>
                <a:gd name="T34" fmla="*/ 1171 w 1419"/>
                <a:gd name="T35" fmla="*/ 959 h 1062"/>
                <a:gd name="T36" fmla="*/ 1090 w 1419"/>
                <a:gd name="T37" fmla="*/ 1023 h 1062"/>
                <a:gd name="T38" fmla="*/ 993 w 1419"/>
                <a:gd name="T39" fmla="*/ 1058 h 1062"/>
                <a:gd name="T40" fmla="*/ 482 w 1419"/>
                <a:gd name="T41" fmla="*/ 1062 h 1062"/>
                <a:gd name="T42" fmla="*/ 375 w 1419"/>
                <a:gd name="T43" fmla="*/ 1045 h 1062"/>
                <a:gd name="T44" fmla="*/ 285 w 1419"/>
                <a:gd name="T45" fmla="*/ 994 h 1062"/>
                <a:gd name="T46" fmla="*/ 217 w 1419"/>
                <a:gd name="T47" fmla="*/ 918 h 1062"/>
                <a:gd name="T48" fmla="*/ 158 w 1419"/>
                <a:gd name="T49" fmla="*/ 874 h 1062"/>
                <a:gd name="T50" fmla="*/ 79 w 1419"/>
                <a:gd name="T51" fmla="*/ 852 h 1062"/>
                <a:gd name="T52" fmla="*/ 22 w 1419"/>
                <a:gd name="T53" fmla="*/ 795 h 1062"/>
                <a:gd name="T54" fmla="*/ 0 w 1419"/>
                <a:gd name="T55" fmla="*/ 716 h 1062"/>
                <a:gd name="T56" fmla="*/ 18 w 1419"/>
                <a:gd name="T57" fmla="*/ 647 h 1062"/>
                <a:gd name="T58" fmla="*/ 62 w 1419"/>
                <a:gd name="T59" fmla="*/ 592 h 1062"/>
                <a:gd name="T60" fmla="*/ 62 w 1419"/>
                <a:gd name="T61" fmla="*/ 555 h 1062"/>
                <a:gd name="T62" fmla="*/ 18 w 1419"/>
                <a:gd name="T63" fmla="*/ 502 h 1062"/>
                <a:gd name="T64" fmla="*/ 0 w 1419"/>
                <a:gd name="T65" fmla="*/ 430 h 1062"/>
                <a:gd name="T66" fmla="*/ 18 w 1419"/>
                <a:gd name="T67" fmla="*/ 360 h 1062"/>
                <a:gd name="T68" fmla="*/ 62 w 1419"/>
                <a:gd name="T69" fmla="*/ 305 h 1062"/>
                <a:gd name="T70" fmla="*/ 62 w 1419"/>
                <a:gd name="T71" fmla="*/ 268 h 1062"/>
                <a:gd name="T72" fmla="*/ 18 w 1419"/>
                <a:gd name="T73" fmla="*/ 215 h 1062"/>
                <a:gd name="T74" fmla="*/ 0 w 1419"/>
                <a:gd name="T75" fmla="*/ 143 h 1062"/>
                <a:gd name="T76" fmla="*/ 18 w 1419"/>
                <a:gd name="T77" fmla="*/ 74 h 1062"/>
                <a:gd name="T78" fmla="*/ 62 w 1419"/>
                <a:gd name="T79" fmla="*/ 1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9" h="1062">
                  <a:moveTo>
                    <a:pt x="94" y="0"/>
                  </a:moveTo>
                  <a:lnTo>
                    <a:pt x="1325" y="0"/>
                  </a:lnTo>
                  <a:lnTo>
                    <a:pt x="1357" y="19"/>
                  </a:lnTo>
                  <a:lnTo>
                    <a:pt x="1382" y="44"/>
                  </a:lnTo>
                  <a:lnTo>
                    <a:pt x="1401" y="74"/>
                  </a:lnTo>
                  <a:lnTo>
                    <a:pt x="1414" y="107"/>
                  </a:lnTo>
                  <a:lnTo>
                    <a:pt x="1419" y="143"/>
                  </a:lnTo>
                  <a:lnTo>
                    <a:pt x="1414" y="182"/>
                  </a:lnTo>
                  <a:lnTo>
                    <a:pt x="1401" y="215"/>
                  </a:lnTo>
                  <a:lnTo>
                    <a:pt x="1382" y="244"/>
                  </a:lnTo>
                  <a:lnTo>
                    <a:pt x="1357" y="268"/>
                  </a:lnTo>
                  <a:lnTo>
                    <a:pt x="1325" y="287"/>
                  </a:lnTo>
                  <a:lnTo>
                    <a:pt x="1357" y="305"/>
                  </a:lnTo>
                  <a:lnTo>
                    <a:pt x="1382" y="331"/>
                  </a:lnTo>
                  <a:lnTo>
                    <a:pt x="1401" y="360"/>
                  </a:lnTo>
                  <a:lnTo>
                    <a:pt x="1414" y="393"/>
                  </a:lnTo>
                  <a:lnTo>
                    <a:pt x="1419" y="430"/>
                  </a:lnTo>
                  <a:lnTo>
                    <a:pt x="1414" y="468"/>
                  </a:lnTo>
                  <a:lnTo>
                    <a:pt x="1401" y="502"/>
                  </a:lnTo>
                  <a:lnTo>
                    <a:pt x="1382" y="531"/>
                  </a:lnTo>
                  <a:lnTo>
                    <a:pt x="1357" y="555"/>
                  </a:lnTo>
                  <a:lnTo>
                    <a:pt x="1325" y="573"/>
                  </a:lnTo>
                  <a:lnTo>
                    <a:pt x="1357" y="592"/>
                  </a:lnTo>
                  <a:lnTo>
                    <a:pt x="1382" y="617"/>
                  </a:lnTo>
                  <a:lnTo>
                    <a:pt x="1401" y="647"/>
                  </a:lnTo>
                  <a:lnTo>
                    <a:pt x="1414" y="680"/>
                  </a:lnTo>
                  <a:lnTo>
                    <a:pt x="1419" y="716"/>
                  </a:lnTo>
                  <a:lnTo>
                    <a:pt x="1414" y="759"/>
                  </a:lnTo>
                  <a:lnTo>
                    <a:pt x="1397" y="795"/>
                  </a:lnTo>
                  <a:lnTo>
                    <a:pt x="1373" y="828"/>
                  </a:lnTo>
                  <a:lnTo>
                    <a:pt x="1340" y="852"/>
                  </a:lnTo>
                  <a:lnTo>
                    <a:pt x="1303" y="869"/>
                  </a:lnTo>
                  <a:lnTo>
                    <a:pt x="1261" y="874"/>
                  </a:lnTo>
                  <a:lnTo>
                    <a:pt x="1228" y="874"/>
                  </a:lnTo>
                  <a:lnTo>
                    <a:pt x="1202" y="918"/>
                  </a:lnTo>
                  <a:lnTo>
                    <a:pt x="1171" y="959"/>
                  </a:lnTo>
                  <a:lnTo>
                    <a:pt x="1134" y="994"/>
                  </a:lnTo>
                  <a:lnTo>
                    <a:pt x="1090" y="1023"/>
                  </a:lnTo>
                  <a:lnTo>
                    <a:pt x="1044" y="1045"/>
                  </a:lnTo>
                  <a:lnTo>
                    <a:pt x="993" y="1058"/>
                  </a:lnTo>
                  <a:lnTo>
                    <a:pt x="937" y="1062"/>
                  </a:lnTo>
                  <a:lnTo>
                    <a:pt x="482" y="1062"/>
                  </a:lnTo>
                  <a:lnTo>
                    <a:pt x="426" y="1058"/>
                  </a:lnTo>
                  <a:lnTo>
                    <a:pt x="375" y="1045"/>
                  </a:lnTo>
                  <a:lnTo>
                    <a:pt x="329" y="1023"/>
                  </a:lnTo>
                  <a:lnTo>
                    <a:pt x="285" y="994"/>
                  </a:lnTo>
                  <a:lnTo>
                    <a:pt x="248" y="959"/>
                  </a:lnTo>
                  <a:lnTo>
                    <a:pt x="217" y="918"/>
                  </a:lnTo>
                  <a:lnTo>
                    <a:pt x="191" y="874"/>
                  </a:lnTo>
                  <a:lnTo>
                    <a:pt x="158" y="874"/>
                  </a:lnTo>
                  <a:lnTo>
                    <a:pt x="116" y="869"/>
                  </a:lnTo>
                  <a:lnTo>
                    <a:pt x="79" y="852"/>
                  </a:lnTo>
                  <a:lnTo>
                    <a:pt x="46" y="828"/>
                  </a:lnTo>
                  <a:lnTo>
                    <a:pt x="22" y="795"/>
                  </a:lnTo>
                  <a:lnTo>
                    <a:pt x="5" y="759"/>
                  </a:lnTo>
                  <a:lnTo>
                    <a:pt x="0" y="716"/>
                  </a:lnTo>
                  <a:lnTo>
                    <a:pt x="5" y="680"/>
                  </a:lnTo>
                  <a:lnTo>
                    <a:pt x="18" y="647"/>
                  </a:lnTo>
                  <a:lnTo>
                    <a:pt x="37" y="617"/>
                  </a:lnTo>
                  <a:lnTo>
                    <a:pt x="62" y="592"/>
                  </a:lnTo>
                  <a:lnTo>
                    <a:pt x="94" y="573"/>
                  </a:lnTo>
                  <a:lnTo>
                    <a:pt x="62" y="555"/>
                  </a:lnTo>
                  <a:lnTo>
                    <a:pt x="37" y="531"/>
                  </a:lnTo>
                  <a:lnTo>
                    <a:pt x="18" y="502"/>
                  </a:lnTo>
                  <a:lnTo>
                    <a:pt x="5" y="468"/>
                  </a:lnTo>
                  <a:lnTo>
                    <a:pt x="0" y="430"/>
                  </a:lnTo>
                  <a:lnTo>
                    <a:pt x="5" y="393"/>
                  </a:lnTo>
                  <a:lnTo>
                    <a:pt x="18" y="360"/>
                  </a:lnTo>
                  <a:lnTo>
                    <a:pt x="37" y="331"/>
                  </a:lnTo>
                  <a:lnTo>
                    <a:pt x="62" y="305"/>
                  </a:lnTo>
                  <a:lnTo>
                    <a:pt x="94" y="287"/>
                  </a:lnTo>
                  <a:lnTo>
                    <a:pt x="62" y="268"/>
                  </a:lnTo>
                  <a:lnTo>
                    <a:pt x="37" y="244"/>
                  </a:lnTo>
                  <a:lnTo>
                    <a:pt x="18" y="215"/>
                  </a:lnTo>
                  <a:lnTo>
                    <a:pt x="5" y="182"/>
                  </a:lnTo>
                  <a:lnTo>
                    <a:pt x="0" y="143"/>
                  </a:lnTo>
                  <a:lnTo>
                    <a:pt x="5" y="107"/>
                  </a:lnTo>
                  <a:lnTo>
                    <a:pt x="18" y="74"/>
                  </a:lnTo>
                  <a:lnTo>
                    <a:pt x="37" y="44"/>
                  </a:lnTo>
                  <a:lnTo>
                    <a:pt x="62" y="19"/>
                  </a:lnTo>
                  <a:lnTo>
                    <a:pt x="94" y="0"/>
                  </a:lnTo>
                  <a:close/>
                </a:path>
              </a:pathLst>
            </a:custGeom>
            <a:gradFill>
              <a:gsLst>
                <a:gs pos="0">
                  <a:srgbClr val="6E6E70"/>
                </a:gs>
                <a:gs pos="100000">
                  <a:srgbClr val="4E4E50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01600" dist="1016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bevelT w="622300" h="304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rot="10800000">
              <a:off x="4734157" y="2397580"/>
              <a:ext cx="2468563" cy="3025775"/>
            </a:xfrm>
            <a:custGeom>
              <a:avLst/>
              <a:gdLst>
                <a:gd name="T0" fmla="*/ 1690 w 3111"/>
                <a:gd name="T1" fmla="*/ 7 h 3812"/>
                <a:gd name="T2" fmla="*/ 1947 w 3111"/>
                <a:gd name="T3" fmla="*/ 51 h 3812"/>
                <a:gd name="T4" fmla="*/ 2190 w 3111"/>
                <a:gd name="T5" fmla="*/ 136 h 3812"/>
                <a:gd name="T6" fmla="*/ 2412 w 3111"/>
                <a:gd name="T7" fmla="*/ 257 h 3812"/>
                <a:gd name="T8" fmla="*/ 2609 w 3111"/>
                <a:gd name="T9" fmla="*/ 413 h 3812"/>
                <a:gd name="T10" fmla="*/ 2780 w 3111"/>
                <a:gd name="T11" fmla="*/ 597 h 3812"/>
                <a:gd name="T12" fmla="*/ 2920 w 3111"/>
                <a:gd name="T13" fmla="*/ 808 h 3812"/>
                <a:gd name="T14" fmla="*/ 3022 w 3111"/>
                <a:gd name="T15" fmla="*/ 1039 h 3812"/>
                <a:gd name="T16" fmla="*/ 3089 w 3111"/>
                <a:gd name="T17" fmla="*/ 1289 h 3812"/>
                <a:gd name="T18" fmla="*/ 3111 w 3111"/>
                <a:gd name="T19" fmla="*/ 1553 h 3812"/>
                <a:gd name="T20" fmla="*/ 3090 w 3111"/>
                <a:gd name="T21" fmla="*/ 1783 h 3812"/>
                <a:gd name="T22" fmla="*/ 3033 w 3111"/>
                <a:gd name="T23" fmla="*/ 2009 h 3812"/>
                <a:gd name="T24" fmla="*/ 2951 w 3111"/>
                <a:gd name="T25" fmla="*/ 2233 h 3812"/>
                <a:gd name="T26" fmla="*/ 2851 w 3111"/>
                <a:gd name="T27" fmla="*/ 2451 h 3812"/>
                <a:gd name="T28" fmla="*/ 2745 w 3111"/>
                <a:gd name="T29" fmla="*/ 2668 h 3812"/>
                <a:gd name="T30" fmla="*/ 2631 w 3111"/>
                <a:gd name="T31" fmla="*/ 2898 h 3812"/>
                <a:gd name="T32" fmla="*/ 2532 w 3111"/>
                <a:gd name="T33" fmla="*/ 3122 h 3812"/>
                <a:gd name="T34" fmla="*/ 2454 w 3111"/>
                <a:gd name="T35" fmla="*/ 3342 h 3812"/>
                <a:gd name="T36" fmla="*/ 2410 w 3111"/>
                <a:gd name="T37" fmla="*/ 3561 h 3812"/>
                <a:gd name="T38" fmla="*/ 2399 w 3111"/>
                <a:gd name="T39" fmla="*/ 3708 h 3812"/>
                <a:gd name="T40" fmla="*/ 2362 w 3111"/>
                <a:gd name="T41" fmla="*/ 3772 h 3812"/>
                <a:gd name="T42" fmla="*/ 2300 w 3111"/>
                <a:gd name="T43" fmla="*/ 3809 h 3812"/>
                <a:gd name="T44" fmla="*/ 850 w 3111"/>
                <a:gd name="T45" fmla="*/ 3812 h 3812"/>
                <a:gd name="T46" fmla="*/ 778 w 3111"/>
                <a:gd name="T47" fmla="*/ 3794 h 3812"/>
                <a:gd name="T48" fmla="*/ 726 w 3111"/>
                <a:gd name="T49" fmla="*/ 3742 h 3812"/>
                <a:gd name="T50" fmla="*/ 706 w 3111"/>
                <a:gd name="T51" fmla="*/ 3669 h 3812"/>
                <a:gd name="T52" fmla="*/ 684 w 3111"/>
                <a:gd name="T53" fmla="*/ 3460 h 3812"/>
                <a:gd name="T54" fmla="*/ 623 w 3111"/>
                <a:gd name="T55" fmla="*/ 3245 h 3812"/>
                <a:gd name="T56" fmla="*/ 533 w 3111"/>
                <a:gd name="T57" fmla="*/ 3024 h 3812"/>
                <a:gd name="T58" fmla="*/ 427 w 3111"/>
                <a:gd name="T59" fmla="*/ 2799 h 3812"/>
                <a:gd name="T60" fmla="*/ 309 w 3111"/>
                <a:gd name="T61" fmla="*/ 2562 h 3812"/>
                <a:gd name="T62" fmla="*/ 193 w 3111"/>
                <a:gd name="T63" fmla="*/ 2316 h 3812"/>
                <a:gd name="T64" fmla="*/ 94 w 3111"/>
                <a:gd name="T65" fmla="*/ 2064 h 3812"/>
                <a:gd name="T66" fmla="*/ 26 w 3111"/>
                <a:gd name="T67" fmla="*/ 1811 h 3812"/>
                <a:gd name="T68" fmla="*/ 0 w 3111"/>
                <a:gd name="T69" fmla="*/ 1553 h 3812"/>
                <a:gd name="T70" fmla="*/ 22 w 3111"/>
                <a:gd name="T71" fmla="*/ 1289 h 3812"/>
                <a:gd name="T72" fmla="*/ 89 w 3111"/>
                <a:gd name="T73" fmla="*/ 1039 h 3812"/>
                <a:gd name="T74" fmla="*/ 191 w 3111"/>
                <a:gd name="T75" fmla="*/ 808 h 3812"/>
                <a:gd name="T76" fmla="*/ 331 w 3111"/>
                <a:gd name="T77" fmla="*/ 597 h 3812"/>
                <a:gd name="T78" fmla="*/ 502 w 3111"/>
                <a:gd name="T79" fmla="*/ 413 h 3812"/>
                <a:gd name="T80" fmla="*/ 699 w 3111"/>
                <a:gd name="T81" fmla="*/ 257 h 3812"/>
                <a:gd name="T82" fmla="*/ 921 w 3111"/>
                <a:gd name="T83" fmla="*/ 136 h 3812"/>
                <a:gd name="T84" fmla="*/ 1164 w 3111"/>
                <a:gd name="T85" fmla="*/ 51 h 3812"/>
                <a:gd name="T86" fmla="*/ 1421 w 3111"/>
                <a:gd name="T87" fmla="*/ 7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1" h="3812">
                  <a:moveTo>
                    <a:pt x="1555" y="0"/>
                  </a:moveTo>
                  <a:lnTo>
                    <a:pt x="1690" y="7"/>
                  </a:lnTo>
                  <a:lnTo>
                    <a:pt x="1820" y="24"/>
                  </a:lnTo>
                  <a:lnTo>
                    <a:pt x="1947" y="51"/>
                  </a:lnTo>
                  <a:lnTo>
                    <a:pt x="2070" y="88"/>
                  </a:lnTo>
                  <a:lnTo>
                    <a:pt x="2190" y="136"/>
                  </a:lnTo>
                  <a:lnTo>
                    <a:pt x="2304" y="193"/>
                  </a:lnTo>
                  <a:lnTo>
                    <a:pt x="2412" y="257"/>
                  </a:lnTo>
                  <a:lnTo>
                    <a:pt x="2513" y="330"/>
                  </a:lnTo>
                  <a:lnTo>
                    <a:pt x="2609" y="413"/>
                  </a:lnTo>
                  <a:lnTo>
                    <a:pt x="2699" y="501"/>
                  </a:lnTo>
                  <a:lnTo>
                    <a:pt x="2780" y="597"/>
                  </a:lnTo>
                  <a:lnTo>
                    <a:pt x="2853" y="700"/>
                  </a:lnTo>
                  <a:lnTo>
                    <a:pt x="2920" y="808"/>
                  </a:lnTo>
                  <a:lnTo>
                    <a:pt x="2976" y="922"/>
                  </a:lnTo>
                  <a:lnTo>
                    <a:pt x="3022" y="1039"/>
                  </a:lnTo>
                  <a:lnTo>
                    <a:pt x="3061" y="1162"/>
                  </a:lnTo>
                  <a:lnTo>
                    <a:pt x="3089" y="1289"/>
                  </a:lnTo>
                  <a:lnTo>
                    <a:pt x="3105" y="1421"/>
                  </a:lnTo>
                  <a:lnTo>
                    <a:pt x="3111" y="1553"/>
                  </a:lnTo>
                  <a:lnTo>
                    <a:pt x="3105" y="1669"/>
                  </a:lnTo>
                  <a:lnTo>
                    <a:pt x="3090" y="1783"/>
                  </a:lnTo>
                  <a:lnTo>
                    <a:pt x="3067" y="1897"/>
                  </a:lnTo>
                  <a:lnTo>
                    <a:pt x="3033" y="2009"/>
                  </a:lnTo>
                  <a:lnTo>
                    <a:pt x="2995" y="2121"/>
                  </a:lnTo>
                  <a:lnTo>
                    <a:pt x="2951" y="2233"/>
                  </a:lnTo>
                  <a:lnTo>
                    <a:pt x="2903" y="2343"/>
                  </a:lnTo>
                  <a:lnTo>
                    <a:pt x="2851" y="2451"/>
                  </a:lnTo>
                  <a:lnTo>
                    <a:pt x="2798" y="2560"/>
                  </a:lnTo>
                  <a:lnTo>
                    <a:pt x="2745" y="2668"/>
                  </a:lnTo>
                  <a:lnTo>
                    <a:pt x="2686" y="2784"/>
                  </a:lnTo>
                  <a:lnTo>
                    <a:pt x="2631" y="2898"/>
                  </a:lnTo>
                  <a:lnTo>
                    <a:pt x="2579" y="3010"/>
                  </a:lnTo>
                  <a:lnTo>
                    <a:pt x="2532" y="3122"/>
                  </a:lnTo>
                  <a:lnTo>
                    <a:pt x="2489" y="3232"/>
                  </a:lnTo>
                  <a:lnTo>
                    <a:pt x="2454" y="3342"/>
                  </a:lnTo>
                  <a:lnTo>
                    <a:pt x="2427" y="3452"/>
                  </a:lnTo>
                  <a:lnTo>
                    <a:pt x="2410" y="3561"/>
                  </a:lnTo>
                  <a:lnTo>
                    <a:pt x="2405" y="3669"/>
                  </a:lnTo>
                  <a:lnTo>
                    <a:pt x="2399" y="3708"/>
                  </a:lnTo>
                  <a:lnTo>
                    <a:pt x="2385" y="3742"/>
                  </a:lnTo>
                  <a:lnTo>
                    <a:pt x="2362" y="3772"/>
                  </a:lnTo>
                  <a:lnTo>
                    <a:pt x="2333" y="3794"/>
                  </a:lnTo>
                  <a:lnTo>
                    <a:pt x="2300" y="3809"/>
                  </a:lnTo>
                  <a:lnTo>
                    <a:pt x="2261" y="3812"/>
                  </a:lnTo>
                  <a:lnTo>
                    <a:pt x="850" y="3812"/>
                  </a:lnTo>
                  <a:lnTo>
                    <a:pt x="811" y="3809"/>
                  </a:lnTo>
                  <a:lnTo>
                    <a:pt x="778" y="3794"/>
                  </a:lnTo>
                  <a:lnTo>
                    <a:pt x="748" y="3772"/>
                  </a:lnTo>
                  <a:lnTo>
                    <a:pt x="726" y="3742"/>
                  </a:lnTo>
                  <a:lnTo>
                    <a:pt x="712" y="3708"/>
                  </a:lnTo>
                  <a:lnTo>
                    <a:pt x="706" y="3669"/>
                  </a:lnTo>
                  <a:lnTo>
                    <a:pt x="701" y="3564"/>
                  </a:lnTo>
                  <a:lnTo>
                    <a:pt x="684" y="3460"/>
                  </a:lnTo>
                  <a:lnTo>
                    <a:pt x="658" y="3353"/>
                  </a:lnTo>
                  <a:lnTo>
                    <a:pt x="623" y="3245"/>
                  </a:lnTo>
                  <a:lnTo>
                    <a:pt x="581" y="3135"/>
                  </a:lnTo>
                  <a:lnTo>
                    <a:pt x="533" y="3024"/>
                  </a:lnTo>
                  <a:lnTo>
                    <a:pt x="482" y="2912"/>
                  </a:lnTo>
                  <a:lnTo>
                    <a:pt x="427" y="2799"/>
                  </a:lnTo>
                  <a:lnTo>
                    <a:pt x="370" y="2685"/>
                  </a:lnTo>
                  <a:lnTo>
                    <a:pt x="309" y="2562"/>
                  </a:lnTo>
                  <a:lnTo>
                    <a:pt x="250" y="2439"/>
                  </a:lnTo>
                  <a:lnTo>
                    <a:pt x="193" y="2316"/>
                  </a:lnTo>
                  <a:lnTo>
                    <a:pt x="142" y="2191"/>
                  </a:lnTo>
                  <a:lnTo>
                    <a:pt x="94" y="2064"/>
                  </a:lnTo>
                  <a:lnTo>
                    <a:pt x="55" y="1939"/>
                  </a:lnTo>
                  <a:lnTo>
                    <a:pt x="26" y="1811"/>
                  </a:lnTo>
                  <a:lnTo>
                    <a:pt x="8" y="1684"/>
                  </a:lnTo>
                  <a:lnTo>
                    <a:pt x="0" y="1553"/>
                  </a:lnTo>
                  <a:lnTo>
                    <a:pt x="6" y="1421"/>
                  </a:lnTo>
                  <a:lnTo>
                    <a:pt x="22" y="1289"/>
                  </a:lnTo>
                  <a:lnTo>
                    <a:pt x="50" y="1162"/>
                  </a:lnTo>
                  <a:lnTo>
                    <a:pt x="89" y="1039"/>
                  </a:lnTo>
                  <a:lnTo>
                    <a:pt x="136" y="922"/>
                  </a:lnTo>
                  <a:lnTo>
                    <a:pt x="191" y="808"/>
                  </a:lnTo>
                  <a:lnTo>
                    <a:pt x="258" y="700"/>
                  </a:lnTo>
                  <a:lnTo>
                    <a:pt x="331" y="597"/>
                  </a:lnTo>
                  <a:lnTo>
                    <a:pt x="412" y="501"/>
                  </a:lnTo>
                  <a:lnTo>
                    <a:pt x="502" y="413"/>
                  </a:lnTo>
                  <a:lnTo>
                    <a:pt x="598" y="330"/>
                  </a:lnTo>
                  <a:lnTo>
                    <a:pt x="699" y="257"/>
                  </a:lnTo>
                  <a:lnTo>
                    <a:pt x="807" y="193"/>
                  </a:lnTo>
                  <a:lnTo>
                    <a:pt x="921" y="136"/>
                  </a:lnTo>
                  <a:lnTo>
                    <a:pt x="1041" y="88"/>
                  </a:lnTo>
                  <a:lnTo>
                    <a:pt x="1164" y="51"/>
                  </a:lnTo>
                  <a:lnTo>
                    <a:pt x="1291" y="24"/>
                  </a:lnTo>
                  <a:lnTo>
                    <a:pt x="1421" y="7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270000" sx="107000" sy="107000" algn="ctr" rotWithShape="0">
                <a:schemeClr val="bg1">
                  <a:alpha val="40000"/>
                </a:schemeClr>
              </a:outerShdw>
            </a:effectLst>
            <a:scene3d>
              <a:camera prst="orthographicFront"/>
              <a:lightRig rig="flat" dir="t"/>
            </a:scene3d>
            <a:sp3d>
              <a:bevelT w="622300" h="304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>
            <a:off x="3924421" y="2247761"/>
            <a:ext cx="1676400" cy="1319080"/>
          </a:xfrm>
          <a:custGeom>
            <a:avLst/>
            <a:gdLst>
              <a:gd name="connsiteX0" fmla="*/ 279406 w 1676400"/>
              <a:gd name="connsiteY0" fmla="*/ 0 h 1319080"/>
              <a:gd name="connsiteX1" fmla="*/ 1396994 w 1676400"/>
              <a:gd name="connsiteY1" fmla="*/ 0 h 1319080"/>
              <a:gd name="connsiteX2" fmla="*/ 1676400 w 1676400"/>
              <a:gd name="connsiteY2" fmla="*/ 279406 h 1319080"/>
              <a:gd name="connsiteX3" fmla="*/ 1676400 w 1676400"/>
              <a:gd name="connsiteY3" fmla="*/ 1319080 h 1319080"/>
              <a:gd name="connsiteX4" fmla="*/ 1608189 w 1676400"/>
              <a:gd name="connsiteY4" fmla="*/ 1319080 h 1319080"/>
              <a:gd name="connsiteX5" fmla="*/ 1608189 w 1676400"/>
              <a:gd name="connsiteY5" fmla="*/ 315405 h 1319080"/>
              <a:gd name="connsiteX6" fmla="*/ 1368984 w 1676400"/>
              <a:gd name="connsiteY6" fmla="*/ 76200 h 1319080"/>
              <a:gd name="connsiteX7" fmla="*/ 307416 w 1676400"/>
              <a:gd name="connsiteY7" fmla="*/ 76200 h 1319080"/>
              <a:gd name="connsiteX8" fmla="*/ 68211 w 1676400"/>
              <a:gd name="connsiteY8" fmla="*/ 315405 h 1319080"/>
              <a:gd name="connsiteX9" fmla="*/ 68211 w 1676400"/>
              <a:gd name="connsiteY9" fmla="*/ 1319080 h 1319080"/>
              <a:gd name="connsiteX10" fmla="*/ 0 w 1676400"/>
              <a:gd name="connsiteY10" fmla="*/ 1319080 h 1319080"/>
              <a:gd name="connsiteX11" fmla="*/ 0 w 1676400"/>
              <a:gd name="connsiteY11" fmla="*/ 279406 h 1319080"/>
              <a:gd name="connsiteX12" fmla="*/ 279406 w 1676400"/>
              <a:gd name="connsiteY12" fmla="*/ 0 h 131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400" h="1319080">
                <a:moveTo>
                  <a:pt x="279406" y="0"/>
                </a:moveTo>
                <a:lnTo>
                  <a:pt x="1396994" y="0"/>
                </a:lnTo>
                <a:cubicBezTo>
                  <a:pt x="1551306" y="0"/>
                  <a:pt x="1676400" y="125094"/>
                  <a:pt x="1676400" y="279406"/>
                </a:cubicBezTo>
                <a:lnTo>
                  <a:pt x="1676400" y="1319080"/>
                </a:lnTo>
                <a:lnTo>
                  <a:pt x="1608189" y="1319080"/>
                </a:lnTo>
                <a:lnTo>
                  <a:pt x="1608189" y="315405"/>
                </a:lnTo>
                <a:cubicBezTo>
                  <a:pt x="1608189" y="183296"/>
                  <a:pt x="1501093" y="76200"/>
                  <a:pt x="1368984" y="76200"/>
                </a:cubicBezTo>
                <a:lnTo>
                  <a:pt x="307416" y="76200"/>
                </a:lnTo>
                <a:cubicBezTo>
                  <a:pt x="175307" y="76200"/>
                  <a:pt x="68211" y="183296"/>
                  <a:pt x="68211" y="315405"/>
                </a:cubicBezTo>
                <a:lnTo>
                  <a:pt x="68211" y="1319080"/>
                </a:lnTo>
                <a:lnTo>
                  <a:pt x="0" y="1319080"/>
                </a:lnTo>
                <a:lnTo>
                  <a:pt x="0" y="279406"/>
                </a:lnTo>
                <a:cubicBezTo>
                  <a:pt x="0" y="125094"/>
                  <a:pt x="125094" y="0"/>
                  <a:pt x="2794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5400000">
            <a:off x="5546" y="4764749"/>
            <a:ext cx="766633" cy="777727"/>
          </a:xfrm>
          <a:custGeom>
            <a:avLst/>
            <a:gdLst>
              <a:gd name="connsiteX0" fmla="*/ 0 w 766633"/>
              <a:gd name="connsiteY0" fmla="*/ 69694 h 777727"/>
              <a:gd name="connsiteX1" fmla="*/ 0 w 766633"/>
              <a:gd name="connsiteY1" fmla="*/ 0 h 777727"/>
              <a:gd name="connsiteX2" fmla="*/ 511083 w 766633"/>
              <a:gd name="connsiteY2" fmla="*/ 0 h 777727"/>
              <a:gd name="connsiteX3" fmla="*/ 766633 w 766633"/>
              <a:gd name="connsiteY3" fmla="*/ 255550 h 777727"/>
              <a:gd name="connsiteX4" fmla="*/ 766633 w 766633"/>
              <a:gd name="connsiteY4" fmla="*/ 777727 h 777727"/>
              <a:gd name="connsiteX5" fmla="*/ 704246 w 766633"/>
              <a:gd name="connsiteY5" fmla="*/ 777727 h 777727"/>
              <a:gd name="connsiteX6" fmla="*/ 704246 w 766633"/>
              <a:gd name="connsiteY6" fmla="*/ 288475 h 777727"/>
              <a:gd name="connsiteX7" fmla="*/ 485465 w 766633"/>
              <a:gd name="connsiteY7" fmla="*/ 69694 h 77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6633" h="777727">
                <a:moveTo>
                  <a:pt x="0" y="69694"/>
                </a:moveTo>
                <a:lnTo>
                  <a:pt x="0" y="0"/>
                </a:lnTo>
                <a:lnTo>
                  <a:pt x="511083" y="0"/>
                </a:lnTo>
                <a:cubicBezTo>
                  <a:pt x="652220" y="0"/>
                  <a:pt x="766633" y="114413"/>
                  <a:pt x="766633" y="255550"/>
                </a:cubicBezTo>
                <a:lnTo>
                  <a:pt x="766633" y="777727"/>
                </a:lnTo>
                <a:lnTo>
                  <a:pt x="704246" y="777727"/>
                </a:lnTo>
                <a:lnTo>
                  <a:pt x="704246" y="288475"/>
                </a:lnTo>
                <a:cubicBezTo>
                  <a:pt x="704246" y="167646"/>
                  <a:pt x="606294" y="69694"/>
                  <a:pt x="485465" y="696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rot="10800000">
            <a:off x="2314697" y="2839930"/>
            <a:ext cx="1676400" cy="1319080"/>
          </a:xfrm>
          <a:custGeom>
            <a:avLst/>
            <a:gdLst>
              <a:gd name="connsiteX0" fmla="*/ 279406 w 1676400"/>
              <a:gd name="connsiteY0" fmla="*/ 0 h 1319080"/>
              <a:gd name="connsiteX1" fmla="*/ 1396994 w 1676400"/>
              <a:gd name="connsiteY1" fmla="*/ 0 h 1319080"/>
              <a:gd name="connsiteX2" fmla="*/ 1676400 w 1676400"/>
              <a:gd name="connsiteY2" fmla="*/ 279406 h 1319080"/>
              <a:gd name="connsiteX3" fmla="*/ 1676400 w 1676400"/>
              <a:gd name="connsiteY3" fmla="*/ 1319080 h 1319080"/>
              <a:gd name="connsiteX4" fmla="*/ 1608189 w 1676400"/>
              <a:gd name="connsiteY4" fmla="*/ 1319080 h 1319080"/>
              <a:gd name="connsiteX5" fmla="*/ 1608189 w 1676400"/>
              <a:gd name="connsiteY5" fmla="*/ 315405 h 1319080"/>
              <a:gd name="connsiteX6" fmla="*/ 1368984 w 1676400"/>
              <a:gd name="connsiteY6" fmla="*/ 76200 h 1319080"/>
              <a:gd name="connsiteX7" fmla="*/ 307416 w 1676400"/>
              <a:gd name="connsiteY7" fmla="*/ 76200 h 1319080"/>
              <a:gd name="connsiteX8" fmla="*/ 68211 w 1676400"/>
              <a:gd name="connsiteY8" fmla="*/ 315405 h 1319080"/>
              <a:gd name="connsiteX9" fmla="*/ 68211 w 1676400"/>
              <a:gd name="connsiteY9" fmla="*/ 1319080 h 1319080"/>
              <a:gd name="connsiteX10" fmla="*/ 0 w 1676400"/>
              <a:gd name="connsiteY10" fmla="*/ 1319080 h 1319080"/>
              <a:gd name="connsiteX11" fmla="*/ 0 w 1676400"/>
              <a:gd name="connsiteY11" fmla="*/ 279406 h 1319080"/>
              <a:gd name="connsiteX12" fmla="*/ 279406 w 1676400"/>
              <a:gd name="connsiteY12" fmla="*/ 0 h 131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400" h="1319080">
                <a:moveTo>
                  <a:pt x="279406" y="0"/>
                </a:moveTo>
                <a:lnTo>
                  <a:pt x="1396994" y="0"/>
                </a:lnTo>
                <a:cubicBezTo>
                  <a:pt x="1551306" y="0"/>
                  <a:pt x="1676400" y="125094"/>
                  <a:pt x="1676400" y="279406"/>
                </a:cubicBezTo>
                <a:lnTo>
                  <a:pt x="1676400" y="1319080"/>
                </a:lnTo>
                <a:lnTo>
                  <a:pt x="1608189" y="1319080"/>
                </a:lnTo>
                <a:lnTo>
                  <a:pt x="1608189" y="315405"/>
                </a:lnTo>
                <a:cubicBezTo>
                  <a:pt x="1608189" y="183296"/>
                  <a:pt x="1501093" y="76200"/>
                  <a:pt x="1368984" y="76200"/>
                </a:cubicBezTo>
                <a:lnTo>
                  <a:pt x="307416" y="76200"/>
                </a:lnTo>
                <a:cubicBezTo>
                  <a:pt x="175307" y="76200"/>
                  <a:pt x="68211" y="183296"/>
                  <a:pt x="68211" y="315405"/>
                </a:cubicBezTo>
                <a:lnTo>
                  <a:pt x="68211" y="1319080"/>
                </a:lnTo>
                <a:lnTo>
                  <a:pt x="0" y="1319080"/>
                </a:lnTo>
                <a:lnTo>
                  <a:pt x="0" y="279406"/>
                </a:lnTo>
                <a:cubicBezTo>
                  <a:pt x="0" y="125094"/>
                  <a:pt x="125094" y="0"/>
                  <a:pt x="2794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704972" y="1695580"/>
            <a:ext cx="1676400" cy="3365355"/>
          </a:xfrm>
          <a:custGeom>
            <a:avLst/>
            <a:gdLst>
              <a:gd name="connsiteX0" fmla="*/ 279406 w 1676400"/>
              <a:gd name="connsiteY0" fmla="*/ 0 h 3365355"/>
              <a:gd name="connsiteX1" fmla="*/ 1396994 w 1676400"/>
              <a:gd name="connsiteY1" fmla="*/ 0 h 3365355"/>
              <a:gd name="connsiteX2" fmla="*/ 1676400 w 1676400"/>
              <a:gd name="connsiteY2" fmla="*/ 279406 h 3365355"/>
              <a:gd name="connsiteX3" fmla="*/ 1676400 w 1676400"/>
              <a:gd name="connsiteY3" fmla="*/ 1962020 h 3365355"/>
              <a:gd name="connsiteX4" fmla="*/ 1608189 w 1676400"/>
              <a:gd name="connsiteY4" fmla="*/ 1962020 h 3365355"/>
              <a:gd name="connsiteX5" fmla="*/ 1608189 w 1676400"/>
              <a:gd name="connsiteY5" fmla="*/ 315405 h 3365355"/>
              <a:gd name="connsiteX6" fmla="*/ 1368984 w 1676400"/>
              <a:gd name="connsiteY6" fmla="*/ 76200 h 3365355"/>
              <a:gd name="connsiteX7" fmla="*/ 307416 w 1676400"/>
              <a:gd name="connsiteY7" fmla="*/ 76200 h 3365355"/>
              <a:gd name="connsiteX8" fmla="*/ 68211 w 1676400"/>
              <a:gd name="connsiteY8" fmla="*/ 315405 h 3365355"/>
              <a:gd name="connsiteX9" fmla="*/ 68211 w 1676400"/>
              <a:gd name="connsiteY9" fmla="*/ 3365355 h 3365355"/>
              <a:gd name="connsiteX10" fmla="*/ 0 w 1676400"/>
              <a:gd name="connsiteY10" fmla="*/ 3365355 h 3365355"/>
              <a:gd name="connsiteX11" fmla="*/ 0 w 1676400"/>
              <a:gd name="connsiteY11" fmla="*/ 279406 h 3365355"/>
              <a:gd name="connsiteX12" fmla="*/ 279406 w 1676400"/>
              <a:gd name="connsiteY12" fmla="*/ 0 h 336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400" h="3365355">
                <a:moveTo>
                  <a:pt x="279406" y="0"/>
                </a:moveTo>
                <a:lnTo>
                  <a:pt x="1396994" y="0"/>
                </a:lnTo>
                <a:cubicBezTo>
                  <a:pt x="1551306" y="0"/>
                  <a:pt x="1676400" y="125094"/>
                  <a:pt x="1676400" y="279406"/>
                </a:cubicBezTo>
                <a:lnTo>
                  <a:pt x="1676400" y="1962020"/>
                </a:lnTo>
                <a:lnTo>
                  <a:pt x="1608189" y="1962020"/>
                </a:lnTo>
                <a:lnTo>
                  <a:pt x="1608189" y="315405"/>
                </a:lnTo>
                <a:cubicBezTo>
                  <a:pt x="1608189" y="183296"/>
                  <a:pt x="1501093" y="76200"/>
                  <a:pt x="1368984" y="76200"/>
                </a:cubicBezTo>
                <a:lnTo>
                  <a:pt x="307416" y="76200"/>
                </a:lnTo>
                <a:cubicBezTo>
                  <a:pt x="175307" y="76200"/>
                  <a:pt x="68211" y="183296"/>
                  <a:pt x="68211" y="315405"/>
                </a:cubicBezTo>
                <a:lnTo>
                  <a:pt x="68211" y="3365355"/>
                </a:lnTo>
                <a:lnTo>
                  <a:pt x="0" y="3365355"/>
                </a:lnTo>
                <a:lnTo>
                  <a:pt x="0" y="279406"/>
                </a:lnTo>
                <a:cubicBezTo>
                  <a:pt x="0" y="125094"/>
                  <a:pt x="125094" y="0"/>
                  <a:pt x="2794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749673" y="4088991"/>
            <a:ext cx="1676400" cy="1319080"/>
          </a:xfrm>
          <a:custGeom>
            <a:avLst/>
            <a:gdLst>
              <a:gd name="connsiteX0" fmla="*/ 279406 w 1676400"/>
              <a:gd name="connsiteY0" fmla="*/ 0 h 1319080"/>
              <a:gd name="connsiteX1" fmla="*/ 1396994 w 1676400"/>
              <a:gd name="connsiteY1" fmla="*/ 0 h 1319080"/>
              <a:gd name="connsiteX2" fmla="*/ 1676400 w 1676400"/>
              <a:gd name="connsiteY2" fmla="*/ 279406 h 1319080"/>
              <a:gd name="connsiteX3" fmla="*/ 1676400 w 1676400"/>
              <a:gd name="connsiteY3" fmla="*/ 1319080 h 1319080"/>
              <a:gd name="connsiteX4" fmla="*/ 1608189 w 1676400"/>
              <a:gd name="connsiteY4" fmla="*/ 1319080 h 1319080"/>
              <a:gd name="connsiteX5" fmla="*/ 1608189 w 1676400"/>
              <a:gd name="connsiteY5" fmla="*/ 315405 h 1319080"/>
              <a:gd name="connsiteX6" fmla="*/ 1368984 w 1676400"/>
              <a:gd name="connsiteY6" fmla="*/ 76200 h 1319080"/>
              <a:gd name="connsiteX7" fmla="*/ 307416 w 1676400"/>
              <a:gd name="connsiteY7" fmla="*/ 76200 h 1319080"/>
              <a:gd name="connsiteX8" fmla="*/ 68211 w 1676400"/>
              <a:gd name="connsiteY8" fmla="*/ 315405 h 1319080"/>
              <a:gd name="connsiteX9" fmla="*/ 68211 w 1676400"/>
              <a:gd name="connsiteY9" fmla="*/ 1319080 h 1319080"/>
              <a:gd name="connsiteX10" fmla="*/ 0 w 1676400"/>
              <a:gd name="connsiteY10" fmla="*/ 1319080 h 1319080"/>
              <a:gd name="connsiteX11" fmla="*/ 0 w 1676400"/>
              <a:gd name="connsiteY11" fmla="*/ 279406 h 1319080"/>
              <a:gd name="connsiteX12" fmla="*/ 279406 w 1676400"/>
              <a:gd name="connsiteY12" fmla="*/ 0 h 131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400" h="1319080">
                <a:moveTo>
                  <a:pt x="279406" y="0"/>
                </a:moveTo>
                <a:lnTo>
                  <a:pt x="1396994" y="0"/>
                </a:lnTo>
                <a:cubicBezTo>
                  <a:pt x="1551306" y="0"/>
                  <a:pt x="1676400" y="125094"/>
                  <a:pt x="1676400" y="279406"/>
                </a:cubicBezTo>
                <a:lnTo>
                  <a:pt x="1676400" y="1319080"/>
                </a:lnTo>
                <a:lnTo>
                  <a:pt x="1608189" y="1319080"/>
                </a:lnTo>
                <a:lnTo>
                  <a:pt x="1608189" y="315405"/>
                </a:lnTo>
                <a:cubicBezTo>
                  <a:pt x="1608189" y="183296"/>
                  <a:pt x="1501093" y="76200"/>
                  <a:pt x="1368984" y="76200"/>
                </a:cubicBezTo>
                <a:lnTo>
                  <a:pt x="307416" y="76200"/>
                </a:lnTo>
                <a:cubicBezTo>
                  <a:pt x="175307" y="76200"/>
                  <a:pt x="68211" y="183296"/>
                  <a:pt x="68211" y="315405"/>
                </a:cubicBezTo>
                <a:lnTo>
                  <a:pt x="68211" y="1319080"/>
                </a:lnTo>
                <a:lnTo>
                  <a:pt x="0" y="1319080"/>
                </a:lnTo>
                <a:lnTo>
                  <a:pt x="0" y="279406"/>
                </a:lnTo>
                <a:cubicBezTo>
                  <a:pt x="0" y="125094"/>
                  <a:pt x="125094" y="0"/>
                  <a:pt x="2794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 rot="10800000" flipH="1">
            <a:off x="5534266" y="3566840"/>
            <a:ext cx="1676400" cy="1128628"/>
          </a:xfrm>
          <a:custGeom>
            <a:avLst/>
            <a:gdLst>
              <a:gd name="connsiteX0" fmla="*/ 0 w 1676400"/>
              <a:gd name="connsiteY0" fmla="*/ 1128628 h 1128628"/>
              <a:gd name="connsiteX1" fmla="*/ 68211 w 1676400"/>
              <a:gd name="connsiteY1" fmla="*/ 1128628 h 1128628"/>
              <a:gd name="connsiteX2" fmla="*/ 68211 w 1676400"/>
              <a:gd name="connsiteY2" fmla="*/ 315405 h 1128628"/>
              <a:gd name="connsiteX3" fmla="*/ 307416 w 1676400"/>
              <a:gd name="connsiteY3" fmla="*/ 76200 h 1128628"/>
              <a:gd name="connsiteX4" fmla="*/ 1368984 w 1676400"/>
              <a:gd name="connsiteY4" fmla="*/ 76200 h 1128628"/>
              <a:gd name="connsiteX5" fmla="*/ 1608189 w 1676400"/>
              <a:gd name="connsiteY5" fmla="*/ 315405 h 1128628"/>
              <a:gd name="connsiteX6" fmla="*/ 1608189 w 1676400"/>
              <a:gd name="connsiteY6" fmla="*/ 1128628 h 1128628"/>
              <a:gd name="connsiteX7" fmla="*/ 1676400 w 1676400"/>
              <a:gd name="connsiteY7" fmla="*/ 1128628 h 1128628"/>
              <a:gd name="connsiteX8" fmla="*/ 1676400 w 1676400"/>
              <a:gd name="connsiteY8" fmla="*/ 279406 h 1128628"/>
              <a:gd name="connsiteX9" fmla="*/ 1396994 w 1676400"/>
              <a:gd name="connsiteY9" fmla="*/ 0 h 1128628"/>
              <a:gd name="connsiteX10" fmla="*/ 279406 w 1676400"/>
              <a:gd name="connsiteY10" fmla="*/ 0 h 1128628"/>
              <a:gd name="connsiteX11" fmla="*/ 0 w 1676400"/>
              <a:gd name="connsiteY11" fmla="*/ 279406 h 11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1128628">
                <a:moveTo>
                  <a:pt x="0" y="1128628"/>
                </a:moveTo>
                <a:lnTo>
                  <a:pt x="68211" y="1128628"/>
                </a:lnTo>
                <a:lnTo>
                  <a:pt x="68211" y="315405"/>
                </a:lnTo>
                <a:cubicBezTo>
                  <a:pt x="68211" y="183296"/>
                  <a:pt x="175307" y="76200"/>
                  <a:pt x="307416" y="76200"/>
                </a:cubicBezTo>
                <a:lnTo>
                  <a:pt x="1368984" y="76200"/>
                </a:lnTo>
                <a:cubicBezTo>
                  <a:pt x="1501093" y="76200"/>
                  <a:pt x="1608189" y="183296"/>
                  <a:pt x="1608189" y="315405"/>
                </a:cubicBezTo>
                <a:lnTo>
                  <a:pt x="1608189" y="1128628"/>
                </a:lnTo>
                <a:lnTo>
                  <a:pt x="1676400" y="1128628"/>
                </a:lnTo>
                <a:lnTo>
                  <a:pt x="1676400" y="279406"/>
                </a:lnTo>
                <a:cubicBezTo>
                  <a:pt x="1676400" y="125094"/>
                  <a:pt x="1551306" y="0"/>
                  <a:pt x="1396994" y="0"/>
                </a:cubicBezTo>
                <a:lnTo>
                  <a:pt x="279406" y="0"/>
                </a:lnTo>
                <a:cubicBezTo>
                  <a:pt x="125094" y="0"/>
                  <a:pt x="0" y="125094"/>
                  <a:pt x="0" y="279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>
            <a:off x="7139347" y="3089287"/>
            <a:ext cx="1676400" cy="1319080"/>
          </a:xfrm>
          <a:custGeom>
            <a:avLst/>
            <a:gdLst>
              <a:gd name="connsiteX0" fmla="*/ 279406 w 1676400"/>
              <a:gd name="connsiteY0" fmla="*/ 0 h 1319080"/>
              <a:gd name="connsiteX1" fmla="*/ 1396994 w 1676400"/>
              <a:gd name="connsiteY1" fmla="*/ 0 h 1319080"/>
              <a:gd name="connsiteX2" fmla="*/ 1676400 w 1676400"/>
              <a:gd name="connsiteY2" fmla="*/ 279406 h 1319080"/>
              <a:gd name="connsiteX3" fmla="*/ 1676400 w 1676400"/>
              <a:gd name="connsiteY3" fmla="*/ 1319080 h 1319080"/>
              <a:gd name="connsiteX4" fmla="*/ 1608189 w 1676400"/>
              <a:gd name="connsiteY4" fmla="*/ 1319080 h 1319080"/>
              <a:gd name="connsiteX5" fmla="*/ 1608189 w 1676400"/>
              <a:gd name="connsiteY5" fmla="*/ 315405 h 1319080"/>
              <a:gd name="connsiteX6" fmla="*/ 1368984 w 1676400"/>
              <a:gd name="connsiteY6" fmla="*/ 76200 h 1319080"/>
              <a:gd name="connsiteX7" fmla="*/ 307416 w 1676400"/>
              <a:gd name="connsiteY7" fmla="*/ 76200 h 1319080"/>
              <a:gd name="connsiteX8" fmla="*/ 68211 w 1676400"/>
              <a:gd name="connsiteY8" fmla="*/ 315405 h 1319080"/>
              <a:gd name="connsiteX9" fmla="*/ 68211 w 1676400"/>
              <a:gd name="connsiteY9" fmla="*/ 1319080 h 1319080"/>
              <a:gd name="connsiteX10" fmla="*/ 0 w 1676400"/>
              <a:gd name="connsiteY10" fmla="*/ 1319080 h 1319080"/>
              <a:gd name="connsiteX11" fmla="*/ 0 w 1676400"/>
              <a:gd name="connsiteY11" fmla="*/ 279406 h 1319080"/>
              <a:gd name="connsiteX12" fmla="*/ 279406 w 1676400"/>
              <a:gd name="connsiteY12" fmla="*/ 0 h 131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400" h="1319080">
                <a:moveTo>
                  <a:pt x="279406" y="0"/>
                </a:moveTo>
                <a:lnTo>
                  <a:pt x="1396994" y="0"/>
                </a:lnTo>
                <a:cubicBezTo>
                  <a:pt x="1551306" y="0"/>
                  <a:pt x="1676400" y="125094"/>
                  <a:pt x="1676400" y="279406"/>
                </a:cubicBezTo>
                <a:lnTo>
                  <a:pt x="1676400" y="1319080"/>
                </a:lnTo>
                <a:lnTo>
                  <a:pt x="1608189" y="1319080"/>
                </a:lnTo>
                <a:lnTo>
                  <a:pt x="1608189" y="315405"/>
                </a:lnTo>
                <a:cubicBezTo>
                  <a:pt x="1608189" y="183296"/>
                  <a:pt x="1501093" y="76200"/>
                  <a:pt x="1368984" y="76200"/>
                </a:cubicBezTo>
                <a:lnTo>
                  <a:pt x="307416" y="76200"/>
                </a:lnTo>
                <a:cubicBezTo>
                  <a:pt x="175307" y="76200"/>
                  <a:pt x="68211" y="183296"/>
                  <a:pt x="68211" y="315405"/>
                </a:cubicBezTo>
                <a:lnTo>
                  <a:pt x="68211" y="1319080"/>
                </a:lnTo>
                <a:lnTo>
                  <a:pt x="0" y="1319080"/>
                </a:lnTo>
                <a:lnTo>
                  <a:pt x="0" y="279406"/>
                </a:lnTo>
                <a:cubicBezTo>
                  <a:pt x="0" y="125094"/>
                  <a:pt x="125094" y="0"/>
                  <a:pt x="2794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053911" y="875674"/>
            <a:ext cx="285488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6531" y="327557"/>
            <a:ext cx="285488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C00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0894" y="4397818"/>
            <a:ext cx="285488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43221" y="5009864"/>
            <a:ext cx="3010274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C3399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38833" y="1717681"/>
            <a:ext cx="252186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>
            <a:off x="9570217" y="1305054"/>
            <a:ext cx="1646786" cy="2698605"/>
            <a:chOff x="4734157" y="1378095"/>
            <a:chExt cx="2468563" cy="4045260"/>
          </a:xfrm>
        </p:grpSpPr>
        <p:sp>
          <p:nvSpPr>
            <p:cNvPr id="5" name="Freeform 12"/>
            <p:cNvSpPr>
              <a:spLocks/>
            </p:cNvSpPr>
            <p:nvPr/>
          </p:nvSpPr>
          <p:spPr bwMode="auto">
            <a:xfrm rot="10800000">
              <a:off x="5304939" y="1378095"/>
              <a:ext cx="1326997" cy="992445"/>
            </a:xfrm>
            <a:custGeom>
              <a:avLst/>
              <a:gdLst>
                <a:gd name="T0" fmla="*/ 1325 w 1419"/>
                <a:gd name="T1" fmla="*/ 0 h 1062"/>
                <a:gd name="T2" fmla="*/ 1382 w 1419"/>
                <a:gd name="T3" fmla="*/ 44 h 1062"/>
                <a:gd name="T4" fmla="*/ 1414 w 1419"/>
                <a:gd name="T5" fmla="*/ 107 h 1062"/>
                <a:gd name="T6" fmla="*/ 1414 w 1419"/>
                <a:gd name="T7" fmla="*/ 182 h 1062"/>
                <a:gd name="T8" fmla="*/ 1382 w 1419"/>
                <a:gd name="T9" fmla="*/ 244 h 1062"/>
                <a:gd name="T10" fmla="*/ 1325 w 1419"/>
                <a:gd name="T11" fmla="*/ 287 h 1062"/>
                <a:gd name="T12" fmla="*/ 1382 w 1419"/>
                <a:gd name="T13" fmla="*/ 331 h 1062"/>
                <a:gd name="T14" fmla="*/ 1414 w 1419"/>
                <a:gd name="T15" fmla="*/ 393 h 1062"/>
                <a:gd name="T16" fmla="*/ 1414 w 1419"/>
                <a:gd name="T17" fmla="*/ 468 h 1062"/>
                <a:gd name="T18" fmla="*/ 1382 w 1419"/>
                <a:gd name="T19" fmla="*/ 531 h 1062"/>
                <a:gd name="T20" fmla="*/ 1325 w 1419"/>
                <a:gd name="T21" fmla="*/ 573 h 1062"/>
                <a:gd name="T22" fmla="*/ 1382 w 1419"/>
                <a:gd name="T23" fmla="*/ 617 h 1062"/>
                <a:gd name="T24" fmla="*/ 1414 w 1419"/>
                <a:gd name="T25" fmla="*/ 680 h 1062"/>
                <a:gd name="T26" fmla="*/ 1414 w 1419"/>
                <a:gd name="T27" fmla="*/ 759 h 1062"/>
                <a:gd name="T28" fmla="*/ 1373 w 1419"/>
                <a:gd name="T29" fmla="*/ 828 h 1062"/>
                <a:gd name="T30" fmla="*/ 1303 w 1419"/>
                <a:gd name="T31" fmla="*/ 869 h 1062"/>
                <a:gd name="T32" fmla="*/ 1228 w 1419"/>
                <a:gd name="T33" fmla="*/ 874 h 1062"/>
                <a:gd name="T34" fmla="*/ 1171 w 1419"/>
                <a:gd name="T35" fmla="*/ 959 h 1062"/>
                <a:gd name="T36" fmla="*/ 1090 w 1419"/>
                <a:gd name="T37" fmla="*/ 1023 h 1062"/>
                <a:gd name="T38" fmla="*/ 993 w 1419"/>
                <a:gd name="T39" fmla="*/ 1058 h 1062"/>
                <a:gd name="T40" fmla="*/ 482 w 1419"/>
                <a:gd name="T41" fmla="*/ 1062 h 1062"/>
                <a:gd name="T42" fmla="*/ 375 w 1419"/>
                <a:gd name="T43" fmla="*/ 1045 h 1062"/>
                <a:gd name="T44" fmla="*/ 285 w 1419"/>
                <a:gd name="T45" fmla="*/ 994 h 1062"/>
                <a:gd name="T46" fmla="*/ 217 w 1419"/>
                <a:gd name="T47" fmla="*/ 918 h 1062"/>
                <a:gd name="T48" fmla="*/ 158 w 1419"/>
                <a:gd name="T49" fmla="*/ 874 h 1062"/>
                <a:gd name="T50" fmla="*/ 79 w 1419"/>
                <a:gd name="T51" fmla="*/ 852 h 1062"/>
                <a:gd name="T52" fmla="*/ 22 w 1419"/>
                <a:gd name="T53" fmla="*/ 795 h 1062"/>
                <a:gd name="T54" fmla="*/ 0 w 1419"/>
                <a:gd name="T55" fmla="*/ 716 h 1062"/>
                <a:gd name="T56" fmla="*/ 18 w 1419"/>
                <a:gd name="T57" fmla="*/ 647 h 1062"/>
                <a:gd name="T58" fmla="*/ 62 w 1419"/>
                <a:gd name="T59" fmla="*/ 592 h 1062"/>
                <a:gd name="T60" fmla="*/ 62 w 1419"/>
                <a:gd name="T61" fmla="*/ 555 h 1062"/>
                <a:gd name="T62" fmla="*/ 18 w 1419"/>
                <a:gd name="T63" fmla="*/ 502 h 1062"/>
                <a:gd name="T64" fmla="*/ 0 w 1419"/>
                <a:gd name="T65" fmla="*/ 430 h 1062"/>
                <a:gd name="T66" fmla="*/ 18 w 1419"/>
                <a:gd name="T67" fmla="*/ 360 h 1062"/>
                <a:gd name="T68" fmla="*/ 62 w 1419"/>
                <a:gd name="T69" fmla="*/ 305 h 1062"/>
                <a:gd name="T70" fmla="*/ 62 w 1419"/>
                <a:gd name="T71" fmla="*/ 268 h 1062"/>
                <a:gd name="T72" fmla="*/ 18 w 1419"/>
                <a:gd name="T73" fmla="*/ 215 h 1062"/>
                <a:gd name="T74" fmla="*/ 0 w 1419"/>
                <a:gd name="T75" fmla="*/ 143 h 1062"/>
                <a:gd name="T76" fmla="*/ 18 w 1419"/>
                <a:gd name="T77" fmla="*/ 74 h 1062"/>
                <a:gd name="T78" fmla="*/ 62 w 1419"/>
                <a:gd name="T79" fmla="*/ 1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9" h="1062">
                  <a:moveTo>
                    <a:pt x="94" y="0"/>
                  </a:moveTo>
                  <a:lnTo>
                    <a:pt x="1325" y="0"/>
                  </a:lnTo>
                  <a:lnTo>
                    <a:pt x="1357" y="19"/>
                  </a:lnTo>
                  <a:lnTo>
                    <a:pt x="1382" y="44"/>
                  </a:lnTo>
                  <a:lnTo>
                    <a:pt x="1401" y="74"/>
                  </a:lnTo>
                  <a:lnTo>
                    <a:pt x="1414" y="107"/>
                  </a:lnTo>
                  <a:lnTo>
                    <a:pt x="1419" y="143"/>
                  </a:lnTo>
                  <a:lnTo>
                    <a:pt x="1414" y="182"/>
                  </a:lnTo>
                  <a:lnTo>
                    <a:pt x="1401" y="215"/>
                  </a:lnTo>
                  <a:lnTo>
                    <a:pt x="1382" y="244"/>
                  </a:lnTo>
                  <a:lnTo>
                    <a:pt x="1357" y="268"/>
                  </a:lnTo>
                  <a:lnTo>
                    <a:pt x="1325" y="287"/>
                  </a:lnTo>
                  <a:lnTo>
                    <a:pt x="1357" y="305"/>
                  </a:lnTo>
                  <a:lnTo>
                    <a:pt x="1382" y="331"/>
                  </a:lnTo>
                  <a:lnTo>
                    <a:pt x="1401" y="360"/>
                  </a:lnTo>
                  <a:lnTo>
                    <a:pt x="1414" y="393"/>
                  </a:lnTo>
                  <a:lnTo>
                    <a:pt x="1419" y="430"/>
                  </a:lnTo>
                  <a:lnTo>
                    <a:pt x="1414" y="468"/>
                  </a:lnTo>
                  <a:lnTo>
                    <a:pt x="1401" y="502"/>
                  </a:lnTo>
                  <a:lnTo>
                    <a:pt x="1382" y="531"/>
                  </a:lnTo>
                  <a:lnTo>
                    <a:pt x="1357" y="555"/>
                  </a:lnTo>
                  <a:lnTo>
                    <a:pt x="1325" y="573"/>
                  </a:lnTo>
                  <a:lnTo>
                    <a:pt x="1357" y="592"/>
                  </a:lnTo>
                  <a:lnTo>
                    <a:pt x="1382" y="617"/>
                  </a:lnTo>
                  <a:lnTo>
                    <a:pt x="1401" y="647"/>
                  </a:lnTo>
                  <a:lnTo>
                    <a:pt x="1414" y="680"/>
                  </a:lnTo>
                  <a:lnTo>
                    <a:pt x="1419" y="716"/>
                  </a:lnTo>
                  <a:lnTo>
                    <a:pt x="1414" y="759"/>
                  </a:lnTo>
                  <a:lnTo>
                    <a:pt x="1397" y="795"/>
                  </a:lnTo>
                  <a:lnTo>
                    <a:pt x="1373" y="828"/>
                  </a:lnTo>
                  <a:lnTo>
                    <a:pt x="1340" y="852"/>
                  </a:lnTo>
                  <a:lnTo>
                    <a:pt x="1303" y="869"/>
                  </a:lnTo>
                  <a:lnTo>
                    <a:pt x="1261" y="874"/>
                  </a:lnTo>
                  <a:lnTo>
                    <a:pt x="1228" y="874"/>
                  </a:lnTo>
                  <a:lnTo>
                    <a:pt x="1202" y="918"/>
                  </a:lnTo>
                  <a:lnTo>
                    <a:pt x="1171" y="959"/>
                  </a:lnTo>
                  <a:lnTo>
                    <a:pt x="1134" y="994"/>
                  </a:lnTo>
                  <a:lnTo>
                    <a:pt x="1090" y="1023"/>
                  </a:lnTo>
                  <a:lnTo>
                    <a:pt x="1044" y="1045"/>
                  </a:lnTo>
                  <a:lnTo>
                    <a:pt x="993" y="1058"/>
                  </a:lnTo>
                  <a:lnTo>
                    <a:pt x="937" y="1062"/>
                  </a:lnTo>
                  <a:lnTo>
                    <a:pt x="482" y="1062"/>
                  </a:lnTo>
                  <a:lnTo>
                    <a:pt x="426" y="1058"/>
                  </a:lnTo>
                  <a:lnTo>
                    <a:pt x="375" y="1045"/>
                  </a:lnTo>
                  <a:lnTo>
                    <a:pt x="329" y="1023"/>
                  </a:lnTo>
                  <a:lnTo>
                    <a:pt x="285" y="994"/>
                  </a:lnTo>
                  <a:lnTo>
                    <a:pt x="248" y="959"/>
                  </a:lnTo>
                  <a:lnTo>
                    <a:pt x="217" y="918"/>
                  </a:lnTo>
                  <a:lnTo>
                    <a:pt x="191" y="874"/>
                  </a:lnTo>
                  <a:lnTo>
                    <a:pt x="158" y="874"/>
                  </a:lnTo>
                  <a:lnTo>
                    <a:pt x="116" y="869"/>
                  </a:lnTo>
                  <a:lnTo>
                    <a:pt x="79" y="852"/>
                  </a:lnTo>
                  <a:lnTo>
                    <a:pt x="46" y="828"/>
                  </a:lnTo>
                  <a:lnTo>
                    <a:pt x="22" y="795"/>
                  </a:lnTo>
                  <a:lnTo>
                    <a:pt x="5" y="759"/>
                  </a:lnTo>
                  <a:lnTo>
                    <a:pt x="0" y="716"/>
                  </a:lnTo>
                  <a:lnTo>
                    <a:pt x="5" y="680"/>
                  </a:lnTo>
                  <a:lnTo>
                    <a:pt x="18" y="647"/>
                  </a:lnTo>
                  <a:lnTo>
                    <a:pt x="37" y="617"/>
                  </a:lnTo>
                  <a:lnTo>
                    <a:pt x="62" y="592"/>
                  </a:lnTo>
                  <a:lnTo>
                    <a:pt x="94" y="573"/>
                  </a:lnTo>
                  <a:lnTo>
                    <a:pt x="62" y="555"/>
                  </a:lnTo>
                  <a:lnTo>
                    <a:pt x="37" y="531"/>
                  </a:lnTo>
                  <a:lnTo>
                    <a:pt x="18" y="502"/>
                  </a:lnTo>
                  <a:lnTo>
                    <a:pt x="5" y="468"/>
                  </a:lnTo>
                  <a:lnTo>
                    <a:pt x="0" y="430"/>
                  </a:lnTo>
                  <a:lnTo>
                    <a:pt x="5" y="393"/>
                  </a:lnTo>
                  <a:lnTo>
                    <a:pt x="18" y="360"/>
                  </a:lnTo>
                  <a:lnTo>
                    <a:pt x="37" y="331"/>
                  </a:lnTo>
                  <a:lnTo>
                    <a:pt x="62" y="305"/>
                  </a:lnTo>
                  <a:lnTo>
                    <a:pt x="94" y="287"/>
                  </a:lnTo>
                  <a:lnTo>
                    <a:pt x="62" y="268"/>
                  </a:lnTo>
                  <a:lnTo>
                    <a:pt x="37" y="244"/>
                  </a:lnTo>
                  <a:lnTo>
                    <a:pt x="18" y="215"/>
                  </a:lnTo>
                  <a:lnTo>
                    <a:pt x="5" y="182"/>
                  </a:lnTo>
                  <a:lnTo>
                    <a:pt x="0" y="143"/>
                  </a:lnTo>
                  <a:lnTo>
                    <a:pt x="5" y="107"/>
                  </a:lnTo>
                  <a:lnTo>
                    <a:pt x="18" y="74"/>
                  </a:lnTo>
                  <a:lnTo>
                    <a:pt x="37" y="44"/>
                  </a:lnTo>
                  <a:lnTo>
                    <a:pt x="62" y="19"/>
                  </a:lnTo>
                  <a:lnTo>
                    <a:pt x="94" y="0"/>
                  </a:lnTo>
                  <a:close/>
                </a:path>
              </a:pathLst>
            </a:custGeom>
            <a:gradFill>
              <a:gsLst>
                <a:gs pos="0">
                  <a:srgbClr val="6E6E70"/>
                </a:gs>
                <a:gs pos="100000">
                  <a:srgbClr val="4E4E50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01600" dist="1016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bevelT w="622300" h="304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rot="10800000">
              <a:off x="4734157" y="2397580"/>
              <a:ext cx="2468563" cy="3025775"/>
            </a:xfrm>
            <a:custGeom>
              <a:avLst/>
              <a:gdLst>
                <a:gd name="T0" fmla="*/ 1690 w 3111"/>
                <a:gd name="T1" fmla="*/ 7 h 3812"/>
                <a:gd name="T2" fmla="*/ 1947 w 3111"/>
                <a:gd name="T3" fmla="*/ 51 h 3812"/>
                <a:gd name="T4" fmla="*/ 2190 w 3111"/>
                <a:gd name="T5" fmla="*/ 136 h 3812"/>
                <a:gd name="T6" fmla="*/ 2412 w 3111"/>
                <a:gd name="T7" fmla="*/ 257 h 3812"/>
                <a:gd name="T8" fmla="*/ 2609 w 3111"/>
                <a:gd name="T9" fmla="*/ 413 h 3812"/>
                <a:gd name="T10" fmla="*/ 2780 w 3111"/>
                <a:gd name="T11" fmla="*/ 597 h 3812"/>
                <a:gd name="T12" fmla="*/ 2920 w 3111"/>
                <a:gd name="T13" fmla="*/ 808 h 3812"/>
                <a:gd name="T14" fmla="*/ 3022 w 3111"/>
                <a:gd name="T15" fmla="*/ 1039 h 3812"/>
                <a:gd name="T16" fmla="*/ 3089 w 3111"/>
                <a:gd name="T17" fmla="*/ 1289 h 3812"/>
                <a:gd name="T18" fmla="*/ 3111 w 3111"/>
                <a:gd name="T19" fmla="*/ 1553 h 3812"/>
                <a:gd name="T20" fmla="*/ 3090 w 3111"/>
                <a:gd name="T21" fmla="*/ 1783 h 3812"/>
                <a:gd name="T22" fmla="*/ 3033 w 3111"/>
                <a:gd name="T23" fmla="*/ 2009 h 3812"/>
                <a:gd name="T24" fmla="*/ 2951 w 3111"/>
                <a:gd name="T25" fmla="*/ 2233 h 3812"/>
                <a:gd name="T26" fmla="*/ 2851 w 3111"/>
                <a:gd name="T27" fmla="*/ 2451 h 3812"/>
                <a:gd name="T28" fmla="*/ 2745 w 3111"/>
                <a:gd name="T29" fmla="*/ 2668 h 3812"/>
                <a:gd name="T30" fmla="*/ 2631 w 3111"/>
                <a:gd name="T31" fmla="*/ 2898 h 3812"/>
                <a:gd name="T32" fmla="*/ 2532 w 3111"/>
                <a:gd name="T33" fmla="*/ 3122 h 3812"/>
                <a:gd name="T34" fmla="*/ 2454 w 3111"/>
                <a:gd name="T35" fmla="*/ 3342 h 3812"/>
                <a:gd name="T36" fmla="*/ 2410 w 3111"/>
                <a:gd name="T37" fmla="*/ 3561 h 3812"/>
                <a:gd name="T38" fmla="*/ 2399 w 3111"/>
                <a:gd name="T39" fmla="*/ 3708 h 3812"/>
                <a:gd name="T40" fmla="*/ 2362 w 3111"/>
                <a:gd name="T41" fmla="*/ 3772 h 3812"/>
                <a:gd name="T42" fmla="*/ 2300 w 3111"/>
                <a:gd name="T43" fmla="*/ 3809 h 3812"/>
                <a:gd name="T44" fmla="*/ 850 w 3111"/>
                <a:gd name="T45" fmla="*/ 3812 h 3812"/>
                <a:gd name="T46" fmla="*/ 778 w 3111"/>
                <a:gd name="T47" fmla="*/ 3794 h 3812"/>
                <a:gd name="T48" fmla="*/ 726 w 3111"/>
                <a:gd name="T49" fmla="*/ 3742 h 3812"/>
                <a:gd name="T50" fmla="*/ 706 w 3111"/>
                <a:gd name="T51" fmla="*/ 3669 h 3812"/>
                <a:gd name="T52" fmla="*/ 684 w 3111"/>
                <a:gd name="T53" fmla="*/ 3460 h 3812"/>
                <a:gd name="T54" fmla="*/ 623 w 3111"/>
                <a:gd name="T55" fmla="*/ 3245 h 3812"/>
                <a:gd name="T56" fmla="*/ 533 w 3111"/>
                <a:gd name="T57" fmla="*/ 3024 h 3812"/>
                <a:gd name="T58" fmla="*/ 427 w 3111"/>
                <a:gd name="T59" fmla="*/ 2799 h 3812"/>
                <a:gd name="T60" fmla="*/ 309 w 3111"/>
                <a:gd name="T61" fmla="*/ 2562 h 3812"/>
                <a:gd name="T62" fmla="*/ 193 w 3111"/>
                <a:gd name="T63" fmla="*/ 2316 h 3812"/>
                <a:gd name="T64" fmla="*/ 94 w 3111"/>
                <a:gd name="T65" fmla="*/ 2064 h 3812"/>
                <a:gd name="T66" fmla="*/ 26 w 3111"/>
                <a:gd name="T67" fmla="*/ 1811 h 3812"/>
                <a:gd name="T68" fmla="*/ 0 w 3111"/>
                <a:gd name="T69" fmla="*/ 1553 h 3812"/>
                <a:gd name="T70" fmla="*/ 22 w 3111"/>
                <a:gd name="T71" fmla="*/ 1289 h 3812"/>
                <a:gd name="T72" fmla="*/ 89 w 3111"/>
                <a:gd name="T73" fmla="*/ 1039 h 3812"/>
                <a:gd name="T74" fmla="*/ 191 w 3111"/>
                <a:gd name="T75" fmla="*/ 808 h 3812"/>
                <a:gd name="T76" fmla="*/ 331 w 3111"/>
                <a:gd name="T77" fmla="*/ 597 h 3812"/>
                <a:gd name="T78" fmla="*/ 502 w 3111"/>
                <a:gd name="T79" fmla="*/ 413 h 3812"/>
                <a:gd name="T80" fmla="*/ 699 w 3111"/>
                <a:gd name="T81" fmla="*/ 257 h 3812"/>
                <a:gd name="T82" fmla="*/ 921 w 3111"/>
                <a:gd name="T83" fmla="*/ 136 h 3812"/>
                <a:gd name="T84" fmla="*/ 1164 w 3111"/>
                <a:gd name="T85" fmla="*/ 51 h 3812"/>
                <a:gd name="T86" fmla="*/ 1421 w 3111"/>
                <a:gd name="T87" fmla="*/ 7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1" h="3812">
                  <a:moveTo>
                    <a:pt x="1555" y="0"/>
                  </a:moveTo>
                  <a:lnTo>
                    <a:pt x="1690" y="7"/>
                  </a:lnTo>
                  <a:lnTo>
                    <a:pt x="1820" y="24"/>
                  </a:lnTo>
                  <a:lnTo>
                    <a:pt x="1947" y="51"/>
                  </a:lnTo>
                  <a:lnTo>
                    <a:pt x="2070" y="88"/>
                  </a:lnTo>
                  <a:lnTo>
                    <a:pt x="2190" y="136"/>
                  </a:lnTo>
                  <a:lnTo>
                    <a:pt x="2304" y="193"/>
                  </a:lnTo>
                  <a:lnTo>
                    <a:pt x="2412" y="257"/>
                  </a:lnTo>
                  <a:lnTo>
                    <a:pt x="2513" y="330"/>
                  </a:lnTo>
                  <a:lnTo>
                    <a:pt x="2609" y="413"/>
                  </a:lnTo>
                  <a:lnTo>
                    <a:pt x="2699" y="501"/>
                  </a:lnTo>
                  <a:lnTo>
                    <a:pt x="2780" y="597"/>
                  </a:lnTo>
                  <a:lnTo>
                    <a:pt x="2853" y="700"/>
                  </a:lnTo>
                  <a:lnTo>
                    <a:pt x="2920" y="808"/>
                  </a:lnTo>
                  <a:lnTo>
                    <a:pt x="2976" y="922"/>
                  </a:lnTo>
                  <a:lnTo>
                    <a:pt x="3022" y="1039"/>
                  </a:lnTo>
                  <a:lnTo>
                    <a:pt x="3061" y="1162"/>
                  </a:lnTo>
                  <a:lnTo>
                    <a:pt x="3089" y="1289"/>
                  </a:lnTo>
                  <a:lnTo>
                    <a:pt x="3105" y="1421"/>
                  </a:lnTo>
                  <a:lnTo>
                    <a:pt x="3111" y="1553"/>
                  </a:lnTo>
                  <a:lnTo>
                    <a:pt x="3105" y="1669"/>
                  </a:lnTo>
                  <a:lnTo>
                    <a:pt x="3090" y="1783"/>
                  </a:lnTo>
                  <a:lnTo>
                    <a:pt x="3067" y="1897"/>
                  </a:lnTo>
                  <a:lnTo>
                    <a:pt x="3033" y="2009"/>
                  </a:lnTo>
                  <a:lnTo>
                    <a:pt x="2995" y="2121"/>
                  </a:lnTo>
                  <a:lnTo>
                    <a:pt x="2951" y="2233"/>
                  </a:lnTo>
                  <a:lnTo>
                    <a:pt x="2903" y="2343"/>
                  </a:lnTo>
                  <a:lnTo>
                    <a:pt x="2851" y="2451"/>
                  </a:lnTo>
                  <a:lnTo>
                    <a:pt x="2798" y="2560"/>
                  </a:lnTo>
                  <a:lnTo>
                    <a:pt x="2745" y="2668"/>
                  </a:lnTo>
                  <a:lnTo>
                    <a:pt x="2686" y="2784"/>
                  </a:lnTo>
                  <a:lnTo>
                    <a:pt x="2631" y="2898"/>
                  </a:lnTo>
                  <a:lnTo>
                    <a:pt x="2579" y="3010"/>
                  </a:lnTo>
                  <a:lnTo>
                    <a:pt x="2532" y="3122"/>
                  </a:lnTo>
                  <a:lnTo>
                    <a:pt x="2489" y="3232"/>
                  </a:lnTo>
                  <a:lnTo>
                    <a:pt x="2454" y="3342"/>
                  </a:lnTo>
                  <a:lnTo>
                    <a:pt x="2427" y="3452"/>
                  </a:lnTo>
                  <a:lnTo>
                    <a:pt x="2410" y="3561"/>
                  </a:lnTo>
                  <a:lnTo>
                    <a:pt x="2405" y="3669"/>
                  </a:lnTo>
                  <a:lnTo>
                    <a:pt x="2399" y="3708"/>
                  </a:lnTo>
                  <a:lnTo>
                    <a:pt x="2385" y="3742"/>
                  </a:lnTo>
                  <a:lnTo>
                    <a:pt x="2362" y="3772"/>
                  </a:lnTo>
                  <a:lnTo>
                    <a:pt x="2333" y="3794"/>
                  </a:lnTo>
                  <a:lnTo>
                    <a:pt x="2300" y="3809"/>
                  </a:lnTo>
                  <a:lnTo>
                    <a:pt x="2261" y="3812"/>
                  </a:lnTo>
                  <a:lnTo>
                    <a:pt x="850" y="3812"/>
                  </a:lnTo>
                  <a:lnTo>
                    <a:pt x="811" y="3809"/>
                  </a:lnTo>
                  <a:lnTo>
                    <a:pt x="778" y="3794"/>
                  </a:lnTo>
                  <a:lnTo>
                    <a:pt x="748" y="3772"/>
                  </a:lnTo>
                  <a:lnTo>
                    <a:pt x="726" y="3742"/>
                  </a:lnTo>
                  <a:lnTo>
                    <a:pt x="712" y="3708"/>
                  </a:lnTo>
                  <a:lnTo>
                    <a:pt x="706" y="3669"/>
                  </a:lnTo>
                  <a:lnTo>
                    <a:pt x="701" y="3564"/>
                  </a:lnTo>
                  <a:lnTo>
                    <a:pt x="684" y="3460"/>
                  </a:lnTo>
                  <a:lnTo>
                    <a:pt x="658" y="3353"/>
                  </a:lnTo>
                  <a:lnTo>
                    <a:pt x="623" y="3245"/>
                  </a:lnTo>
                  <a:lnTo>
                    <a:pt x="581" y="3135"/>
                  </a:lnTo>
                  <a:lnTo>
                    <a:pt x="533" y="3024"/>
                  </a:lnTo>
                  <a:lnTo>
                    <a:pt x="482" y="2912"/>
                  </a:lnTo>
                  <a:lnTo>
                    <a:pt x="427" y="2799"/>
                  </a:lnTo>
                  <a:lnTo>
                    <a:pt x="370" y="2685"/>
                  </a:lnTo>
                  <a:lnTo>
                    <a:pt x="309" y="2562"/>
                  </a:lnTo>
                  <a:lnTo>
                    <a:pt x="250" y="2439"/>
                  </a:lnTo>
                  <a:lnTo>
                    <a:pt x="193" y="2316"/>
                  </a:lnTo>
                  <a:lnTo>
                    <a:pt x="142" y="2191"/>
                  </a:lnTo>
                  <a:lnTo>
                    <a:pt x="94" y="2064"/>
                  </a:lnTo>
                  <a:lnTo>
                    <a:pt x="55" y="1939"/>
                  </a:lnTo>
                  <a:lnTo>
                    <a:pt x="26" y="1811"/>
                  </a:lnTo>
                  <a:lnTo>
                    <a:pt x="8" y="1684"/>
                  </a:lnTo>
                  <a:lnTo>
                    <a:pt x="0" y="1553"/>
                  </a:lnTo>
                  <a:lnTo>
                    <a:pt x="6" y="1421"/>
                  </a:lnTo>
                  <a:lnTo>
                    <a:pt x="22" y="1289"/>
                  </a:lnTo>
                  <a:lnTo>
                    <a:pt x="50" y="1162"/>
                  </a:lnTo>
                  <a:lnTo>
                    <a:pt x="89" y="1039"/>
                  </a:lnTo>
                  <a:lnTo>
                    <a:pt x="136" y="922"/>
                  </a:lnTo>
                  <a:lnTo>
                    <a:pt x="191" y="808"/>
                  </a:lnTo>
                  <a:lnTo>
                    <a:pt x="258" y="700"/>
                  </a:lnTo>
                  <a:lnTo>
                    <a:pt x="331" y="597"/>
                  </a:lnTo>
                  <a:lnTo>
                    <a:pt x="412" y="501"/>
                  </a:lnTo>
                  <a:lnTo>
                    <a:pt x="502" y="413"/>
                  </a:lnTo>
                  <a:lnTo>
                    <a:pt x="598" y="330"/>
                  </a:lnTo>
                  <a:lnTo>
                    <a:pt x="699" y="257"/>
                  </a:lnTo>
                  <a:lnTo>
                    <a:pt x="807" y="193"/>
                  </a:lnTo>
                  <a:lnTo>
                    <a:pt x="921" y="136"/>
                  </a:lnTo>
                  <a:lnTo>
                    <a:pt x="1041" y="88"/>
                  </a:lnTo>
                  <a:lnTo>
                    <a:pt x="1164" y="51"/>
                  </a:lnTo>
                  <a:lnTo>
                    <a:pt x="1291" y="24"/>
                  </a:lnTo>
                  <a:lnTo>
                    <a:pt x="1421" y="7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270000" sx="107000" sy="107000" algn="ctr" rotWithShape="0">
                <a:schemeClr val="bg1">
                  <a:alpha val="40000"/>
                </a:schemeClr>
              </a:outerShdw>
            </a:effectLst>
            <a:scene3d>
              <a:camera prst="orthographicFront"/>
              <a:lightRig rig="flat" dir="t"/>
            </a:scene3d>
            <a:sp3d>
              <a:bevelT w="622300" h="304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자유형 16"/>
          <p:cNvSpPr/>
          <p:nvPr/>
        </p:nvSpPr>
        <p:spPr>
          <a:xfrm>
            <a:off x="-1" y="1695580"/>
            <a:ext cx="10426074" cy="3841349"/>
          </a:xfrm>
          <a:custGeom>
            <a:avLst/>
            <a:gdLst>
              <a:gd name="connsiteX0" fmla="*/ 984379 w 10426074"/>
              <a:gd name="connsiteY0" fmla="*/ 0 h 3841349"/>
              <a:gd name="connsiteX1" fmla="*/ 2101967 w 10426074"/>
              <a:gd name="connsiteY1" fmla="*/ 0 h 3841349"/>
              <a:gd name="connsiteX2" fmla="*/ 2381373 w 10426074"/>
              <a:gd name="connsiteY2" fmla="*/ 279406 h 3841349"/>
              <a:gd name="connsiteX3" fmla="*/ 2381373 w 10426074"/>
              <a:gd name="connsiteY3" fmla="*/ 1144350 h 3841349"/>
              <a:gd name="connsiteX4" fmla="*/ 2382909 w 10426074"/>
              <a:gd name="connsiteY4" fmla="*/ 1144350 h 3841349"/>
              <a:gd name="connsiteX5" fmla="*/ 2382909 w 10426074"/>
              <a:gd name="connsiteY5" fmla="*/ 2148025 h 3841349"/>
              <a:gd name="connsiteX6" fmla="*/ 2622115 w 10426074"/>
              <a:gd name="connsiteY6" fmla="*/ 2387230 h 3841349"/>
              <a:gd name="connsiteX7" fmla="*/ 3683683 w 10426074"/>
              <a:gd name="connsiteY7" fmla="*/ 2387230 h 3841349"/>
              <a:gd name="connsiteX8" fmla="*/ 3922888 w 10426074"/>
              <a:gd name="connsiteY8" fmla="*/ 2148025 h 3841349"/>
              <a:gd name="connsiteX9" fmla="*/ 3922888 w 10426074"/>
              <a:gd name="connsiteY9" fmla="*/ 1144350 h 3841349"/>
              <a:gd name="connsiteX10" fmla="*/ 3924423 w 10426074"/>
              <a:gd name="connsiteY10" fmla="*/ 1144350 h 3841349"/>
              <a:gd name="connsiteX11" fmla="*/ 3924423 w 10426074"/>
              <a:gd name="connsiteY11" fmla="*/ 831587 h 3841349"/>
              <a:gd name="connsiteX12" fmla="*/ 4203828 w 10426074"/>
              <a:gd name="connsiteY12" fmla="*/ 552181 h 3841349"/>
              <a:gd name="connsiteX13" fmla="*/ 5321416 w 10426074"/>
              <a:gd name="connsiteY13" fmla="*/ 552181 h 3841349"/>
              <a:gd name="connsiteX14" fmla="*/ 5600822 w 10426074"/>
              <a:gd name="connsiteY14" fmla="*/ 831587 h 3841349"/>
              <a:gd name="connsiteX15" fmla="*/ 5600822 w 10426074"/>
              <a:gd name="connsiteY15" fmla="*/ 1871260 h 3841349"/>
              <a:gd name="connsiteX16" fmla="*/ 5602478 w 10426074"/>
              <a:gd name="connsiteY16" fmla="*/ 1871260 h 3841349"/>
              <a:gd name="connsiteX17" fmla="*/ 5602478 w 10426074"/>
              <a:gd name="connsiteY17" fmla="*/ 2684483 h 3841349"/>
              <a:gd name="connsiteX18" fmla="*/ 5841683 w 10426074"/>
              <a:gd name="connsiteY18" fmla="*/ 2923688 h 3841349"/>
              <a:gd name="connsiteX19" fmla="*/ 6903251 w 10426074"/>
              <a:gd name="connsiteY19" fmla="*/ 2923688 h 3841349"/>
              <a:gd name="connsiteX20" fmla="*/ 7123658 w 10426074"/>
              <a:gd name="connsiteY20" fmla="*/ 2777593 h 3841349"/>
              <a:gd name="connsiteX21" fmla="*/ 7139348 w 10426074"/>
              <a:gd name="connsiteY21" fmla="*/ 2699878 h 3841349"/>
              <a:gd name="connsiteX22" fmla="*/ 7139348 w 10426074"/>
              <a:gd name="connsiteY22" fmla="*/ 1673113 h 3841349"/>
              <a:gd name="connsiteX23" fmla="*/ 7418754 w 10426074"/>
              <a:gd name="connsiteY23" fmla="*/ 1393707 h 3841349"/>
              <a:gd name="connsiteX24" fmla="*/ 8536342 w 10426074"/>
              <a:gd name="connsiteY24" fmla="*/ 1393707 h 3841349"/>
              <a:gd name="connsiteX25" fmla="*/ 8815748 w 10426074"/>
              <a:gd name="connsiteY25" fmla="*/ 1673113 h 3841349"/>
              <a:gd name="connsiteX26" fmla="*/ 8815748 w 10426074"/>
              <a:gd name="connsiteY26" fmla="*/ 2393411 h 3841349"/>
              <a:gd name="connsiteX27" fmla="*/ 8817885 w 10426074"/>
              <a:gd name="connsiteY27" fmla="*/ 2393411 h 3841349"/>
              <a:gd name="connsiteX28" fmla="*/ 8817885 w 10426074"/>
              <a:gd name="connsiteY28" fmla="*/ 3397086 h 3841349"/>
              <a:gd name="connsiteX29" fmla="*/ 9057090 w 10426074"/>
              <a:gd name="connsiteY29" fmla="*/ 3636291 h 3841349"/>
              <a:gd name="connsiteX30" fmla="*/ 10118658 w 10426074"/>
              <a:gd name="connsiteY30" fmla="*/ 3636291 h 3841349"/>
              <a:gd name="connsiteX31" fmla="*/ 10357863 w 10426074"/>
              <a:gd name="connsiteY31" fmla="*/ 3397086 h 3841349"/>
              <a:gd name="connsiteX32" fmla="*/ 10357863 w 10426074"/>
              <a:gd name="connsiteY32" fmla="*/ 2393411 h 3841349"/>
              <a:gd name="connsiteX33" fmla="*/ 10426074 w 10426074"/>
              <a:gd name="connsiteY33" fmla="*/ 2393411 h 3841349"/>
              <a:gd name="connsiteX34" fmla="*/ 10426074 w 10426074"/>
              <a:gd name="connsiteY34" fmla="*/ 3433085 h 3841349"/>
              <a:gd name="connsiteX35" fmla="*/ 10146668 w 10426074"/>
              <a:gd name="connsiteY35" fmla="*/ 3712491 h 3841349"/>
              <a:gd name="connsiteX36" fmla="*/ 9029080 w 10426074"/>
              <a:gd name="connsiteY36" fmla="*/ 3712491 h 3841349"/>
              <a:gd name="connsiteX37" fmla="*/ 8749674 w 10426074"/>
              <a:gd name="connsiteY37" fmla="*/ 3433085 h 3841349"/>
              <a:gd name="connsiteX38" fmla="*/ 8749674 w 10426074"/>
              <a:gd name="connsiteY38" fmla="*/ 2712787 h 3841349"/>
              <a:gd name="connsiteX39" fmla="*/ 8747537 w 10426074"/>
              <a:gd name="connsiteY39" fmla="*/ 2712787 h 3841349"/>
              <a:gd name="connsiteX40" fmla="*/ 8747537 w 10426074"/>
              <a:gd name="connsiteY40" fmla="*/ 1709112 h 3841349"/>
              <a:gd name="connsiteX41" fmla="*/ 8508332 w 10426074"/>
              <a:gd name="connsiteY41" fmla="*/ 1469907 h 3841349"/>
              <a:gd name="connsiteX42" fmla="*/ 7446764 w 10426074"/>
              <a:gd name="connsiteY42" fmla="*/ 1469907 h 3841349"/>
              <a:gd name="connsiteX43" fmla="*/ 7207559 w 10426074"/>
              <a:gd name="connsiteY43" fmla="*/ 1709112 h 3841349"/>
              <a:gd name="connsiteX44" fmla="*/ 7207559 w 10426074"/>
              <a:gd name="connsiteY44" fmla="*/ 1871260 h 3841349"/>
              <a:gd name="connsiteX45" fmla="*/ 7210667 w 10426074"/>
              <a:gd name="connsiteY45" fmla="*/ 1871260 h 3841349"/>
              <a:gd name="connsiteX46" fmla="*/ 7210667 w 10426074"/>
              <a:gd name="connsiteY46" fmla="*/ 2720482 h 3841349"/>
              <a:gd name="connsiteX47" fmla="*/ 6931261 w 10426074"/>
              <a:gd name="connsiteY47" fmla="*/ 2999888 h 3841349"/>
              <a:gd name="connsiteX48" fmla="*/ 5813673 w 10426074"/>
              <a:gd name="connsiteY48" fmla="*/ 2999888 h 3841349"/>
              <a:gd name="connsiteX49" fmla="*/ 5534267 w 10426074"/>
              <a:gd name="connsiteY49" fmla="*/ 2720482 h 3841349"/>
              <a:gd name="connsiteX50" fmla="*/ 5534267 w 10426074"/>
              <a:gd name="connsiteY50" fmla="*/ 1871261 h 3841349"/>
              <a:gd name="connsiteX51" fmla="*/ 5532611 w 10426074"/>
              <a:gd name="connsiteY51" fmla="*/ 1871261 h 3841349"/>
              <a:gd name="connsiteX52" fmla="*/ 5532611 w 10426074"/>
              <a:gd name="connsiteY52" fmla="*/ 867586 h 3841349"/>
              <a:gd name="connsiteX53" fmla="*/ 5293406 w 10426074"/>
              <a:gd name="connsiteY53" fmla="*/ 628381 h 3841349"/>
              <a:gd name="connsiteX54" fmla="*/ 4231838 w 10426074"/>
              <a:gd name="connsiteY54" fmla="*/ 628381 h 3841349"/>
              <a:gd name="connsiteX55" fmla="*/ 3992633 w 10426074"/>
              <a:gd name="connsiteY55" fmla="*/ 867586 h 3841349"/>
              <a:gd name="connsiteX56" fmla="*/ 3992633 w 10426074"/>
              <a:gd name="connsiteY56" fmla="*/ 1871261 h 3841349"/>
              <a:gd name="connsiteX57" fmla="*/ 3991099 w 10426074"/>
              <a:gd name="connsiteY57" fmla="*/ 1871261 h 3841349"/>
              <a:gd name="connsiteX58" fmla="*/ 3991099 w 10426074"/>
              <a:gd name="connsiteY58" fmla="*/ 2184024 h 3841349"/>
              <a:gd name="connsiteX59" fmla="*/ 3711693 w 10426074"/>
              <a:gd name="connsiteY59" fmla="*/ 2463430 h 3841349"/>
              <a:gd name="connsiteX60" fmla="*/ 2594105 w 10426074"/>
              <a:gd name="connsiteY60" fmla="*/ 2463430 h 3841349"/>
              <a:gd name="connsiteX61" fmla="*/ 2314699 w 10426074"/>
              <a:gd name="connsiteY61" fmla="*/ 2184024 h 3841349"/>
              <a:gd name="connsiteX62" fmla="*/ 2314699 w 10426074"/>
              <a:gd name="connsiteY62" fmla="*/ 1962020 h 3841349"/>
              <a:gd name="connsiteX63" fmla="*/ 2313163 w 10426074"/>
              <a:gd name="connsiteY63" fmla="*/ 1962020 h 3841349"/>
              <a:gd name="connsiteX64" fmla="*/ 2313163 w 10426074"/>
              <a:gd name="connsiteY64" fmla="*/ 315405 h 3841349"/>
              <a:gd name="connsiteX65" fmla="*/ 2073957 w 10426074"/>
              <a:gd name="connsiteY65" fmla="*/ 76200 h 3841349"/>
              <a:gd name="connsiteX66" fmla="*/ 1012389 w 10426074"/>
              <a:gd name="connsiteY66" fmla="*/ 76200 h 3841349"/>
              <a:gd name="connsiteX67" fmla="*/ 773184 w 10426074"/>
              <a:gd name="connsiteY67" fmla="*/ 315405 h 3841349"/>
              <a:gd name="connsiteX68" fmla="*/ 773184 w 10426074"/>
              <a:gd name="connsiteY68" fmla="*/ 3074716 h 3841349"/>
              <a:gd name="connsiteX69" fmla="*/ 777727 w 10426074"/>
              <a:gd name="connsiteY69" fmla="*/ 3074716 h 3841349"/>
              <a:gd name="connsiteX70" fmla="*/ 777727 w 10426074"/>
              <a:gd name="connsiteY70" fmla="*/ 3585799 h 3841349"/>
              <a:gd name="connsiteX71" fmla="*/ 522178 w 10426074"/>
              <a:gd name="connsiteY71" fmla="*/ 3841349 h 3841349"/>
              <a:gd name="connsiteX72" fmla="*/ 0 w 10426074"/>
              <a:gd name="connsiteY72" fmla="*/ 3841349 h 3841349"/>
              <a:gd name="connsiteX73" fmla="*/ 0 w 10426074"/>
              <a:gd name="connsiteY73" fmla="*/ 3778962 h 3841349"/>
              <a:gd name="connsiteX74" fmla="*/ 489252 w 10426074"/>
              <a:gd name="connsiteY74" fmla="*/ 3778962 h 3841349"/>
              <a:gd name="connsiteX75" fmla="*/ 708033 w 10426074"/>
              <a:gd name="connsiteY75" fmla="*/ 3560181 h 3841349"/>
              <a:gd name="connsiteX76" fmla="*/ 708033 w 10426074"/>
              <a:gd name="connsiteY76" fmla="*/ 3365355 h 3841349"/>
              <a:gd name="connsiteX77" fmla="*/ 704973 w 10426074"/>
              <a:gd name="connsiteY77" fmla="*/ 3365355 h 3841349"/>
              <a:gd name="connsiteX78" fmla="*/ 704973 w 10426074"/>
              <a:gd name="connsiteY78" fmla="*/ 279406 h 3841349"/>
              <a:gd name="connsiteX79" fmla="*/ 984379 w 10426074"/>
              <a:gd name="connsiteY79" fmla="*/ 0 h 384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426074" h="3841349">
                <a:moveTo>
                  <a:pt x="984379" y="0"/>
                </a:moveTo>
                <a:lnTo>
                  <a:pt x="2101967" y="0"/>
                </a:lnTo>
                <a:cubicBezTo>
                  <a:pt x="2256279" y="0"/>
                  <a:pt x="2381373" y="125094"/>
                  <a:pt x="2381373" y="279406"/>
                </a:cubicBezTo>
                <a:lnTo>
                  <a:pt x="2381373" y="1144350"/>
                </a:lnTo>
                <a:lnTo>
                  <a:pt x="2382909" y="1144350"/>
                </a:lnTo>
                <a:lnTo>
                  <a:pt x="2382909" y="2148025"/>
                </a:lnTo>
                <a:cubicBezTo>
                  <a:pt x="2382909" y="2280134"/>
                  <a:pt x="2490005" y="2387230"/>
                  <a:pt x="2622115" y="2387230"/>
                </a:cubicBezTo>
                <a:lnTo>
                  <a:pt x="3683683" y="2387230"/>
                </a:lnTo>
                <a:cubicBezTo>
                  <a:pt x="3815791" y="2387230"/>
                  <a:pt x="3922888" y="2280134"/>
                  <a:pt x="3922888" y="2148025"/>
                </a:cubicBezTo>
                <a:lnTo>
                  <a:pt x="3922888" y="1144350"/>
                </a:lnTo>
                <a:lnTo>
                  <a:pt x="3924423" y="1144350"/>
                </a:lnTo>
                <a:lnTo>
                  <a:pt x="3924423" y="831587"/>
                </a:lnTo>
                <a:cubicBezTo>
                  <a:pt x="3924423" y="677275"/>
                  <a:pt x="4049517" y="552181"/>
                  <a:pt x="4203828" y="552181"/>
                </a:cubicBezTo>
                <a:lnTo>
                  <a:pt x="5321416" y="552181"/>
                </a:lnTo>
                <a:cubicBezTo>
                  <a:pt x="5475728" y="552181"/>
                  <a:pt x="5600822" y="677275"/>
                  <a:pt x="5600822" y="831587"/>
                </a:cubicBezTo>
                <a:lnTo>
                  <a:pt x="5600822" y="1871260"/>
                </a:lnTo>
                <a:lnTo>
                  <a:pt x="5602478" y="1871260"/>
                </a:lnTo>
                <a:lnTo>
                  <a:pt x="5602478" y="2684483"/>
                </a:lnTo>
                <a:cubicBezTo>
                  <a:pt x="5602478" y="2816592"/>
                  <a:pt x="5709574" y="2923688"/>
                  <a:pt x="5841683" y="2923688"/>
                </a:cubicBezTo>
                <a:lnTo>
                  <a:pt x="6903251" y="2923688"/>
                </a:lnTo>
                <a:cubicBezTo>
                  <a:pt x="7002332" y="2923688"/>
                  <a:pt x="7087344" y="2863447"/>
                  <a:pt x="7123658" y="2777593"/>
                </a:cubicBezTo>
                <a:lnTo>
                  <a:pt x="7139348" y="2699878"/>
                </a:lnTo>
                <a:lnTo>
                  <a:pt x="7139348" y="1673113"/>
                </a:lnTo>
                <a:cubicBezTo>
                  <a:pt x="7139348" y="1518801"/>
                  <a:pt x="7264442" y="1393707"/>
                  <a:pt x="7418754" y="1393707"/>
                </a:cubicBezTo>
                <a:lnTo>
                  <a:pt x="8536342" y="1393707"/>
                </a:lnTo>
                <a:cubicBezTo>
                  <a:pt x="8690654" y="1393707"/>
                  <a:pt x="8815748" y="1518801"/>
                  <a:pt x="8815748" y="1673113"/>
                </a:cubicBezTo>
                <a:lnTo>
                  <a:pt x="8815748" y="2393411"/>
                </a:lnTo>
                <a:lnTo>
                  <a:pt x="8817885" y="2393411"/>
                </a:lnTo>
                <a:lnTo>
                  <a:pt x="8817885" y="3397086"/>
                </a:lnTo>
                <a:cubicBezTo>
                  <a:pt x="8817885" y="3529195"/>
                  <a:pt x="8924981" y="3636291"/>
                  <a:pt x="9057090" y="3636291"/>
                </a:cubicBezTo>
                <a:lnTo>
                  <a:pt x="10118658" y="3636291"/>
                </a:lnTo>
                <a:cubicBezTo>
                  <a:pt x="10250767" y="3636291"/>
                  <a:pt x="10357863" y="3529195"/>
                  <a:pt x="10357863" y="3397086"/>
                </a:cubicBezTo>
                <a:lnTo>
                  <a:pt x="10357863" y="2393411"/>
                </a:lnTo>
                <a:lnTo>
                  <a:pt x="10426074" y="2393411"/>
                </a:lnTo>
                <a:lnTo>
                  <a:pt x="10426074" y="3433085"/>
                </a:lnTo>
                <a:cubicBezTo>
                  <a:pt x="10426074" y="3587397"/>
                  <a:pt x="10300980" y="3712491"/>
                  <a:pt x="10146668" y="3712491"/>
                </a:cubicBezTo>
                <a:lnTo>
                  <a:pt x="9029080" y="3712491"/>
                </a:lnTo>
                <a:cubicBezTo>
                  <a:pt x="8874768" y="3712491"/>
                  <a:pt x="8749674" y="3587397"/>
                  <a:pt x="8749674" y="3433085"/>
                </a:cubicBezTo>
                <a:lnTo>
                  <a:pt x="8749674" y="2712787"/>
                </a:lnTo>
                <a:lnTo>
                  <a:pt x="8747537" y="2712787"/>
                </a:lnTo>
                <a:lnTo>
                  <a:pt x="8747537" y="1709112"/>
                </a:lnTo>
                <a:cubicBezTo>
                  <a:pt x="8747537" y="1577003"/>
                  <a:pt x="8640441" y="1469907"/>
                  <a:pt x="8508332" y="1469907"/>
                </a:cubicBezTo>
                <a:lnTo>
                  <a:pt x="7446764" y="1469907"/>
                </a:lnTo>
                <a:cubicBezTo>
                  <a:pt x="7314655" y="1469907"/>
                  <a:pt x="7207559" y="1577003"/>
                  <a:pt x="7207559" y="1709112"/>
                </a:cubicBezTo>
                <a:lnTo>
                  <a:pt x="7207559" y="1871260"/>
                </a:lnTo>
                <a:lnTo>
                  <a:pt x="7210667" y="1871260"/>
                </a:lnTo>
                <a:lnTo>
                  <a:pt x="7210667" y="2720482"/>
                </a:lnTo>
                <a:cubicBezTo>
                  <a:pt x="7210667" y="2874794"/>
                  <a:pt x="7085573" y="2999888"/>
                  <a:pt x="6931261" y="2999888"/>
                </a:cubicBezTo>
                <a:lnTo>
                  <a:pt x="5813673" y="2999888"/>
                </a:lnTo>
                <a:cubicBezTo>
                  <a:pt x="5659361" y="2999888"/>
                  <a:pt x="5534267" y="2874794"/>
                  <a:pt x="5534267" y="2720482"/>
                </a:cubicBezTo>
                <a:lnTo>
                  <a:pt x="5534267" y="1871261"/>
                </a:lnTo>
                <a:lnTo>
                  <a:pt x="5532611" y="1871261"/>
                </a:lnTo>
                <a:lnTo>
                  <a:pt x="5532611" y="867586"/>
                </a:lnTo>
                <a:cubicBezTo>
                  <a:pt x="5532611" y="735477"/>
                  <a:pt x="5425515" y="628381"/>
                  <a:pt x="5293406" y="628381"/>
                </a:cubicBezTo>
                <a:lnTo>
                  <a:pt x="4231838" y="628381"/>
                </a:lnTo>
                <a:cubicBezTo>
                  <a:pt x="4099729" y="628381"/>
                  <a:pt x="3992633" y="735477"/>
                  <a:pt x="3992633" y="867586"/>
                </a:cubicBezTo>
                <a:lnTo>
                  <a:pt x="3992633" y="1871261"/>
                </a:lnTo>
                <a:lnTo>
                  <a:pt x="3991099" y="1871261"/>
                </a:lnTo>
                <a:lnTo>
                  <a:pt x="3991099" y="2184024"/>
                </a:lnTo>
                <a:cubicBezTo>
                  <a:pt x="3991099" y="2338336"/>
                  <a:pt x="3866004" y="2463430"/>
                  <a:pt x="3711693" y="2463430"/>
                </a:cubicBezTo>
                <a:lnTo>
                  <a:pt x="2594105" y="2463430"/>
                </a:lnTo>
                <a:cubicBezTo>
                  <a:pt x="2439793" y="2463430"/>
                  <a:pt x="2314699" y="2338336"/>
                  <a:pt x="2314699" y="2184024"/>
                </a:cubicBezTo>
                <a:lnTo>
                  <a:pt x="2314699" y="1962020"/>
                </a:lnTo>
                <a:lnTo>
                  <a:pt x="2313163" y="1962020"/>
                </a:lnTo>
                <a:lnTo>
                  <a:pt x="2313163" y="315405"/>
                </a:lnTo>
                <a:cubicBezTo>
                  <a:pt x="2313163" y="183296"/>
                  <a:pt x="2206067" y="76200"/>
                  <a:pt x="2073957" y="76200"/>
                </a:cubicBezTo>
                <a:lnTo>
                  <a:pt x="1012389" y="76200"/>
                </a:lnTo>
                <a:cubicBezTo>
                  <a:pt x="880280" y="76200"/>
                  <a:pt x="773184" y="183296"/>
                  <a:pt x="773184" y="315405"/>
                </a:cubicBezTo>
                <a:lnTo>
                  <a:pt x="773184" y="3074716"/>
                </a:lnTo>
                <a:lnTo>
                  <a:pt x="777727" y="3074716"/>
                </a:lnTo>
                <a:lnTo>
                  <a:pt x="777727" y="3585799"/>
                </a:lnTo>
                <a:cubicBezTo>
                  <a:pt x="777727" y="3726936"/>
                  <a:pt x="663315" y="3841349"/>
                  <a:pt x="522178" y="3841349"/>
                </a:cubicBezTo>
                <a:lnTo>
                  <a:pt x="0" y="3841349"/>
                </a:lnTo>
                <a:lnTo>
                  <a:pt x="0" y="3778962"/>
                </a:lnTo>
                <a:lnTo>
                  <a:pt x="489252" y="3778962"/>
                </a:lnTo>
                <a:cubicBezTo>
                  <a:pt x="610082" y="3778962"/>
                  <a:pt x="708033" y="3681010"/>
                  <a:pt x="708033" y="3560181"/>
                </a:cubicBezTo>
                <a:lnTo>
                  <a:pt x="708033" y="3365355"/>
                </a:lnTo>
                <a:lnTo>
                  <a:pt x="704973" y="3365355"/>
                </a:lnTo>
                <a:lnTo>
                  <a:pt x="704973" y="279406"/>
                </a:lnTo>
                <a:cubicBezTo>
                  <a:pt x="704973" y="125094"/>
                  <a:pt x="830067" y="0"/>
                  <a:pt x="9843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53911" y="875674"/>
            <a:ext cx="285488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6531" y="327557"/>
            <a:ext cx="285488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C00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0894" y="4397818"/>
            <a:ext cx="285488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43221" y="5009864"/>
            <a:ext cx="3010274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C3399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38833" y="1717681"/>
            <a:ext cx="252186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70AD47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9495920" y="5419088"/>
            <a:ext cx="285488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35395" y="375050"/>
            <a:ext cx="285488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C00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5046" y="5498030"/>
            <a:ext cx="4253306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97318" y="4763467"/>
            <a:ext cx="3010274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C3399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592930" y="1471284"/>
            <a:ext cx="252186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70AD47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 rot="10800000">
            <a:off x="5203958" y="622605"/>
            <a:ext cx="1646786" cy="2698605"/>
            <a:chOff x="4734157" y="1378095"/>
            <a:chExt cx="2468563" cy="4045260"/>
          </a:xfrm>
        </p:grpSpPr>
        <p:sp>
          <p:nvSpPr>
            <p:cNvPr id="5" name="Freeform 12"/>
            <p:cNvSpPr>
              <a:spLocks/>
            </p:cNvSpPr>
            <p:nvPr/>
          </p:nvSpPr>
          <p:spPr bwMode="auto">
            <a:xfrm rot="10800000">
              <a:off x="5304939" y="1378095"/>
              <a:ext cx="1326997" cy="992445"/>
            </a:xfrm>
            <a:custGeom>
              <a:avLst/>
              <a:gdLst>
                <a:gd name="T0" fmla="*/ 1325 w 1419"/>
                <a:gd name="T1" fmla="*/ 0 h 1062"/>
                <a:gd name="T2" fmla="*/ 1382 w 1419"/>
                <a:gd name="T3" fmla="*/ 44 h 1062"/>
                <a:gd name="T4" fmla="*/ 1414 w 1419"/>
                <a:gd name="T5" fmla="*/ 107 h 1062"/>
                <a:gd name="T6" fmla="*/ 1414 w 1419"/>
                <a:gd name="T7" fmla="*/ 182 h 1062"/>
                <a:gd name="T8" fmla="*/ 1382 w 1419"/>
                <a:gd name="T9" fmla="*/ 244 h 1062"/>
                <a:gd name="T10" fmla="*/ 1325 w 1419"/>
                <a:gd name="T11" fmla="*/ 287 h 1062"/>
                <a:gd name="T12" fmla="*/ 1382 w 1419"/>
                <a:gd name="T13" fmla="*/ 331 h 1062"/>
                <a:gd name="T14" fmla="*/ 1414 w 1419"/>
                <a:gd name="T15" fmla="*/ 393 h 1062"/>
                <a:gd name="T16" fmla="*/ 1414 w 1419"/>
                <a:gd name="T17" fmla="*/ 468 h 1062"/>
                <a:gd name="T18" fmla="*/ 1382 w 1419"/>
                <a:gd name="T19" fmla="*/ 531 h 1062"/>
                <a:gd name="T20" fmla="*/ 1325 w 1419"/>
                <a:gd name="T21" fmla="*/ 573 h 1062"/>
                <a:gd name="T22" fmla="*/ 1382 w 1419"/>
                <a:gd name="T23" fmla="*/ 617 h 1062"/>
                <a:gd name="T24" fmla="*/ 1414 w 1419"/>
                <a:gd name="T25" fmla="*/ 680 h 1062"/>
                <a:gd name="T26" fmla="*/ 1414 w 1419"/>
                <a:gd name="T27" fmla="*/ 759 h 1062"/>
                <a:gd name="T28" fmla="*/ 1373 w 1419"/>
                <a:gd name="T29" fmla="*/ 828 h 1062"/>
                <a:gd name="T30" fmla="*/ 1303 w 1419"/>
                <a:gd name="T31" fmla="*/ 869 h 1062"/>
                <a:gd name="T32" fmla="*/ 1228 w 1419"/>
                <a:gd name="T33" fmla="*/ 874 h 1062"/>
                <a:gd name="T34" fmla="*/ 1171 w 1419"/>
                <a:gd name="T35" fmla="*/ 959 h 1062"/>
                <a:gd name="T36" fmla="*/ 1090 w 1419"/>
                <a:gd name="T37" fmla="*/ 1023 h 1062"/>
                <a:gd name="T38" fmla="*/ 993 w 1419"/>
                <a:gd name="T39" fmla="*/ 1058 h 1062"/>
                <a:gd name="T40" fmla="*/ 482 w 1419"/>
                <a:gd name="T41" fmla="*/ 1062 h 1062"/>
                <a:gd name="T42" fmla="*/ 375 w 1419"/>
                <a:gd name="T43" fmla="*/ 1045 h 1062"/>
                <a:gd name="T44" fmla="*/ 285 w 1419"/>
                <a:gd name="T45" fmla="*/ 994 h 1062"/>
                <a:gd name="T46" fmla="*/ 217 w 1419"/>
                <a:gd name="T47" fmla="*/ 918 h 1062"/>
                <a:gd name="T48" fmla="*/ 158 w 1419"/>
                <a:gd name="T49" fmla="*/ 874 h 1062"/>
                <a:gd name="T50" fmla="*/ 79 w 1419"/>
                <a:gd name="T51" fmla="*/ 852 h 1062"/>
                <a:gd name="T52" fmla="*/ 22 w 1419"/>
                <a:gd name="T53" fmla="*/ 795 h 1062"/>
                <a:gd name="T54" fmla="*/ 0 w 1419"/>
                <a:gd name="T55" fmla="*/ 716 h 1062"/>
                <a:gd name="T56" fmla="*/ 18 w 1419"/>
                <a:gd name="T57" fmla="*/ 647 h 1062"/>
                <a:gd name="T58" fmla="*/ 62 w 1419"/>
                <a:gd name="T59" fmla="*/ 592 h 1062"/>
                <a:gd name="T60" fmla="*/ 62 w 1419"/>
                <a:gd name="T61" fmla="*/ 555 h 1062"/>
                <a:gd name="T62" fmla="*/ 18 w 1419"/>
                <a:gd name="T63" fmla="*/ 502 h 1062"/>
                <a:gd name="T64" fmla="*/ 0 w 1419"/>
                <a:gd name="T65" fmla="*/ 430 h 1062"/>
                <a:gd name="T66" fmla="*/ 18 w 1419"/>
                <a:gd name="T67" fmla="*/ 360 h 1062"/>
                <a:gd name="T68" fmla="*/ 62 w 1419"/>
                <a:gd name="T69" fmla="*/ 305 h 1062"/>
                <a:gd name="T70" fmla="*/ 62 w 1419"/>
                <a:gd name="T71" fmla="*/ 268 h 1062"/>
                <a:gd name="T72" fmla="*/ 18 w 1419"/>
                <a:gd name="T73" fmla="*/ 215 h 1062"/>
                <a:gd name="T74" fmla="*/ 0 w 1419"/>
                <a:gd name="T75" fmla="*/ 143 h 1062"/>
                <a:gd name="T76" fmla="*/ 18 w 1419"/>
                <a:gd name="T77" fmla="*/ 74 h 1062"/>
                <a:gd name="T78" fmla="*/ 62 w 1419"/>
                <a:gd name="T79" fmla="*/ 19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9" h="1062">
                  <a:moveTo>
                    <a:pt x="94" y="0"/>
                  </a:moveTo>
                  <a:lnTo>
                    <a:pt x="1325" y="0"/>
                  </a:lnTo>
                  <a:lnTo>
                    <a:pt x="1357" y="19"/>
                  </a:lnTo>
                  <a:lnTo>
                    <a:pt x="1382" y="44"/>
                  </a:lnTo>
                  <a:lnTo>
                    <a:pt x="1401" y="74"/>
                  </a:lnTo>
                  <a:lnTo>
                    <a:pt x="1414" y="107"/>
                  </a:lnTo>
                  <a:lnTo>
                    <a:pt x="1419" y="143"/>
                  </a:lnTo>
                  <a:lnTo>
                    <a:pt x="1414" y="182"/>
                  </a:lnTo>
                  <a:lnTo>
                    <a:pt x="1401" y="215"/>
                  </a:lnTo>
                  <a:lnTo>
                    <a:pt x="1382" y="244"/>
                  </a:lnTo>
                  <a:lnTo>
                    <a:pt x="1357" y="268"/>
                  </a:lnTo>
                  <a:lnTo>
                    <a:pt x="1325" y="287"/>
                  </a:lnTo>
                  <a:lnTo>
                    <a:pt x="1357" y="305"/>
                  </a:lnTo>
                  <a:lnTo>
                    <a:pt x="1382" y="331"/>
                  </a:lnTo>
                  <a:lnTo>
                    <a:pt x="1401" y="360"/>
                  </a:lnTo>
                  <a:lnTo>
                    <a:pt x="1414" y="393"/>
                  </a:lnTo>
                  <a:lnTo>
                    <a:pt x="1419" y="430"/>
                  </a:lnTo>
                  <a:lnTo>
                    <a:pt x="1414" y="468"/>
                  </a:lnTo>
                  <a:lnTo>
                    <a:pt x="1401" y="502"/>
                  </a:lnTo>
                  <a:lnTo>
                    <a:pt x="1382" y="531"/>
                  </a:lnTo>
                  <a:lnTo>
                    <a:pt x="1357" y="555"/>
                  </a:lnTo>
                  <a:lnTo>
                    <a:pt x="1325" y="573"/>
                  </a:lnTo>
                  <a:lnTo>
                    <a:pt x="1357" y="592"/>
                  </a:lnTo>
                  <a:lnTo>
                    <a:pt x="1382" y="617"/>
                  </a:lnTo>
                  <a:lnTo>
                    <a:pt x="1401" y="647"/>
                  </a:lnTo>
                  <a:lnTo>
                    <a:pt x="1414" y="680"/>
                  </a:lnTo>
                  <a:lnTo>
                    <a:pt x="1419" y="716"/>
                  </a:lnTo>
                  <a:lnTo>
                    <a:pt x="1414" y="759"/>
                  </a:lnTo>
                  <a:lnTo>
                    <a:pt x="1397" y="795"/>
                  </a:lnTo>
                  <a:lnTo>
                    <a:pt x="1373" y="828"/>
                  </a:lnTo>
                  <a:lnTo>
                    <a:pt x="1340" y="852"/>
                  </a:lnTo>
                  <a:lnTo>
                    <a:pt x="1303" y="869"/>
                  </a:lnTo>
                  <a:lnTo>
                    <a:pt x="1261" y="874"/>
                  </a:lnTo>
                  <a:lnTo>
                    <a:pt x="1228" y="874"/>
                  </a:lnTo>
                  <a:lnTo>
                    <a:pt x="1202" y="918"/>
                  </a:lnTo>
                  <a:lnTo>
                    <a:pt x="1171" y="959"/>
                  </a:lnTo>
                  <a:lnTo>
                    <a:pt x="1134" y="994"/>
                  </a:lnTo>
                  <a:lnTo>
                    <a:pt x="1090" y="1023"/>
                  </a:lnTo>
                  <a:lnTo>
                    <a:pt x="1044" y="1045"/>
                  </a:lnTo>
                  <a:lnTo>
                    <a:pt x="993" y="1058"/>
                  </a:lnTo>
                  <a:lnTo>
                    <a:pt x="937" y="1062"/>
                  </a:lnTo>
                  <a:lnTo>
                    <a:pt x="482" y="1062"/>
                  </a:lnTo>
                  <a:lnTo>
                    <a:pt x="426" y="1058"/>
                  </a:lnTo>
                  <a:lnTo>
                    <a:pt x="375" y="1045"/>
                  </a:lnTo>
                  <a:lnTo>
                    <a:pt x="329" y="1023"/>
                  </a:lnTo>
                  <a:lnTo>
                    <a:pt x="285" y="994"/>
                  </a:lnTo>
                  <a:lnTo>
                    <a:pt x="248" y="959"/>
                  </a:lnTo>
                  <a:lnTo>
                    <a:pt x="217" y="918"/>
                  </a:lnTo>
                  <a:lnTo>
                    <a:pt x="191" y="874"/>
                  </a:lnTo>
                  <a:lnTo>
                    <a:pt x="158" y="874"/>
                  </a:lnTo>
                  <a:lnTo>
                    <a:pt x="116" y="869"/>
                  </a:lnTo>
                  <a:lnTo>
                    <a:pt x="79" y="852"/>
                  </a:lnTo>
                  <a:lnTo>
                    <a:pt x="46" y="828"/>
                  </a:lnTo>
                  <a:lnTo>
                    <a:pt x="22" y="795"/>
                  </a:lnTo>
                  <a:lnTo>
                    <a:pt x="5" y="759"/>
                  </a:lnTo>
                  <a:lnTo>
                    <a:pt x="0" y="716"/>
                  </a:lnTo>
                  <a:lnTo>
                    <a:pt x="5" y="680"/>
                  </a:lnTo>
                  <a:lnTo>
                    <a:pt x="18" y="647"/>
                  </a:lnTo>
                  <a:lnTo>
                    <a:pt x="37" y="617"/>
                  </a:lnTo>
                  <a:lnTo>
                    <a:pt x="62" y="592"/>
                  </a:lnTo>
                  <a:lnTo>
                    <a:pt x="94" y="573"/>
                  </a:lnTo>
                  <a:lnTo>
                    <a:pt x="62" y="555"/>
                  </a:lnTo>
                  <a:lnTo>
                    <a:pt x="37" y="531"/>
                  </a:lnTo>
                  <a:lnTo>
                    <a:pt x="18" y="502"/>
                  </a:lnTo>
                  <a:lnTo>
                    <a:pt x="5" y="468"/>
                  </a:lnTo>
                  <a:lnTo>
                    <a:pt x="0" y="430"/>
                  </a:lnTo>
                  <a:lnTo>
                    <a:pt x="5" y="393"/>
                  </a:lnTo>
                  <a:lnTo>
                    <a:pt x="18" y="360"/>
                  </a:lnTo>
                  <a:lnTo>
                    <a:pt x="37" y="331"/>
                  </a:lnTo>
                  <a:lnTo>
                    <a:pt x="62" y="305"/>
                  </a:lnTo>
                  <a:lnTo>
                    <a:pt x="94" y="287"/>
                  </a:lnTo>
                  <a:lnTo>
                    <a:pt x="62" y="268"/>
                  </a:lnTo>
                  <a:lnTo>
                    <a:pt x="37" y="244"/>
                  </a:lnTo>
                  <a:lnTo>
                    <a:pt x="18" y="215"/>
                  </a:lnTo>
                  <a:lnTo>
                    <a:pt x="5" y="182"/>
                  </a:lnTo>
                  <a:lnTo>
                    <a:pt x="0" y="143"/>
                  </a:lnTo>
                  <a:lnTo>
                    <a:pt x="5" y="107"/>
                  </a:lnTo>
                  <a:lnTo>
                    <a:pt x="18" y="74"/>
                  </a:lnTo>
                  <a:lnTo>
                    <a:pt x="37" y="44"/>
                  </a:lnTo>
                  <a:lnTo>
                    <a:pt x="62" y="19"/>
                  </a:lnTo>
                  <a:lnTo>
                    <a:pt x="94" y="0"/>
                  </a:lnTo>
                  <a:close/>
                </a:path>
              </a:pathLst>
            </a:custGeom>
            <a:gradFill>
              <a:gsLst>
                <a:gs pos="0">
                  <a:srgbClr val="6E6E70"/>
                </a:gs>
                <a:gs pos="100000">
                  <a:srgbClr val="4E4E50"/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01600" dist="1016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bevelT w="622300" h="304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rot="10800000">
              <a:off x="4734157" y="2397580"/>
              <a:ext cx="2468563" cy="3025775"/>
            </a:xfrm>
            <a:custGeom>
              <a:avLst/>
              <a:gdLst>
                <a:gd name="T0" fmla="*/ 1690 w 3111"/>
                <a:gd name="T1" fmla="*/ 7 h 3812"/>
                <a:gd name="T2" fmla="*/ 1947 w 3111"/>
                <a:gd name="T3" fmla="*/ 51 h 3812"/>
                <a:gd name="T4" fmla="*/ 2190 w 3111"/>
                <a:gd name="T5" fmla="*/ 136 h 3812"/>
                <a:gd name="T6" fmla="*/ 2412 w 3111"/>
                <a:gd name="T7" fmla="*/ 257 h 3812"/>
                <a:gd name="T8" fmla="*/ 2609 w 3111"/>
                <a:gd name="T9" fmla="*/ 413 h 3812"/>
                <a:gd name="T10" fmla="*/ 2780 w 3111"/>
                <a:gd name="T11" fmla="*/ 597 h 3812"/>
                <a:gd name="T12" fmla="*/ 2920 w 3111"/>
                <a:gd name="T13" fmla="*/ 808 h 3812"/>
                <a:gd name="T14" fmla="*/ 3022 w 3111"/>
                <a:gd name="T15" fmla="*/ 1039 h 3812"/>
                <a:gd name="T16" fmla="*/ 3089 w 3111"/>
                <a:gd name="T17" fmla="*/ 1289 h 3812"/>
                <a:gd name="T18" fmla="*/ 3111 w 3111"/>
                <a:gd name="T19" fmla="*/ 1553 h 3812"/>
                <a:gd name="T20" fmla="*/ 3090 w 3111"/>
                <a:gd name="T21" fmla="*/ 1783 h 3812"/>
                <a:gd name="T22" fmla="*/ 3033 w 3111"/>
                <a:gd name="T23" fmla="*/ 2009 h 3812"/>
                <a:gd name="T24" fmla="*/ 2951 w 3111"/>
                <a:gd name="T25" fmla="*/ 2233 h 3812"/>
                <a:gd name="T26" fmla="*/ 2851 w 3111"/>
                <a:gd name="T27" fmla="*/ 2451 h 3812"/>
                <a:gd name="T28" fmla="*/ 2745 w 3111"/>
                <a:gd name="T29" fmla="*/ 2668 h 3812"/>
                <a:gd name="T30" fmla="*/ 2631 w 3111"/>
                <a:gd name="T31" fmla="*/ 2898 h 3812"/>
                <a:gd name="T32" fmla="*/ 2532 w 3111"/>
                <a:gd name="T33" fmla="*/ 3122 h 3812"/>
                <a:gd name="T34" fmla="*/ 2454 w 3111"/>
                <a:gd name="T35" fmla="*/ 3342 h 3812"/>
                <a:gd name="T36" fmla="*/ 2410 w 3111"/>
                <a:gd name="T37" fmla="*/ 3561 h 3812"/>
                <a:gd name="T38" fmla="*/ 2399 w 3111"/>
                <a:gd name="T39" fmla="*/ 3708 h 3812"/>
                <a:gd name="T40" fmla="*/ 2362 w 3111"/>
                <a:gd name="T41" fmla="*/ 3772 h 3812"/>
                <a:gd name="T42" fmla="*/ 2300 w 3111"/>
                <a:gd name="T43" fmla="*/ 3809 h 3812"/>
                <a:gd name="T44" fmla="*/ 850 w 3111"/>
                <a:gd name="T45" fmla="*/ 3812 h 3812"/>
                <a:gd name="T46" fmla="*/ 778 w 3111"/>
                <a:gd name="T47" fmla="*/ 3794 h 3812"/>
                <a:gd name="T48" fmla="*/ 726 w 3111"/>
                <a:gd name="T49" fmla="*/ 3742 h 3812"/>
                <a:gd name="T50" fmla="*/ 706 w 3111"/>
                <a:gd name="T51" fmla="*/ 3669 h 3812"/>
                <a:gd name="T52" fmla="*/ 684 w 3111"/>
                <a:gd name="T53" fmla="*/ 3460 h 3812"/>
                <a:gd name="T54" fmla="*/ 623 w 3111"/>
                <a:gd name="T55" fmla="*/ 3245 h 3812"/>
                <a:gd name="T56" fmla="*/ 533 w 3111"/>
                <a:gd name="T57" fmla="*/ 3024 h 3812"/>
                <a:gd name="T58" fmla="*/ 427 w 3111"/>
                <a:gd name="T59" fmla="*/ 2799 h 3812"/>
                <a:gd name="T60" fmla="*/ 309 w 3111"/>
                <a:gd name="T61" fmla="*/ 2562 h 3812"/>
                <a:gd name="T62" fmla="*/ 193 w 3111"/>
                <a:gd name="T63" fmla="*/ 2316 h 3812"/>
                <a:gd name="T64" fmla="*/ 94 w 3111"/>
                <a:gd name="T65" fmla="*/ 2064 h 3812"/>
                <a:gd name="T66" fmla="*/ 26 w 3111"/>
                <a:gd name="T67" fmla="*/ 1811 h 3812"/>
                <a:gd name="T68" fmla="*/ 0 w 3111"/>
                <a:gd name="T69" fmla="*/ 1553 h 3812"/>
                <a:gd name="T70" fmla="*/ 22 w 3111"/>
                <a:gd name="T71" fmla="*/ 1289 h 3812"/>
                <a:gd name="T72" fmla="*/ 89 w 3111"/>
                <a:gd name="T73" fmla="*/ 1039 h 3812"/>
                <a:gd name="T74" fmla="*/ 191 w 3111"/>
                <a:gd name="T75" fmla="*/ 808 h 3812"/>
                <a:gd name="T76" fmla="*/ 331 w 3111"/>
                <a:gd name="T77" fmla="*/ 597 h 3812"/>
                <a:gd name="T78" fmla="*/ 502 w 3111"/>
                <a:gd name="T79" fmla="*/ 413 h 3812"/>
                <a:gd name="T80" fmla="*/ 699 w 3111"/>
                <a:gd name="T81" fmla="*/ 257 h 3812"/>
                <a:gd name="T82" fmla="*/ 921 w 3111"/>
                <a:gd name="T83" fmla="*/ 136 h 3812"/>
                <a:gd name="T84" fmla="*/ 1164 w 3111"/>
                <a:gd name="T85" fmla="*/ 51 h 3812"/>
                <a:gd name="T86" fmla="*/ 1421 w 3111"/>
                <a:gd name="T87" fmla="*/ 7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1" h="3812">
                  <a:moveTo>
                    <a:pt x="1555" y="0"/>
                  </a:moveTo>
                  <a:lnTo>
                    <a:pt x="1690" y="7"/>
                  </a:lnTo>
                  <a:lnTo>
                    <a:pt x="1820" y="24"/>
                  </a:lnTo>
                  <a:lnTo>
                    <a:pt x="1947" y="51"/>
                  </a:lnTo>
                  <a:lnTo>
                    <a:pt x="2070" y="88"/>
                  </a:lnTo>
                  <a:lnTo>
                    <a:pt x="2190" y="136"/>
                  </a:lnTo>
                  <a:lnTo>
                    <a:pt x="2304" y="193"/>
                  </a:lnTo>
                  <a:lnTo>
                    <a:pt x="2412" y="257"/>
                  </a:lnTo>
                  <a:lnTo>
                    <a:pt x="2513" y="330"/>
                  </a:lnTo>
                  <a:lnTo>
                    <a:pt x="2609" y="413"/>
                  </a:lnTo>
                  <a:lnTo>
                    <a:pt x="2699" y="501"/>
                  </a:lnTo>
                  <a:lnTo>
                    <a:pt x="2780" y="597"/>
                  </a:lnTo>
                  <a:lnTo>
                    <a:pt x="2853" y="700"/>
                  </a:lnTo>
                  <a:lnTo>
                    <a:pt x="2920" y="808"/>
                  </a:lnTo>
                  <a:lnTo>
                    <a:pt x="2976" y="922"/>
                  </a:lnTo>
                  <a:lnTo>
                    <a:pt x="3022" y="1039"/>
                  </a:lnTo>
                  <a:lnTo>
                    <a:pt x="3061" y="1162"/>
                  </a:lnTo>
                  <a:lnTo>
                    <a:pt x="3089" y="1289"/>
                  </a:lnTo>
                  <a:lnTo>
                    <a:pt x="3105" y="1421"/>
                  </a:lnTo>
                  <a:lnTo>
                    <a:pt x="3111" y="1553"/>
                  </a:lnTo>
                  <a:lnTo>
                    <a:pt x="3105" y="1669"/>
                  </a:lnTo>
                  <a:lnTo>
                    <a:pt x="3090" y="1783"/>
                  </a:lnTo>
                  <a:lnTo>
                    <a:pt x="3067" y="1897"/>
                  </a:lnTo>
                  <a:lnTo>
                    <a:pt x="3033" y="2009"/>
                  </a:lnTo>
                  <a:lnTo>
                    <a:pt x="2995" y="2121"/>
                  </a:lnTo>
                  <a:lnTo>
                    <a:pt x="2951" y="2233"/>
                  </a:lnTo>
                  <a:lnTo>
                    <a:pt x="2903" y="2343"/>
                  </a:lnTo>
                  <a:lnTo>
                    <a:pt x="2851" y="2451"/>
                  </a:lnTo>
                  <a:lnTo>
                    <a:pt x="2798" y="2560"/>
                  </a:lnTo>
                  <a:lnTo>
                    <a:pt x="2745" y="2668"/>
                  </a:lnTo>
                  <a:lnTo>
                    <a:pt x="2686" y="2784"/>
                  </a:lnTo>
                  <a:lnTo>
                    <a:pt x="2631" y="2898"/>
                  </a:lnTo>
                  <a:lnTo>
                    <a:pt x="2579" y="3010"/>
                  </a:lnTo>
                  <a:lnTo>
                    <a:pt x="2532" y="3122"/>
                  </a:lnTo>
                  <a:lnTo>
                    <a:pt x="2489" y="3232"/>
                  </a:lnTo>
                  <a:lnTo>
                    <a:pt x="2454" y="3342"/>
                  </a:lnTo>
                  <a:lnTo>
                    <a:pt x="2427" y="3452"/>
                  </a:lnTo>
                  <a:lnTo>
                    <a:pt x="2410" y="3561"/>
                  </a:lnTo>
                  <a:lnTo>
                    <a:pt x="2405" y="3669"/>
                  </a:lnTo>
                  <a:lnTo>
                    <a:pt x="2399" y="3708"/>
                  </a:lnTo>
                  <a:lnTo>
                    <a:pt x="2385" y="3742"/>
                  </a:lnTo>
                  <a:lnTo>
                    <a:pt x="2362" y="3772"/>
                  </a:lnTo>
                  <a:lnTo>
                    <a:pt x="2333" y="3794"/>
                  </a:lnTo>
                  <a:lnTo>
                    <a:pt x="2300" y="3809"/>
                  </a:lnTo>
                  <a:lnTo>
                    <a:pt x="2261" y="3812"/>
                  </a:lnTo>
                  <a:lnTo>
                    <a:pt x="850" y="3812"/>
                  </a:lnTo>
                  <a:lnTo>
                    <a:pt x="811" y="3809"/>
                  </a:lnTo>
                  <a:lnTo>
                    <a:pt x="778" y="3794"/>
                  </a:lnTo>
                  <a:lnTo>
                    <a:pt x="748" y="3772"/>
                  </a:lnTo>
                  <a:lnTo>
                    <a:pt x="726" y="3742"/>
                  </a:lnTo>
                  <a:lnTo>
                    <a:pt x="712" y="3708"/>
                  </a:lnTo>
                  <a:lnTo>
                    <a:pt x="706" y="3669"/>
                  </a:lnTo>
                  <a:lnTo>
                    <a:pt x="701" y="3564"/>
                  </a:lnTo>
                  <a:lnTo>
                    <a:pt x="684" y="3460"/>
                  </a:lnTo>
                  <a:lnTo>
                    <a:pt x="658" y="3353"/>
                  </a:lnTo>
                  <a:lnTo>
                    <a:pt x="623" y="3245"/>
                  </a:lnTo>
                  <a:lnTo>
                    <a:pt x="581" y="3135"/>
                  </a:lnTo>
                  <a:lnTo>
                    <a:pt x="533" y="3024"/>
                  </a:lnTo>
                  <a:lnTo>
                    <a:pt x="482" y="2912"/>
                  </a:lnTo>
                  <a:lnTo>
                    <a:pt x="427" y="2799"/>
                  </a:lnTo>
                  <a:lnTo>
                    <a:pt x="370" y="2685"/>
                  </a:lnTo>
                  <a:lnTo>
                    <a:pt x="309" y="2562"/>
                  </a:lnTo>
                  <a:lnTo>
                    <a:pt x="250" y="2439"/>
                  </a:lnTo>
                  <a:lnTo>
                    <a:pt x="193" y="2316"/>
                  </a:lnTo>
                  <a:lnTo>
                    <a:pt x="142" y="2191"/>
                  </a:lnTo>
                  <a:lnTo>
                    <a:pt x="94" y="2064"/>
                  </a:lnTo>
                  <a:lnTo>
                    <a:pt x="55" y="1939"/>
                  </a:lnTo>
                  <a:lnTo>
                    <a:pt x="26" y="1811"/>
                  </a:lnTo>
                  <a:lnTo>
                    <a:pt x="8" y="1684"/>
                  </a:lnTo>
                  <a:lnTo>
                    <a:pt x="0" y="1553"/>
                  </a:lnTo>
                  <a:lnTo>
                    <a:pt x="6" y="1421"/>
                  </a:lnTo>
                  <a:lnTo>
                    <a:pt x="22" y="1289"/>
                  </a:lnTo>
                  <a:lnTo>
                    <a:pt x="50" y="1162"/>
                  </a:lnTo>
                  <a:lnTo>
                    <a:pt x="89" y="1039"/>
                  </a:lnTo>
                  <a:lnTo>
                    <a:pt x="136" y="922"/>
                  </a:lnTo>
                  <a:lnTo>
                    <a:pt x="191" y="808"/>
                  </a:lnTo>
                  <a:lnTo>
                    <a:pt x="258" y="700"/>
                  </a:lnTo>
                  <a:lnTo>
                    <a:pt x="331" y="597"/>
                  </a:lnTo>
                  <a:lnTo>
                    <a:pt x="412" y="501"/>
                  </a:lnTo>
                  <a:lnTo>
                    <a:pt x="502" y="413"/>
                  </a:lnTo>
                  <a:lnTo>
                    <a:pt x="598" y="330"/>
                  </a:lnTo>
                  <a:lnTo>
                    <a:pt x="699" y="257"/>
                  </a:lnTo>
                  <a:lnTo>
                    <a:pt x="807" y="193"/>
                  </a:lnTo>
                  <a:lnTo>
                    <a:pt x="921" y="136"/>
                  </a:lnTo>
                  <a:lnTo>
                    <a:pt x="1041" y="88"/>
                  </a:lnTo>
                  <a:lnTo>
                    <a:pt x="1164" y="51"/>
                  </a:lnTo>
                  <a:lnTo>
                    <a:pt x="1291" y="24"/>
                  </a:lnTo>
                  <a:lnTo>
                    <a:pt x="1421" y="7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270000" sx="107000" sy="107000" algn="ctr" rotWithShape="0">
                <a:schemeClr val="bg1">
                  <a:alpha val="40000"/>
                </a:schemeClr>
              </a:outerShdw>
            </a:effectLst>
            <a:scene3d>
              <a:camera prst="orthographicFront"/>
              <a:lightRig rig="flat" dir="t"/>
            </a:scene3d>
            <a:sp3d>
              <a:bevelT w="622300" h="304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6200000" flipH="1">
            <a:off x="4260766" y="-2486698"/>
            <a:ext cx="3670471" cy="12191998"/>
          </a:xfrm>
          <a:custGeom>
            <a:avLst/>
            <a:gdLst>
              <a:gd name="connsiteX0" fmla="*/ 1068824 w 3670471"/>
              <a:gd name="connsiteY0" fmla="*/ 7972848 h 12191998"/>
              <a:gd name="connsiteX1" fmla="*/ 1068824 w 3670471"/>
              <a:gd name="connsiteY1" fmla="*/ 9090435 h 12191998"/>
              <a:gd name="connsiteX2" fmla="*/ 1348230 w 3670471"/>
              <a:gd name="connsiteY2" fmla="*/ 9369841 h 12191998"/>
              <a:gd name="connsiteX3" fmla="*/ 2068528 w 3670471"/>
              <a:gd name="connsiteY3" fmla="*/ 9369841 h 12191998"/>
              <a:gd name="connsiteX4" fmla="*/ 2068528 w 3670471"/>
              <a:gd name="connsiteY4" fmla="*/ 9371979 h 12191998"/>
              <a:gd name="connsiteX5" fmla="*/ 3072204 w 3670471"/>
              <a:gd name="connsiteY5" fmla="*/ 9371979 h 12191998"/>
              <a:gd name="connsiteX6" fmla="*/ 3311409 w 3670471"/>
              <a:gd name="connsiteY6" fmla="*/ 9611183 h 12191998"/>
              <a:gd name="connsiteX7" fmla="*/ 3311409 w 3670471"/>
              <a:gd name="connsiteY7" fmla="*/ 10672751 h 12191998"/>
              <a:gd name="connsiteX8" fmla="*/ 3072204 w 3670471"/>
              <a:gd name="connsiteY8" fmla="*/ 10911957 h 12191998"/>
              <a:gd name="connsiteX9" fmla="*/ 2068528 w 3670471"/>
              <a:gd name="connsiteY9" fmla="*/ 10911957 h 12191998"/>
              <a:gd name="connsiteX10" fmla="*/ 2068528 w 3670471"/>
              <a:gd name="connsiteY10" fmla="*/ 10913837 h 12191998"/>
              <a:gd name="connsiteX11" fmla="*/ 2016980 w 3670471"/>
              <a:gd name="connsiteY11" fmla="*/ 10913837 h 12191998"/>
              <a:gd name="connsiteX12" fmla="*/ 1737574 w 3670471"/>
              <a:gd name="connsiteY12" fmla="*/ 11193243 h 12191998"/>
              <a:gd name="connsiteX13" fmla="*/ 1737574 w 3670471"/>
              <a:gd name="connsiteY13" fmla="*/ 12191998 h 12191998"/>
              <a:gd name="connsiteX14" fmla="*/ 1813774 w 3670471"/>
              <a:gd name="connsiteY14" fmla="*/ 12191998 h 12191998"/>
              <a:gd name="connsiteX15" fmla="*/ 1813774 w 3670471"/>
              <a:gd name="connsiteY15" fmla="*/ 11221253 h 12191998"/>
              <a:gd name="connsiteX16" fmla="*/ 2052979 w 3670471"/>
              <a:gd name="connsiteY16" fmla="*/ 10982049 h 12191998"/>
              <a:gd name="connsiteX17" fmla="*/ 3056655 w 3670471"/>
              <a:gd name="connsiteY17" fmla="*/ 10982049 h 12191998"/>
              <a:gd name="connsiteX18" fmla="*/ 3056655 w 3670471"/>
              <a:gd name="connsiteY18" fmla="*/ 10980167 h 12191998"/>
              <a:gd name="connsiteX19" fmla="*/ 3108203 w 3670471"/>
              <a:gd name="connsiteY19" fmla="*/ 10980167 h 12191998"/>
              <a:gd name="connsiteX20" fmla="*/ 3387609 w 3670471"/>
              <a:gd name="connsiteY20" fmla="*/ 10700761 h 12191998"/>
              <a:gd name="connsiteX21" fmla="*/ 3387609 w 3670471"/>
              <a:gd name="connsiteY21" fmla="*/ 9583173 h 12191998"/>
              <a:gd name="connsiteX22" fmla="*/ 3108203 w 3670471"/>
              <a:gd name="connsiteY22" fmla="*/ 9303767 h 12191998"/>
              <a:gd name="connsiteX23" fmla="*/ 2387904 w 3670471"/>
              <a:gd name="connsiteY23" fmla="*/ 9303767 h 12191998"/>
              <a:gd name="connsiteX24" fmla="*/ 2387904 w 3670471"/>
              <a:gd name="connsiteY24" fmla="*/ 9301631 h 12191998"/>
              <a:gd name="connsiteX25" fmla="*/ 1384229 w 3670471"/>
              <a:gd name="connsiteY25" fmla="*/ 9301631 h 12191998"/>
              <a:gd name="connsiteX26" fmla="*/ 1145024 w 3670471"/>
              <a:gd name="connsiteY26" fmla="*/ 9062425 h 12191998"/>
              <a:gd name="connsiteX27" fmla="*/ 1145024 w 3670471"/>
              <a:gd name="connsiteY27" fmla="*/ 8000858 h 12191998"/>
              <a:gd name="connsiteX28" fmla="*/ 1384229 w 3670471"/>
              <a:gd name="connsiteY28" fmla="*/ 7761653 h 12191998"/>
              <a:gd name="connsiteX29" fmla="*/ 1546377 w 3670471"/>
              <a:gd name="connsiteY29" fmla="*/ 7761653 h 12191998"/>
              <a:gd name="connsiteX30" fmla="*/ 1546377 w 3670471"/>
              <a:gd name="connsiteY30" fmla="*/ 7764761 h 12191998"/>
              <a:gd name="connsiteX31" fmla="*/ 2395599 w 3670471"/>
              <a:gd name="connsiteY31" fmla="*/ 7764761 h 12191998"/>
              <a:gd name="connsiteX32" fmla="*/ 2675006 w 3670471"/>
              <a:gd name="connsiteY32" fmla="*/ 7485355 h 12191998"/>
              <a:gd name="connsiteX33" fmla="*/ 2675006 w 3670471"/>
              <a:gd name="connsiteY33" fmla="*/ 6367767 h 12191998"/>
              <a:gd name="connsiteX34" fmla="*/ 2395599 w 3670471"/>
              <a:gd name="connsiteY34" fmla="*/ 6088361 h 12191998"/>
              <a:gd name="connsiteX35" fmla="*/ 1546377 w 3670471"/>
              <a:gd name="connsiteY35" fmla="*/ 6088361 h 12191998"/>
              <a:gd name="connsiteX36" fmla="*/ 1546377 w 3670471"/>
              <a:gd name="connsiteY36" fmla="*/ 6156574 h 12191998"/>
              <a:gd name="connsiteX37" fmla="*/ 2359600 w 3670471"/>
              <a:gd name="connsiteY37" fmla="*/ 6156574 h 12191998"/>
              <a:gd name="connsiteX38" fmla="*/ 2598806 w 3670471"/>
              <a:gd name="connsiteY38" fmla="*/ 6395778 h 12191998"/>
              <a:gd name="connsiteX39" fmla="*/ 2598806 w 3670471"/>
              <a:gd name="connsiteY39" fmla="*/ 7457345 h 12191998"/>
              <a:gd name="connsiteX40" fmla="*/ 2452710 w 3670471"/>
              <a:gd name="connsiteY40" fmla="*/ 7677752 h 12191998"/>
              <a:gd name="connsiteX41" fmla="*/ 2374995 w 3670471"/>
              <a:gd name="connsiteY41" fmla="*/ 7693442 h 12191998"/>
              <a:gd name="connsiteX42" fmla="*/ 1348230 w 3670471"/>
              <a:gd name="connsiteY42" fmla="*/ 7693442 h 12191998"/>
              <a:gd name="connsiteX43" fmla="*/ 1068824 w 3670471"/>
              <a:gd name="connsiteY43" fmla="*/ 7972848 h 12191998"/>
              <a:gd name="connsiteX44" fmla="*/ 0 w 3670471"/>
              <a:gd name="connsiteY44" fmla="*/ 1743828 h 12191998"/>
              <a:gd name="connsiteX45" fmla="*/ 1 w 3670471"/>
              <a:gd name="connsiteY45" fmla="*/ 2861416 h 12191998"/>
              <a:gd name="connsiteX46" fmla="*/ 279407 w 3670471"/>
              <a:gd name="connsiteY46" fmla="*/ 3140822 h 12191998"/>
              <a:gd name="connsiteX47" fmla="*/ 3358340 w 3670471"/>
              <a:gd name="connsiteY47" fmla="*/ 3140822 h 12191998"/>
              <a:gd name="connsiteX48" fmla="*/ 3448175 w 3670471"/>
              <a:gd name="connsiteY48" fmla="*/ 3158959 h 12191998"/>
              <a:gd name="connsiteX49" fmla="*/ 3594271 w 3670471"/>
              <a:gd name="connsiteY49" fmla="*/ 3379366 h 12191998"/>
              <a:gd name="connsiteX50" fmla="*/ 3594271 w 3670471"/>
              <a:gd name="connsiteY50" fmla="*/ 4440934 h 12191998"/>
              <a:gd name="connsiteX51" fmla="*/ 3355066 w 3670471"/>
              <a:gd name="connsiteY51" fmla="*/ 4680139 h 12191998"/>
              <a:gd name="connsiteX52" fmla="*/ 2541843 w 3670471"/>
              <a:gd name="connsiteY52" fmla="*/ 4680139 h 12191998"/>
              <a:gd name="connsiteX53" fmla="*/ 2541843 w 3670471"/>
              <a:gd name="connsiteY53" fmla="*/ 4687069 h 12191998"/>
              <a:gd name="connsiteX54" fmla="*/ 2473783 w 3670471"/>
              <a:gd name="connsiteY54" fmla="*/ 4687069 h 12191998"/>
              <a:gd name="connsiteX55" fmla="*/ 2218232 w 3670471"/>
              <a:gd name="connsiteY55" fmla="*/ 4942618 h 12191998"/>
              <a:gd name="connsiteX56" fmla="*/ 2218232 w 3670471"/>
              <a:gd name="connsiteY56" fmla="*/ 5464795 h 12191998"/>
              <a:gd name="connsiteX57" fmla="*/ 2221478 w 3670471"/>
              <a:gd name="connsiteY57" fmla="*/ 5464795 h 12191998"/>
              <a:gd name="connsiteX58" fmla="*/ 2221478 w 3670471"/>
              <a:gd name="connsiteY58" fmla="*/ 5644222 h 12191998"/>
              <a:gd name="connsiteX59" fmla="*/ 2002697 w 3670471"/>
              <a:gd name="connsiteY59" fmla="*/ 5863003 h 12191998"/>
              <a:gd name="connsiteX60" fmla="*/ 1517232 w 3670471"/>
              <a:gd name="connsiteY60" fmla="*/ 5863003 h 12191998"/>
              <a:gd name="connsiteX61" fmla="*/ 1517232 w 3670471"/>
              <a:gd name="connsiteY61" fmla="*/ 5932697 h 12191998"/>
              <a:gd name="connsiteX62" fmla="*/ 2028315 w 3670471"/>
              <a:gd name="connsiteY62" fmla="*/ 5932697 h 12191998"/>
              <a:gd name="connsiteX63" fmla="*/ 2283865 w 3670471"/>
              <a:gd name="connsiteY63" fmla="*/ 5677147 h 12191998"/>
              <a:gd name="connsiteX64" fmla="*/ 2283865 w 3670471"/>
              <a:gd name="connsiteY64" fmla="*/ 5154970 h 12191998"/>
              <a:gd name="connsiteX65" fmla="*/ 2280619 w 3670471"/>
              <a:gd name="connsiteY65" fmla="*/ 5154970 h 12191998"/>
              <a:gd name="connsiteX66" fmla="*/ 2280619 w 3670471"/>
              <a:gd name="connsiteY66" fmla="*/ 4975543 h 12191998"/>
              <a:gd name="connsiteX67" fmla="*/ 2499401 w 3670471"/>
              <a:gd name="connsiteY67" fmla="*/ 4756763 h 12191998"/>
              <a:gd name="connsiteX68" fmla="*/ 2984866 w 3670471"/>
              <a:gd name="connsiteY68" fmla="*/ 4756763 h 12191998"/>
              <a:gd name="connsiteX69" fmla="*/ 2984866 w 3670471"/>
              <a:gd name="connsiteY69" fmla="*/ 4748350 h 12191998"/>
              <a:gd name="connsiteX70" fmla="*/ 3391065 w 3670471"/>
              <a:gd name="connsiteY70" fmla="*/ 4748350 h 12191998"/>
              <a:gd name="connsiteX71" fmla="*/ 3670471 w 3670471"/>
              <a:gd name="connsiteY71" fmla="*/ 4468944 h 12191998"/>
              <a:gd name="connsiteX72" fmla="*/ 3670471 w 3670471"/>
              <a:gd name="connsiteY72" fmla="*/ 3351356 h 12191998"/>
              <a:gd name="connsiteX73" fmla="*/ 3391065 w 3670471"/>
              <a:gd name="connsiteY73" fmla="*/ 3071950 h 12191998"/>
              <a:gd name="connsiteX74" fmla="*/ 2541843 w 3670471"/>
              <a:gd name="connsiteY74" fmla="*/ 3071950 h 12191998"/>
              <a:gd name="connsiteX75" fmla="*/ 2541843 w 3670471"/>
              <a:gd name="connsiteY75" fmla="*/ 3072611 h 12191998"/>
              <a:gd name="connsiteX76" fmla="*/ 315406 w 3670471"/>
              <a:gd name="connsiteY76" fmla="*/ 3072611 h 12191998"/>
              <a:gd name="connsiteX77" fmla="*/ 76201 w 3670471"/>
              <a:gd name="connsiteY77" fmla="*/ 2833406 h 12191998"/>
              <a:gd name="connsiteX78" fmla="*/ 76200 w 3670471"/>
              <a:gd name="connsiteY78" fmla="*/ 1771838 h 12191998"/>
              <a:gd name="connsiteX79" fmla="*/ 315405 w 3670471"/>
              <a:gd name="connsiteY79" fmla="*/ 1532633 h 12191998"/>
              <a:gd name="connsiteX80" fmla="*/ 1962020 w 3670471"/>
              <a:gd name="connsiteY80" fmla="*/ 1532633 h 12191998"/>
              <a:gd name="connsiteX81" fmla="*/ 1962020 w 3670471"/>
              <a:gd name="connsiteY81" fmla="*/ 1531977 h 12191998"/>
              <a:gd name="connsiteX82" fmla="*/ 2238457 w 3670471"/>
              <a:gd name="connsiteY82" fmla="*/ 1531977 h 12191998"/>
              <a:gd name="connsiteX83" fmla="*/ 2494008 w 3670471"/>
              <a:gd name="connsiteY83" fmla="*/ 1276427 h 12191998"/>
              <a:gd name="connsiteX84" fmla="*/ 2494008 w 3670471"/>
              <a:gd name="connsiteY84" fmla="*/ 754250 h 12191998"/>
              <a:gd name="connsiteX85" fmla="*/ 2493773 w 3670471"/>
              <a:gd name="connsiteY85" fmla="*/ 754250 h 12191998"/>
              <a:gd name="connsiteX86" fmla="*/ 2493773 w 3670471"/>
              <a:gd name="connsiteY86" fmla="*/ 0 h 12191998"/>
              <a:gd name="connsiteX87" fmla="*/ 2425562 w 3670471"/>
              <a:gd name="connsiteY87" fmla="*/ 0 h 12191998"/>
              <a:gd name="connsiteX88" fmla="*/ 2425562 w 3670471"/>
              <a:gd name="connsiteY88" fmla="*/ 1109336 h 12191998"/>
              <a:gd name="connsiteX89" fmla="*/ 2431621 w 3670471"/>
              <a:gd name="connsiteY89" fmla="*/ 1109336 h 12191998"/>
              <a:gd name="connsiteX90" fmla="*/ 2431621 w 3670471"/>
              <a:gd name="connsiteY90" fmla="*/ 1243502 h 12191998"/>
              <a:gd name="connsiteX91" fmla="*/ 2212839 w 3670471"/>
              <a:gd name="connsiteY91" fmla="*/ 1462283 h 12191998"/>
              <a:gd name="connsiteX92" fmla="*/ 1727374 w 3670471"/>
              <a:gd name="connsiteY92" fmla="*/ 1462283 h 12191998"/>
              <a:gd name="connsiteX93" fmla="*/ 1727374 w 3670471"/>
              <a:gd name="connsiteY93" fmla="*/ 1464422 h 12191998"/>
              <a:gd name="connsiteX94" fmla="*/ 279406 w 3670471"/>
              <a:gd name="connsiteY94" fmla="*/ 1464422 h 12191998"/>
              <a:gd name="connsiteX95" fmla="*/ 0 w 3670471"/>
              <a:gd name="connsiteY95" fmla="*/ 174382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670471" h="12191998">
                <a:moveTo>
                  <a:pt x="1068824" y="7972848"/>
                </a:moveTo>
                <a:lnTo>
                  <a:pt x="1068824" y="9090435"/>
                </a:lnTo>
                <a:cubicBezTo>
                  <a:pt x="1068824" y="9244747"/>
                  <a:pt x="1193918" y="9369841"/>
                  <a:pt x="1348230" y="9369841"/>
                </a:cubicBezTo>
                <a:lnTo>
                  <a:pt x="2068528" y="9369841"/>
                </a:lnTo>
                <a:lnTo>
                  <a:pt x="2068528" y="9371979"/>
                </a:lnTo>
                <a:lnTo>
                  <a:pt x="3072204" y="9371979"/>
                </a:lnTo>
                <a:cubicBezTo>
                  <a:pt x="3204313" y="9371979"/>
                  <a:pt x="3311409" y="9479074"/>
                  <a:pt x="3311409" y="9611183"/>
                </a:cubicBezTo>
                <a:lnTo>
                  <a:pt x="3311409" y="10672751"/>
                </a:lnTo>
                <a:cubicBezTo>
                  <a:pt x="3311409" y="10804860"/>
                  <a:pt x="3204313" y="10911957"/>
                  <a:pt x="3072204" y="10911957"/>
                </a:cubicBezTo>
                <a:lnTo>
                  <a:pt x="2068528" y="10911957"/>
                </a:lnTo>
                <a:lnTo>
                  <a:pt x="2068528" y="10913837"/>
                </a:lnTo>
                <a:lnTo>
                  <a:pt x="2016980" y="10913837"/>
                </a:lnTo>
                <a:cubicBezTo>
                  <a:pt x="1862668" y="10913837"/>
                  <a:pt x="1737574" y="11038931"/>
                  <a:pt x="1737574" y="11193243"/>
                </a:cubicBezTo>
                <a:lnTo>
                  <a:pt x="1737574" y="12191998"/>
                </a:lnTo>
                <a:lnTo>
                  <a:pt x="1813774" y="12191998"/>
                </a:lnTo>
                <a:lnTo>
                  <a:pt x="1813774" y="11221253"/>
                </a:lnTo>
                <a:cubicBezTo>
                  <a:pt x="1813774" y="11089145"/>
                  <a:pt x="1920870" y="10982049"/>
                  <a:pt x="2052979" y="10982049"/>
                </a:cubicBezTo>
                <a:lnTo>
                  <a:pt x="3056655" y="10982049"/>
                </a:lnTo>
                <a:lnTo>
                  <a:pt x="3056655" y="10980167"/>
                </a:lnTo>
                <a:lnTo>
                  <a:pt x="3108203" y="10980167"/>
                </a:lnTo>
                <a:cubicBezTo>
                  <a:pt x="3262515" y="10980167"/>
                  <a:pt x="3387609" y="10855073"/>
                  <a:pt x="3387609" y="10700761"/>
                </a:cubicBezTo>
                <a:lnTo>
                  <a:pt x="3387609" y="9583173"/>
                </a:lnTo>
                <a:cubicBezTo>
                  <a:pt x="3387609" y="9428861"/>
                  <a:pt x="3262515" y="9303767"/>
                  <a:pt x="3108203" y="9303767"/>
                </a:cubicBezTo>
                <a:lnTo>
                  <a:pt x="2387904" y="9303767"/>
                </a:lnTo>
                <a:lnTo>
                  <a:pt x="2387904" y="9301631"/>
                </a:lnTo>
                <a:lnTo>
                  <a:pt x="1384229" y="9301631"/>
                </a:lnTo>
                <a:cubicBezTo>
                  <a:pt x="1252120" y="9301631"/>
                  <a:pt x="1145024" y="9194535"/>
                  <a:pt x="1145024" y="9062425"/>
                </a:cubicBezTo>
                <a:lnTo>
                  <a:pt x="1145024" y="8000858"/>
                </a:lnTo>
                <a:cubicBezTo>
                  <a:pt x="1145024" y="7868749"/>
                  <a:pt x="1252120" y="7761653"/>
                  <a:pt x="1384229" y="7761653"/>
                </a:cubicBezTo>
                <a:lnTo>
                  <a:pt x="1546377" y="7761653"/>
                </a:lnTo>
                <a:lnTo>
                  <a:pt x="1546377" y="7764761"/>
                </a:lnTo>
                <a:lnTo>
                  <a:pt x="2395599" y="7764761"/>
                </a:lnTo>
                <a:cubicBezTo>
                  <a:pt x="2549912" y="7764761"/>
                  <a:pt x="2675006" y="7639667"/>
                  <a:pt x="2675006" y="7485355"/>
                </a:cubicBezTo>
                <a:lnTo>
                  <a:pt x="2675006" y="6367767"/>
                </a:lnTo>
                <a:cubicBezTo>
                  <a:pt x="2675006" y="6213455"/>
                  <a:pt x="2549912" y="6088361"/>
                  <a:pt x="2395599" y="6088361"/>
                </a:cubicBezTo>
                <a:lnTo>
                  <a:pt x="1546377" y="6088361"/>
                </a:lnTo>
                <a:lnTo>
                  <a:pt x="1546377" y="6156574"/>
                </a:lnTo>
                <a:lnTo>
                  <a:pt x="2359600" y="6156574"/>
                </a:lnTo>
                <a:cubicBezTo>
                  <a:pt x="2491710" y="6156574"/>
                  <a:pt x="2598806" y="6263668"/>
                  <a:pt x="2598806" y="6395778"/>
                </a:cubicBezTo>
                <a:lnTo>
                  <a:pt x="2598806" y="7457345"/>
                </a:lnTo>
                <a:cubicBezTo>
                  <a:pt x="2598806" y="7556427"/>
                  <a:pt x="2538564" y="7641438"/>
                  <a:pt x="2452710" y="7677752"/>
                </a:cubicBezTo>
                <a:lnTo>
                  <a:pt x="2374995" y="7693442"/>
                </a:lnTo>
                <a:lnTo>
                  <a:pt x="1348230" y="7693442"/>
                </a:lnTo>
                <a:cubicBezTo>
                  <a:pt x="1193918" y="7693442"/>
                  <a:pt x="1068824" y="7818536"/>
                  <a:pt x="1068824" y="7972848"/>
                </a:cubicBezTo>
                <a:close/>
                <a:moveTo>
                  <a:pt x="0" y="1743828"/>
                </a:moveTo>
                <a:lnTo>
                  <a:pt x="1" y="2861416"/>
                </a:lnTo>
                <a:cubicBezTo>
                  <a:pt x="1" y="3015728"/>
                  <a:pt x="125095" y="3140822"/>
                  <a:pt x="279407" y="3140822"/>
                </a:cubicBezTo>
                <a:lnTo>
                  <a:pt x="3358340" y="3140822"/>
                </a:lnTo>
                <a:lnTo>
                  <a:pt x="3448175" y="3158959"/>
                </a:lnTo>
                <a:cubicBezTo>
                  <a:pt x="3534029" y="3195272"/>
                  <a:pt x="3594271" y="3280284"/>
                  <a:pt x="3594271" y="3379366"/>
                </a:cubicBezTo>
                <a:lnTo>
                  <a:pt x="3594271" y="4440934"/>
                </a:lnTo>
                <a:cubicBezTo>
                  <a:pt x="3594271" y="4573043"/>
                  <a:pt x="3487175" y="4680139"/>
                  <a:pt x="3355066" y="4680139"/>
                </a:cubicBezTo>
                <a:lnTo>
                  <a:pt x="2541843" y="4680139"/>
                </a:lnTo>
                <a:lnTo>
                  <a:pt x="2541843" y="4687069"/>
                </a:lnTo>
                <a:lnTo>
                  <a:pt x="2473783" y="4687069"/>
                </a:lnTo>
                <a:cubicBezTo>
                  <a:pt x="2332645" y="4687069"/>
                  <a:pt x="2218232" y="4801482"/>
                  <a:pt x="2218232" y="4942618"/>
                </a:cubicBezTo>
                <a:lnTo>
                  <a:pt x="2218232" y="5464795"/>
                </a:lnTo>
                <a:lnTo>
                  <a:pt x="2221478" y="5464795"/>
                </a:lnTo>
                <a:lnTo>
                  <a:pt x="2221478" y="5644222"/>
                </a:lnTo>
                <a:cubicBezTo>
                  <a:pt x="2221478" y="5765052"/>
                  <a:pt x="2123526" y="5863003"/>
                  <a:pt x="2002697" y="5863003"/>
                </a:cubicBezTo>
                <a:lnTo>
                  <a:pt x="1517232" y="5863003"/>
                </a:lnTo>
                <a:lnTo>
                  <a:pt x="1517232" y="5932697"/>
                </a:lnTo>
                <a:lnTo>
                  <a:pt x="2028315" y="5932697"/>
                </a:lnTo>
                <a:cubicBezTo>
                  <a:pt x="2169452" y="5932697"/>
                  <a:pt x="2283865" y="5818285"/>
                  <a:pt x="2283865" y="5677147"/>
                </a:cubicBezTo>
                <a:lnTo>
                  <a:pt x="2283865" y="5154970"/>
                </a:lnTo>
                <a:lnTo>
                  <a:pt x="2280619" y="5154970"/>
                </a:lnTo>
                <a:lnTo>
                  <a:pt x="2280619" y="4975543"/>
                </a:lnTo>
                <a:cubicBezTo>
                  <a:pt x="2280619" y="4854714"/>
                  <a:pt x="2378571" y="4756763"/>
                  <a:pt x="2499401" y="4756763"/>
                </a:cubicBezTo>
                <a:lnTo>
                  <a:pt x="2984866" y="4756763"/>
                </a:lnTo>
                <a:lnTo>
                  <a:pt x="2984866" y="4748350"/>
                </a:lnTo>
                <a:lnTo>
                  <a:pt x="3391065" y="4748350"/>
                </a:lnTo>
                <a:cubicBezTo>
                  <a:pt x="3545377" y="4748350"/>
                  <a:pt x="3670471" y="4623257"/>
                  <a:pt x="3670471" y="4468944"/>
                </a:cubicBezTo>
                <a:lnTo>
                  <a:pt x="3670471" y="3351356"/>
                </a:lnTo>
                <a:cubicBezTo>
                  <a:pt x="3670471" y="3197044"/>
                  <a:pt x="3545377" y="3071950"/>
                  <a:pt x="3391065" y="3071950"/>
                </a:cubicBezTo>
                <a:lnTo>
                  <a:pt x="2541843" y="3071950"/>
                </a:lnTo>
                <a:lnTo>
                  <a:pt x="2541843" y="3072611"/>
                </a:lnTo>
                <a:lnTo>
                  <a:pt x="315406" y="3072611"/>
                </a:lnTo>
                <a:cubicBezTo>
                  <a:pt x="183297" y="3072611"/>
                  <a:pt x="76201" y="2965515"/>
                  <a:pt x="76201" y="2833406"/>
                </a:cubicBezTo>
                <a:lnTo>
                  <a:pt x="76200" y="1771838"/>
                </a:lnTo>
                <a:cubicBezTo>
                  <a:pt x="76200" y="1639729"/>
                  <a:pt x="183297" y="1532633"/>
                  <a:pt x="315405" y="1532633"/>
                </a:cubicBezTo>
                <a:lnTo>
                  <a:pt x="1962020" y="1532633"/>
                </a:lnTo>
                <a:lnTo>
                  <a:pt x="1962020" y="1531977"/>
                </a:lnTo>
                <a:lnTo>
                  <a:pt x="2238457" y="1531977"/>
                </a:lnTo>
                <a:cubicBezTo>
                  <a:pt x="2379594" y="1531977"/>
                  <a:pt x="2494008" y="1417564"/>
                  <a:pt x="2494008" y="1276427"/>
                </a:cubicBezTo>
                <a:lnTo>
                  <a:pt x="2494008" y="754250"/>
                </a:lnTo>
                <a:lnTo>
                  <a:pt x="2493773" y="754250"/>
                </a:lnTo>
                <a:lnTo>
                  <a:pt x="2493773" y="0"/>
                </a:lnTo>
                <a:lnTo>
                  <a:pt x="2425562" y="0"/>
                </a:lnTo>
                <a:lnTo>
                  <a:pt x="2425562" y="1109336"/>
                </a:lnTo>
                <a:lnTo>
                  <a:pt x="2431621" y="1109336"/>
                </a:lnTo>
                <a:lnTo>
                  <a:pt x="2431621" y="1243502"/>
                </a:lnTo>
                <a:cubicBezTo>
                  <a:pt x="2431621" y="1364331"/>
                  <a:pt x="2333668" y="1462283"/>
                  <a:pt x="2212839" y="1462283"/>
                </a:cubicBezTo>
                <a:lnTo>
                  <a:pt x="1727374" y="1462283"/>
                </a:lnTo>
                <a:lnTo>
                  <a:pt x="1727374" y="1464422"/>
                </a:lnTo>
                <a:lnTo>
                  <a:pt x="279406" y="1464422"/>
                </a:lnTo>
                <a:cubicBezTo>
                  <a:pt x="125094" y="1464422"/>
                  <a:pt x="0" y="1589516"/>
                  <a:pt x="0" y="1743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210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33</cp:revision>
  <dcterms:created xsi:type="dcterms:W3CDTF">2016-12-03T05:38:05Z</dcterms:created>
  <dcterms:modified xsi:type="dcterms:W3CDTF">2016-12-07T09:44:41Z</dcterms:modified>
</cp:coreProperties>
</file>