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CA2EC"/>
    <a:srgbClr val="FBC621"/>
    <a:srgbClr val="FD5F81"/>
    <a:srgbClr val="FF6699"/>
    <a:srgbClr val="F29009"/>
    <a:srgbClr val="F13E15"/>
    <a:srgbClr val="73818A"/>
    <a:srgbClr val="5B6870"/>
    <a:srgbClr val="4A5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4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bg1">
                <a:lumMod val="94000"/>
              </a:schemeClr>
            </a:gs>
            <a:gs pos="100000">
              <a:schemeClr val="bg1">
                <a:lumMod val="9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 rot="5400000">
            <a:off x="6921227" y="524600"/>
            <a:ext cx="1110343" cy="6012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CA2EC">
                  <a:shade val="30000"/>
                  <a:satMod val="115000"/>
                </a:srgbClr>
              </a:gs>
              <a:gs pos="50000">
                <a:srgbClr val="2CA2EC">
                  <a:shade val="67500"/>
                  <a:satMod val="115000"/>
                </a:srgbClr>
              </a:gs>
              <a:gs pos="100000">
                <a:srgbClr val="2CA2E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5400000">
            <a:off x="5972781" y="2564209"/>
            <a:ext cx="1129526" cy="4134290"/>
          </a:xfrm>
          <a:prstGeom prst="round2SameRect">
            <a:avLst>
              <a:gd name="adj1" fmla="val 46569"/>
              <a:gd name="adj2" fmla="val 0"/>
            </a:avLst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140811" y="3523888"/>
            <a:ext cx="1110346" cy="445116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13E15">
                  <a:shade val="30000"/>
                  <a:satMod val="115000"/>
                </a:srgbClr>
              </a:gs>
              <a:gs pos="50000">
                <a:srgbClr val="F13E15">
                  <a:shade val="67500"/>
                  <a:satMod val="115000"/>
                </a:srgbClr>
              </a:gs>
              <a:gs pos="100000">
                <a:srgbClr val="F13E1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6430372" y="-94890"/>
            <a:ext cx="1110345" cy="503029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BC621">
                  <a:shade val="30000"/>
                  <a:satMod val="115000"/>
                  <a:lumMod val="92000"/>
                  <a:lumOff val="8000"/>
                </a:srgbClr>
              </a:gs>
              <a:gs pos="50000">
                <a:srgbClr val="FBC621">
                  <a:shade val="67500"/>
                  <a:satMod val="115000"/>
                </a:srgbClr>
              </a:gs>
              <a:gs pos="100000">
                <a:srgbClr val="FBC6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rot="16200000">
            <a:off x="3069772" y="1574799"/>
            <a:ext cx="1110344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BC621">
                  <a:shade val="30000"/>
                  <a:satMod val="115000"/>
                  <a:lumMod val="89000"/>
                  <a:lumOff val="11000"/>
                </a:srgbClr>
              </a:gs>
              <a:gs pos="50000">
                <a:srgbClr val="FBC621">
                  <a:shade val="67500"/>
                  <a:satMod val="115000"/>
                </a:srgbClr>
              </a:gs>
              <a:gs pos="100000">
                <a:srgbClr val="FBC6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3079364" y="2675553"/>
            <a:ext cx="1091162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CA2EC">
                  <a:shade val="30000"/>
                  <a:satMod val="115000"/>
                </a:srgbClr>
              </a:gs>
              <a:gs pos="50000">
                <a:srgbClr val="2CA2EC">
                  <a:shade val="67500"/>
                  <a:satMod val="115000"/>
                </a:srgbClr>
              </a:gs>
              <a:gs pos="100000">
                <a:srgbClr val="2CA2E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 rot="16200000">
            <a:off x="3060182" y="3785898"/>
            <a:ext cx="1129523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069772" y="4904019"/>
            <a:ext cx="1110344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13E15">
                  <a:shade val="30000"/>
                  <a:satMod val="115000"/>
                </a:srgbClr>
              </a:gs>
              <a:gs pos="50000">
                <a:srgbClr val="F13E15">
                  <a:shade val="67500"/>
                  <a:satMod val="115000"/>
                </a:srgbClr>
              </a:gs>
              <a:gs pos="100000">
                <a:srgbClr val="F13E1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7075" y="1950752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600" b="1" smtClean="0">
                <a:solidFill>
                  <a:prstClr val="white"/>
                </a:solidFill>
              </a:rPr>
              <a:t>A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39817" y="3090122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600" b="1" smtClean="0">
                <a:solidFill>
                  <a:prstClr val="white"/>
                </a:solidFill>
              </a:rPr>
              <a:t>B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39817" y="4193210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600" b="1" smtClean="0">
                <a:solidFill>
                  <a:prstClr val="white"/>
                </a:solidFill>
              </a:rPr>
              <a:t>C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32559" y="5318066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600" b="1" smtClean="0">
                <a:solidFill>
                  <a:prstClr val="white"/>
                </a:solidFill>
              </a:rPr>
              <a:t>D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06772" y="2067242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PowerPoint </a:t>
            </a:r>
            <a:r>
              <a:rPr lang="en-US" altLang="ko-KR" sz="1400" dirty="0">
                <a:solidFill>
                  <a:schemeClr val="bg1"/>
                </a:solidFill>
              </a:rPr>
              <a:t>is a computer program created by Microsoft Office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6772" y="3158403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PowerPoint </a:t>
            </a:r>
            <a:r>
              <a:rPr lang="en-US" altLang="ko-KR" sz="1400" dirty="0">
                <a:solidFill>
                  <a:schemeClr val="bg1"/>
                </a:solidFill>
              </a:rPr>
              <a:t>is a computer program created by Microsoft Office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7803" y="4261491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PowerPoint </a:t>
            </a:r>
            <a:r>
              <a:rPr lang="en-US" altLang="ko-KR" sz="1400" dirty="0">
                <a:solidFill>
                  <a:schemeClr val="bg1"/>
                </a:solidFill>
              </a:rPr>
              <a:t>is a computer program created by Microsoft Office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7803" y="5396321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PowerPoint </a:t>
            </a:r>
            <a:r>
              <a:rPr lang="en-US" altLang="ko-KR" sz="1400" dirty="0">
                <a:solidFill>
                  <a:schemeClr val="bg1"/>
                </a:solidFill>
              </a:rPr>
              <a:t>is a computer program created by Microsoft Office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5" name="Group 14"/>
          <p:cNvGrpSpPr>
            <a:grpSpLocks noChangeAspect="1"/>
          </p:cNvGrpSpPr>
          <p:nvPr/>
        </p:nvGrpSpPr>
        <p:grpSpPr bwMode="auto">
          <a:xfrm>
            <a:off x="8604690" y="2283637"/>
            <a:ext cx="287682" cy="244024"/>
            <a:chOff x="3669" y="3943"/>
            <a:chExt cx="626" cy="531"/>
          </a:xfrm>
          <a:solidFill>
            <a:schemeClr val="bg1"/>
          </a:solidFill>
        </p:grpSpPr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28"/>
          <p:cNvGrpSpPr>
            <a:grpSpLocks noChangeAspect="1"/>
          </p:cNvGrpSpPr>
          <p:nvPr/>
        </p:nvGrpSpPr>
        <p:grpSpPr bwMode="auto">
          <a:xfrm>
            <a:off x="9635020" y="3419584"/>
            <a:ext cx="311022" cy="272205"/>
            <a:chOff x="496" y="4251"/>
            <a:chExt cx="641" cy="561"/>
          </a:xfrm>
          <a:solidFill>
            <a:schemeClr val="bg1"/>
          </a:solidFill>
        </p:grpSpPr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299622" y="5579887"/>
            <a:ext cx="305068" cy="33813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7982076" y="4465896"/>
            <a:ext cx="258699" cy="31761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 rot="21124880">
            <a:off x="1152926" y="2528277"/>
            <a:ext cx="1517382" cy="865272"/>
            <a:chOff x="2945568" y="841545"/>
            <a:chExt cx="1517382" cy="865272"/>
          </a:xfrm>
          <a:solidFill>
            <a:srgbClr val="2CA2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이등변 삼각형 55"/>
            <p:cNvSpPr/>
            <p:nvPr/>
          </p:nvSpPr>
          <p:spPr>
            <a:xfrm rot="9900000" flipH="1">
              <a:off x="4024682" y="1065035"/>
              <a:ext cx="438268" cy="641782"/>
            </a:xfrm>
            <a:prstGeom prst="triangle">
              <a:avLst>
                <a:gd name="adj" fmla="val 932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rot="900000" flipH="1">
              <a:off x="2945568" y="841545"/>
              <a:ext cx="1433383" cy="436386"/>
            </a:xfrm>
            <a:prstGeom prst="parallelogram">
              <a:avLst>
                <a:gd name="adj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CONTENS.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0889485" y="3181463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CONTENTS 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92056" y="4290519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CONTENTS 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14129" y="5415161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CONTENTS 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81320" y="1922978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CONTENTS 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286" y="3136723"/>
            <a:ext cx="2480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PowerPoint is a computer program created by Microsoft Office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4579" y="652972"/>
            <a:ext cx="776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600" b="1" i="1" dirty="0">
                <a:solidFill>
                  <a:schemeClr val="bg2">
                    <a:lumMod val="2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709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bg1">
                <a:lumMod val="94000"/>
              </a:schemeClr>
            </a:gs>
            <a:gs pos="100000">
              <a:schemeClr val="bg1">
                <a:lumMod val="9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 rot="5400000">
            <a:off x="6921227" y="524600"/>
            <a:ext cx="1110343" cy="6012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CA2EC">
                  <a:shade val="30000"/>
                  <a:satMod val="115000"/>
                </a:srgbClr>
              </a:gs>
              <a:gs pos="50000">
                <a:srgbClr val="2CA2EC">
                  <a:shade val="67500"/>
                  <a:satMod val="115000"/>
                </a:srgbClr>
              </a:gs>
              <a:gs pos="100000">
                <a:srgbClr val="2CA2E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5400000">
            <a:off x="6430372" y="-94890"/>
            <a:ext cx="1110345" cy="5030292"/>
          </a:xfrm>
          <a:prstGeom prst="round2SameRect">
            <a:avLst>
              <a:gd name="adj1" fmla="val 5000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rot="16200000">
            <a:off x="3069772" y="1574799"/>
            <a:ext cx="1110344" cy="1690913"/>
          </a:xfrm>
          <a:prstGeom prst="round2SameRect">
            <a:avLst>
              <a:gd name="adj1" fmla="val 5000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 rot="16200000">
            <a:off x="3079364" y="2675553"/>
            <a:ext cx="1091162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CA2EC">
                  <a:shade val="30000"/>
                  <a:satMod val="115000"/>
                </a:srgbClr>
              </a:gs>
              <a:gs pos="50000">
                <a:srgbClr val="2CA2EC">
                  <a:shade val="67500"/>
                  <a:satMod val="115000"/>
                </a:srgbClr>
              </a:gs>
              <a:gs pos="100000">
                <a:srgbClr val="2CA2E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 rot="16200000">
            <a:off x="3060182" y="3785898"/>
            <a:ext cx="1129523" cy="169091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28"/>
          <p:cNvGrpSpPr>
            <a:grpSpLocks noChangeAspect="1"/>
          </p:cNvGrpSpPr>
          <p:nvPr/>
        </p:nvGrpSpPr>
        <p:grpSpPr bwMode="auto">
          <a:xfrm>
            <a:off x="9635020" y="3419584"/>
            <a:ext cx="311022" cy="272205"/>
            <a:chOff x="496" y="4251"/>
            <a:chExt cx="641" cy="561"/>
          </a:xfrm>
          <a:solidFill>
            <a:schemeClr val="bg1"/>
          </a:solidFill>
        </p:grpSpPr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21124880">
            <a:off x="1152926" y="2528277"/>
            <a:ext cx="1517382" cy="865272"/>
            <a:chOff x="2945568" y="841545"/>
            <a:chExt cx="1517382" cy="865272"/>
          </a:xfrm>
          <a:solidFill>
            <a:srgbClr val="2CA2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이등변 삼각형 55"/>
            <p:cNvSpPr/>
            <p:nvPr/>
          </p:nvSpPr>
          <p:spPr>
            <a:xfrm rot="9900000" flipH="1">
              <a:off x="4024682" y="1065035"/>
              <a:ext cx="438268" cy="641782"/>
            </a:xfrm>
            <a:prstGeom prst="triangle">
              <a:avLst>
                <a:gd name="adj" fmla="val 932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rot="900000" flipH="1">
              <a:off x="2945568" y="841545"/>
              <a:ext cx="1433383" cy="436386"/>
            </a:xfrm>
            <a:prstGeom prst="parallelogram">
              <a:avLst>
                <a:gd name="adj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CONTENS.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0889485" y="3181463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CONTENTS </a:t>
            </a:r>
            <a:endParaRPr lang="en-US" altLang="ko-KR" sz="1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3600" b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30</a:t>
            </a:r>
            <a:r>
              <a:rPr lang="en-US" altLang="ko-KR" sz="3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% 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92056" y="4290519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CONTENTS </a:t>
            </a:r>
            <a:endParaRPr lang="en-US" altLang="ko-KR" sz="1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3600" b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30</a:t>
            </a:r>
            <a:r>
              <a:rPr lang="en-US" altLang="ko-KR" sz="3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% 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14129" y="5415161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CONTENTS </a:t>
            </a:r>
            <a:endParaRPr lang="en-US" altLang="ko-KR" sz="1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3600" b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30</a:t>
            </a:r>
            <a:r>
              <a:rPr lang="en-US" altLang="ko-KR" sz="3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% 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81320" y="1922978"/>
            <a:ext cx="1285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50000"/>
                    <a:lumOff val="50000"/>
                  </a:prstClr>
                </a:solidFill>
              </a:rPr>
              <a:t>CONTENTS </a:t>
            </a:r>
            <a:endParaRPr lang="en-US" altLang="ko-KR" sz="120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3600" b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30</a:t>
            </a:r>
            <a:r>
              <a:rPr lang="en-US" altLang="ko-KR" sz="3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% </a:t>
            </a:r>
            <a:endParaRPr lang="ko-KR" altLang="en-US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286" y="3136723"/>
            <a:ext cx="2480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4579" y="652972"/>
            <a:ext cx="776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E7E6E6">
                    <a:lumMod val="25000"/>
                  </a:srgb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600" b="1" i="1" dirty="0">
                <a:solidFill>
                  <a:srgbClr val="E7E6E6">
                    <a:lumMod val="25000"/>
                  </a:srgbClr>
                </a:solidFill>
                <a:cs typeface="Aharoni" panose="02010803020104030203" pitchFamily="2" charset="-79"/>
              </a:rPr>
              <a:t>PRESENTATION</a:t>
            </a:r>
            <a:endParaRPr lang="ko-KR" altLang="en-US" sz="3600" b="1" i="1" dirty="0">
              <a:solidFill>
                <a:srgbClr val="E7E6E6">
                  <a:lumMod val="2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5400000">
            <a:off x="5972781" y="2564209"/>
            <a:ext cx="1129526" cy="4134290"/>
          </a:xfrm>
          <a:prstGeom prst="round2SameRect">
            <a:avLst>
              <a:gd name="adj1" fmla="val 46569"/>
              <a:gd name="adj2" fmla="val 0"/>
            </a:avLst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7075" y="1950752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prstClr val="white"/>
                </a:solidFill>
              </a:rPr>
              <a:t>A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39817" y="3090122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prstClr val="white"/>
                </a:solidFill>
              </a:rPr>
              <a:t>B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139817" y="4193210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prstClr val="white"/>
                </a:solidFill>
              </a:rPr>
              <a:t>C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06772" y="2067242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white"/>
                </a:solidFill>
              </a:rPr>
              <a:t>PowerPoint </a:t>
            </a:r>
            <a:r>
              <a:rPr lang="en-US" altLang="ko-KR" sz="1400" dirty="0">
                <a:solidFill>
                  <a:prstClr val="white"/>
                </a:solidFill>
              </a:rPr>
              <a:t>is a computer program created by Microsoft Office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6772" y="3158403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white"/>
                </a:solidFill>
              </a:rPr>
              <a:t>PowerPoint </a:t>
            </a:r>
            <a:r>
              <a:rPr lang="en-US" altLang="ko-KR" sz="1400" dirty="0">
                <a:solidFill>
                  <a:prstClr val="white"/>
                </a:solidFill>
              </a:rPr>
              <a:t>is a computer program created by Microsoft Office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7803" y="4261491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white"/>
                </a:solidFill>
              </a:rPr>
              <a:t>PowerPoint </a:t>
            </a:r>
            <a:r>
              <a:rPr lang="en-US" altLang="ko-KR" sz="1400" dirty="0">
                <a:solidFill>
                  <a:prstClr val="white"/>
                </a:solidFill>
              </a:rPr>
              <a:t>is a computer program created by Microsoft Office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5" name="Group 14"/>
          <p:cNvGrpSpPr>
            <a:grpSpLocks noChangeAspect="1"/>
          </p:cNvGrpSpPr>
          <p:nvPr/>
        </p:nvGrpSpPr>
        <p:grpSpPr bwMode="auto">
          <a:xfrm>
            <a:off x="8604690" y="2283637"/>
            <a:ext cx="287682" cy="244024"/>
            <a:chOff x="3669" y="3943"/>
            <a:chExt cx="626" cy="531"/>
          </a:xfrm>
          <a:solidFill>
            <a:schemeClr val="bg1"/>
          </a:solidFill>
        </p:grpSpPr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Freeform 11"/>
          <p:cNvSpPr>
            <a:spLocks noEditPoints="1"/>
          </p:cNvSpPr>
          <p:nvPr/>
        </p:nvSpPr>
        <p:spPr bwMode="auto">
          <a:xfrm>
            <a:off x="7982076" y="4465896"/>
            <a:ext cx="258699" cy="31761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 rot="5400000">
            <a:off x="6140811" y="3523888"/>
            <a:ext cx="1110346" cy="4451169"/>
          </a:xfrm>
          <a:prstGeom prst="round2SameRect">
            <a:avLst>
              <a:gd name="adj1" fmla="val 5000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069772" y="4904019"/>
            <a:ext cx="1110344" cy="1690913"/>
          </a:xfrm>
          <a:prstGeom prst="round2SameRect">
            <a:avLst>
              <a:gd name="adj1" fmla="val 50000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2559" y="5318066"/>
            <a:ext cx="10942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smtClean="0">
                <a:solidFill>
                  <a:prstClr val="white"/>
                </a:solidFill>
              </a:rPr>
              <a:t>D</a:t>
            </a:r>
            <a:endParaRPr lang="en-US" altLang="ko-KR" sz="140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smtClean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97803" y="5396321"/>
            <a:ext cx="3143088" cy="725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white"/>
                </a:solidFill>
              </a:rPr>
              <a:t>PowerPoint </a:t>
            </a:r>
            <a:r>
              <a:rPr lang="en-US" altLang="ko-KR" sz="1400" dirty="0">
                <a:solidFill>
                  <a:prstClr val="white"/>
                </a:solidFill>
              </a:rPr>
              <a:t>is a computer program created by Microsoft Office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299622" y="5579887"/>
            <a:ext cx="305068" cy="33813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469945" y="1865082"/>
            <a:ext cx="2402113" cy="443956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32000"/>
                </a:schemeClr>
              </a:gs>
              <a:gs pos="5200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0800000">
            <a:off x="3512990" y="1865082"/>
            <a:ext cx="956951" cy="4439564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32000"/>
                </a:schemeClr>
              </a:gs>
              <a:gs pos="52000">
                <a:schemeClr val="tx1">
                  <a:alpha val="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3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150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Aharoni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34</cp:revision>
  <dcterms:created xsi:type="dcterms:W3CDTF">2016-12-20T07:21:46Z</dcterms:created>
  <dcterms:modified xsi:type="dcterms:W3CDTF">2016-12-30T08:36:47Z</dcterms:modified>
</cp:coreProperties>
</file>