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8F8F8"/>
    <a:srgbClr val="F5F5F5"/>
    <a:srgbClr val="353E4D"/>
    <a:srgbClr val="272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607172" y="1941567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1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48016" y="1941567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3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77594" y="1941567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2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07172" y="3025369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4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8016" y="3025369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6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77594" y="3025369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5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7172" y="4109171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7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48016" y="4109171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9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77594" y="4109171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8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77593" y="5192973"/>
            <a:ext cx="842957" cy="84295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0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51600" y="1298632"/>
            <a:ext cx="1494942" cy="348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mtClean="0">
                <a:solidFill>
                  <a:schemeClr val="bg1">
                    <a:lumMod val="75000"/>
                  </a:schemeClr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SURVEY RESULTS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05300" y="709445"/>
            <a:ext cx="3187541" cy="34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i="1" smtClean="0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smtClean="0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18" name="오각형 17"/>
          <p:cNvSpPr/>
          <p:nvPr/>
        </p:nvSpPr>
        <p:spPr>
          <a:xfrm flipH="1">
            <a:off x="6977231" y="5550818"/>
            <a:ext cx="384525" cy="177933"/>
          </a:xfrm>
          <a:prstGeom prst="homePlate">
            <a:avLst/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353E4D"/>
                </a:solidFill>
              </a:rPr>
              <a:t>X</a:t>
            </a:r>
            <a:endParaRPr lang="ko-KR" altLang="en-US" sz="1000">
              <a:solidFill>
                <a:srgbClr val="353E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607172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1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48016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3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77594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2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07172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4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8016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6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77594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5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7172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7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48016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9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77594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8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77593" y="5192973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0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51600" y="1298632"/>
            <a:ext cx="1494942" cy="348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prstClr val="white">
                    <a:lumMod val="75000"/>
                  </a:prstClr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조사 결과 보기</a:t>
            </a:r>
            <a:endParaRPr lang="ko-KR" altLang="en-US" sz="1200">
              <a:solidFill>
                <a:prstClr val="white">
                  <a:lumMod val="75000"/>
                </a:prstClr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5300" y="709445"/>
            <a:ext cx="3187541" cy="34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smtClean="0">
                <a:solidFill>
                  <a:prstClr val="white">
                    <a:lumMod val="75000"/>
                  </a:prstClr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SURVEY RESULTS</a:t>
            </a:r>
            <a:endParaRPr lang="ko-KR" altLang="en-US" sz="1400">
              <a:solidFill>
                <a:prstClr val="white">
                  <a:lumMod val="75000"/>
                </a:prstClr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18" name="오각형 17"/>
          <p:cNvSpPr/>
          <p:nvPr/>
        </p:nvSpPr>
        <p:spPr>
          <a:xfrm flipH="1">
            <a:off x="6977231" y="5550818"/>
            <a:ext cx="384525" cy="177933"/>
          </a:xfrm>
          <a:prstGeom prst="homePlate">
            <a:avLst/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353E4D"/>
                </a:solidFill>
              </a:rPr>
              <a:t>X</a:t>
            </a:r>
            <a:endParaRPr lang="ko-KR" altLang="en-US" sz="1000">
              <a:solidFill>
                <a:srgbClr val="353E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907" y="2838019"/>
            <a:ext cx="359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Question.1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한달 평균 교통비는</a:t>
            </a:r>
            <a:r>
              <a:rPr lang="en-US" altLang="ko-KR" sz="2800" b="1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?</a:t>
            </a:r>
            <a:r>
              <a:rPr lang="en-US" altLang="ko-KR" sz="2800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 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3157" y="2908842"/>
            <a:ext cx="240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Result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78,600</a:t>
            </a:r>
            <a:r>
              <a:rPr lang="ko-KR" altLang="en-US" sz="2800" b="1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원</a:t>
            </a:r>
            <a:r>
              <a:rPr lang="en-US" altLang="ko-KR" sz="2800" smtClean="0">
                <a:solidFill>
                  <a:schemeClr val="bg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 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450129" y="3744878"/>
            <a:ext cx="1421335" cy="785772"/>
            <a:chOff x="5450129" y="3744878"/>
            <a:chExt cx="1421335" cy="785772"/>
          </a:xfrm>
        </p:grpSpPr>
        <p:cxnSp>
          <p:nvCxnSpPr>
            <p:cNvPr id="3" name="직선 연결선 2"/>
            <p:cNvCxnSpPr>
              <a:stCxn id="11" idx="6"/>
              <a:endCxn id="13" idx="2"/>
            </p:cNvCxnSpPr>
            <p:nvPr/>
          </p:nvCxnSpPr>
          <p:spPr>
            <a:xfrm>
              <a:off x="5450129" y="4530650"/>
              <a:ext cx="227465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3" idx="7"/>
              <a:endCxn id="9" idx="3"/>
            </p:cNvCxnSpPr>
            <p:nvPr/>
          </p:nvCxnSpPr>
          <p:spPr>
            <a:xfrm flipV="1">
              <a:off x="6397103" y="3744878"/>
              <a:ext cx="474361" cy="487741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85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0129" y="2363046"/>
            <a:ext cx="648944" cy="1746125"/>
            <a:chOff x="5450129" y="2363046"/>
            <a:chExt cx="648944" cy="1746125"/>
          </a:xfrm>
        </p:grpSpPr>
        <p:cxnSp>
          <p:nvCxnSpPr>
            <p:cNvPr id="3" name="직선 연결선 2"/>
            <p:cNvCxnSpPr>
              <a:stCxn id="5" idx="6"/>
              <a:endCxn id="7" idx="2"/>
            </p:cNvCxnSpPr>
            <p:nvPr/>
          </p:nvCxnSpPr>
          <p:spPr>
            <a:xfrm>
              <a:off x="5450129" y="2363046"/>
              <a:ext cx="227465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4"/>
              <a:endCxn id="13" idx="0"/>
            </p:cNvCxnSpPr>
            <p:nvPr/>
          </p:nvCxnSpPr>
          <p:spPr>
            <a:xfrm>
              <a:off x="6099073" y="2784524"/>
              <a:ext cx="0" cy="132464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타원 4"/>
          <p:cNvSpPr/>
          <p:nvPr/>
        </p:nvSpPr>
        <p:spPr>
          <a:xfrm>
            <a:off x="4607172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1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48016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3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77594" y="1941567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2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07172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4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8016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6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677594" y="3025369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5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7172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7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48016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9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77594" y="4109171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8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77593" y="5192973"/>
            <a:ext cx="842957" cy="842957"/>
          </a:xfrm>
          <a:prstGeom prst="ellipse">
            <a:avLst/>
          </a:prstGeom>
          <a:solidFill>
            <a:srgbClr val="353E4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HY엽서L" panose="02030600000101010101" pitchFamily="18" charset="-127"/>
              </a:rPr>
              <a:t>0</a:t>
            </a:r>
            <a:endParaRPr lang="ko-KR" altLang="en-US" sz="3200">
              <a:solidFill>
                <a:prstClr val="white">
                  <a:lumMod val="75000"/>
                </a:prstClr>
              </a:solidFill>
              <a:latin typeface="Arial Narrow" panose="020B0606020202030204" pitchFamily="34" charset="0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51600" y="1298632"/>
            <a:ext cx="1494942" cy="348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>
                <a:solidFill>
                  <a:prstClr val="white">
                    <a:lumMod val="75000"/>
                  </a:prstClr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조사 결과 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05300" y="709445"/>
            <a:ext cx="3187541" cy="34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>
                <a:solidFill>
                  <a:prstClr val="white">
                    <a:lumMod val="75000"/>
                  </a:prstClr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SURVEY RESULTS</a:t>
            </a:r>
            <a:endParaRPr lang="ko-KR" altLang="en-US" sz="1400">
              <a:solidFill>
                <a:prstClr val="white">
                  <a:lumMod val="75000"/>
                </a:prstClr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18" name="오각형 17"/>
          <p:cNvSpPr/>
          <p:nvPr/>
        </p:nvSpPr>
        <p:spPr>
          <a:xfrm flipH="1">
            <a:off x="6977231" y="5550818"/>
            <a:ext cx="384525" cy="177933"/>
          </a:xfrm>
          <a:prstGeom prst="homePlate">
            <a:avLst/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353E4D"/>
                </a:solidFill>
              </a:rPr>
              <a:t>X</a:t>
            </a:r>
            <a:endParaRPr lang="ko-KR" altLang="en-US" sz="1000">
              <a:solidFill>
                <a:srgbClr val="353E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907" y="2838019"/>
            <a:ext cx="359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Question.2</a:t>
            </a:r>
            <a:endParaRPr lang="en-US" altLang="ko-KR" sz="2000">
              <a:solidFill>
                <a:prstClr val="white">
                  <a:lumMod val="7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평균 출퇴근 시간은</a:t>
            </a:r>
            <a:r>
              <a:rPr lang="en-US" altLang="ko-KR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?</a:t>
            </a:r>
            <a:endParaRPr lang="en-US" altLang="ko-KR" sz="2000">
              <a:solidFill>
                <a:prstClr val="white">
                  <a:lumMod val="7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3157" y="2908842"/>
            <a:ext cx="240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128</a:t>
            </a:r>
            <a:r>
              <a:rPr lang="ko-KR" altLang="en-US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분 </a:t>
            </a:r>
            <a:r>
              <a:rPr lang="en-US" altLang="ko-KR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왕복</a:t>
            </a:r>
            <a:r>
              <a:rPr lang="en-US" altLang="ko-KR" sz="2800" b="1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)</a:t>
            </a:r>
            <a:r>
              <a:rPr lang="en-US" altLang="ko-KR" sz="2800" smtClean="0">
                <a:solidFill>
                  <a:prstClr val="white">
                    <a:lumMod val="7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Aharoni" panose="02010803020104030203" pitchFamily="2" charset="-79"/>
              </a:rPr>
              <a:t> </a:t>
            </a:r>
            <a:endParaRPr lang="en-US" altLang="ko-KR" sz="2000">
              <a:solidFill>
                <a:prstClr val="white">
                  <a:lumMod val="7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669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67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12롯데마트드림Medium</vt:lpstr>
      <vt:lpstr>HY엽서L</vt:lpstr>
      <vt:lpstr>나눔고딕</vt:lpstr>
      <vt:lpstr>맑은 고딕</vt:lpstr>
      <vt:lpstr>Aharoni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33</cp:revision>
  <dcterms:created xsi:type="dcterms:W3CDTF">2017-01-21T06:52:28Z</dcterms:created>
  <dcterms:modified xsi:type="dcterms:W3CDTF">2017-01-24T08:39:27Z</dcterms:modified>
</cp:coreProperties>
</file>