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6" autoAdjust="0"/>
    <p:restoredTop sz="94660"/>
  </p:normalViewPr>
  <p:slideViewPr>
    <p:cSldViewPr>
      <p:cViewPr>
        <p:scale>
          <a:sx n="100" d="100"/>
          <a:sy n="100" d="100"/>
        </p:scale>
        <p:origin x="-246" y="-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C218-69B2-4D46-A0C5-0780F5627BB6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DFAB-B627-4104-B34D-DE88DD6F1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C218-69B2-4D46-A0C5-0780F5627BB6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DFAB-B627-4104-B34D-DE88DD6F1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4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C218-69B2-4D46-A0C5-0780F5627BB6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DFAB-B627-4104-B34D-DE88DD6F1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9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C218-69B2-4D46-A0C5-0780F5627BB6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DFAB-B627-4104-B34D-DE88DD6F1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8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C218-69B2-4D46-A0C5-0780F5627BB6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DFAB-B627-4104-B34D-DE88DD6F1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5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C218-69B2-4D46-A0C5-0780F5627BB6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DFAB-B627-4104-B34D-DE88DD6F1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0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C218-69B2-4D46-A0C5-0780F5627BB6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DFAB-B627-4104-B34D-DE88DD6F1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94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C218-69B2-4D46-A0C5-0780F5627BB6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DFAB-B627-4104-B34D-DE88DD6F1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0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C218-69B2-4D46-A0C5-0780F5627BB6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DFAB-B627-4104-B34D-DE88DD6F1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49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C218-69B2-4D46-A0C5-0780F5627BB6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DFAB-B627-4104-B34D-DE88DD6F1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3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C218-69B2-4D46-A0C5-0780F5627BB6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DFAB-B627-4104-B34D-DE88DD6F1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86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5C218-69B2-4D46-A0C5-0780F5627BB6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DFAB-B627-4104-B34D-DE88DD6F1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77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/>
          <p:cNvGrpSpPr/>
          <p:nvPr/>
        </p:nvGrpSpPr>
        <p:grpSpPr>
          <a:xfrm>
            <a:off x="4285726" y="1635646"/>
            <a:ext cx="2319625" cy="1318529"/>
            <a:chOff x="251520" y="915566"/>
            <a:chExt cx="3420368" cy="1944216"/>
          </a:xfrm>
        </p:grpSpPr>
        <p:sp>
          <p:nvSpPr>
            <p:cNvPr id="90" name="직사각형 89"/>
            <p:cNvSpPr/>
            <p:nvPr/>
          </p:nvSpPr>
          <p:spPr>
            <a:xfrm>
              <a:off x="3203848" y="1260784"/>
              <a:ext cx="468000" cy="1782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251520" y="915566"/>
              <a:ext cx="3094615" cy="1944216"/>
              <a:chOff x="492402" y="699542"/>
              <a:chExt cx="3094615" cy="1944216"/>
            </a:xfrm>
          </p:grpSpPr>
          <p:sp>
            <p:nvSpPr>
              <p:cNvPr id="97" name="이등변 삼각형 96"/>
              <p:cNvSpPr/>
              <p:nvPr/>
            </p:nvSpPr>
            <p:spPr>
              <a:xfrm flipV="1">
                <a:off x="1115616" y="2499742"/>
                <a:ext cx="2376264" cy="144016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994729" y="699542"/>
                <a:ext cx="2592288" cy="1800200"/>
              </a:xfrm>
              <a:prstGeom prst="roundRect">
                <a:avLst>
                  <a:gd name="adj" fmla="val 9997"/>
                </a:avLst>
              </a:prstGeom>
              <a:gradFill>
                <a:gsLst>
                  <a:gs pos="0">
                    <a:schemeClr val="bg1"/>
                  </a:gs>
                  <a:gs pos="52000">
                    <a:schemeClr val="bg1">
                      <a:lumMod val="92000"/>
                      <a:lumOff val="8000"/>
                    </a:schemeClr>
                  </a:gs>
                  <a:gs pos="100000">
                    <a:schemeClr val="bg1">
                      <a:lumMod val="0"/>
                      <a:lumOff val="100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모서리가 둥근 직사각형 4"/>
              <p:cNvSpPr/>
              <p:nvPr/>
            </p:nvSpPr>
            <p:spPr>
              <a:xfrm>
                <a:off x="2290873" y="699542"/>
                <a:ext cx="1296144" cy="1800200"/>
              </a:xfrm>
              <a:custGeom>
                <a:avLst/>
                <a:gdLst/>
                <a:ahLst/>
                <a:cxnLst/>
                <a:rect l="l" t="t" r="r" b="b"/>
                <a:pathLst>
                  <a:path w="1282684" h="1800200">
                    <a:moveTo>
                      <a:pt x="66295" y="0"/>
                    </a:moveTo>
                    <a:lnTo>
                      <a:pt x="977236" y="0"/>
                    </a:lnTo>
                    <a:cubicBezTo>
                      <a:pt x="1145930" y="0"/>
                      <a:pt x="1282684" y="136754"/>
                      <a:pt x="1282684" y="305448"/>
                    </a:cubicBezTo>
                    <a:lnTo>
                      <a:pt x="1282684" y="1494752"/>
                    </a:lnTo>
                    <a:cubicBezTo>
                      <a:pt x="1282684" y="1663446"/>
                      <a:pt x="1145930" y="1800200"/>
                      <a:pt x="977236" y="1800200"/>
                    </a:cubicBezTo>
                    <a:lnTo>
                      <a:pt x="66295" y="1800200"/>
                    </a:lnTo>
                    <a:cubicBezTo>
                      <a:pt x="43495" y="1800200"/>
                      <a:pt x="21277" y="1797702"/>
                      <a:pt x="0" y="1792524"/>
                    </a:cubicBezTo>
                    <a:lnTo>
                      <a:pt x="0" y="7676"/>
                    </a:lnTo>
                    <a:cubicBezTo>
                      <a:pt x="21277" y="2498"/>
                      <a:pt x="43495" y="0"/>
                      <a:pt x="6629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2000">
                    <a:schemeClr val="bg1">
                      <a:lumMod val="74000"/>
                      <a:lumOff val="26000"/>
                    </a:schemeClr>
                  </a:gs>
                  <a:gs pos="100000">
                    <a:schemeClr val="bg1">
                      <a:lumMod val="0"/>
                      <a:lumOff val="10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2234621" y="699542"/>
                <a:ext cx="112503" cy="1800200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95000"/>
                      <a:alpha val="46000"/>
                    </a:schemeClr>
                  </a:gs>
                  <a:gs pos="40000">
                    <a:schemeClr val="bg1">
                      <a:lumMod val="90000"/>
                      <a:alpha val="56000"/>
                    </a:schemeClr>
                  </a:gs>
                  <a:gs pos="85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원형 100"/>
              <p:cNvSpPr/>
              <p:nvPr/>
            </p:nvSpPr>
            <p:spPr>
              <a:xfrm>
                <a:off x="492402" y="1097315"/>
                <a:ext cx="1004654" cy="1004654"/>
              </a:xfrm>
              <a:prstGeom prst="pie">
                <a:avLst>
                  <a:gd name="adj1" fmla="val 16204681"/>
                  <a:gd name="adj2" fmla="val 5394270"/>
                </a:avLst>
              </a:prstGeom>
              <a:solidFill>
                <a:srgbClr val="FFC0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796794" y="1600308"/>
              <a:ext cx="381439" cy="43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W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563888" y="1262611"/>
              <a:ext cx="108000" cy="178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280783" y="1242988"/>
              <a:ext cx="35999" cy="17829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3736" y="1141403"/>
              <a:ext cx="1042399" cy="347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약점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96" name="Picture 3" descr="C:\Users\pv\Desktop\1 브로그 포스팅용\아이콘 모음\checking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84" y="1707654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그룹 101"/>
          <p:cNvGrpSpPr/>
          <p:nvPr/>
        </p:nvGrpSpPr>
        <p:grpSpPr>
          <a:xfrm>
            <a:off x="2411788" y="1635646"/>
            <a:ext cx="2317867" cy="1318528"/>
            <a:chOff x="2433796" y="1100630"/>
            <a:chExt cx="2422670" cy="1378146"/>
          </a:xfrm>
        </p:grpSpPr>
        <p:sp>
          <p:nvSpPr>
            <p:cNvPr id="103" name="직사각형 102"/>
            <p:cNvSpPr/>
            <p:nvPr/>
          </p:nvSpPr>
          <p:spPr>
            <a:xfrm>
              <a:off x="2433796" y="1345336"/>
              <a:ext cx="331739" cy="1263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이등변 삼각형 103"/>
            <p:cNvSpPr/>
            <p:nvPr/>
          </p:nvSpPr>
          <p:spPr>
            <a:xfrm flipV="1">
              <a:off x="2748557" y="2376691"/>
              <a:ext cx="1684400" cy="10208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662867" y="1100630"/>
              <a:ext cx="1837528" cy="1276061"/>
            </a:xfrm>
            <a:prstGeom prst="roundRect">
              <a:avLst>
                <a:gd name="adj" fmla="val 9997"/>
              </a:avLst>
            </a:prstGeom>
            <a:gradFill>
              <a:gsLst>
                <a:gs pos="0">
                  <a:schemeClr val="bg1"/>
                </a:gs>
                <a:gs pos="52000">
                  <a:schemeClr val="bg1">
                    <a:lumMod val="92000"/>
                    <a:lumOff val="8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4"/>
            <p:cNvSpPr/>
            <p:nvPr/>
          </p:nvSpPr>
          <p:spPr>
            <a:xfrm>
              <a:off x="3581631" y="1100630"/>
              <a:ext cx="918764" cy="1276061"/>
            </a:xfrm>
            <a:custGeom>
              <a:avLst/>
              <a:gdLst/>
              <a:ahLst/>
              <a:cxnLst/>
              <a:rect l="l" t="t" r="r" b="b"/>
              <a:pathLst>
                <a:path w="1282684" h="1800200">
                  <a:moveTo>
                    <a:pt x="66295" y="0"/>
                  </a:moveTo>
                  <a:lnTo>
                    <a:pt x="977236" y="0"/>
                  </a:lnTo>
                  <a:cubicBezTo>
                    <a:pt x="1145930" y="0"/>
                    <a:pt x="1282684" y="136754"/>
                    <a:pt x="1282684" y="305448"/>
                  </a:cubicBezTo>
                  <a:lnTo>
                    <a:pt x="1282684" y="1494752"/>
                  </a:lnTo>
                  <a:cubicBezTo>
                    <a:pt x="1282684" y="1663446"/>
                    <a:pt x="1145930" y="1800200"/>
                    <a:pt x="977236" y="1800200"/>
                  </a:cubicBezTo>
                  <a:lnTo>
                    <a:pt x="66295" y="1800200"/>
                  </a:lnTo>
                  <a:cubicBezTo>
                    <a:pt x="43495" y="1800200"/>
                    <a:pt x="21277" y="1797702"/>
                    <a:pt x="0" y="1792524"/>
                  </a:cubicBezTo>
                  <a:lnTo>
                    <a:pt x="0" y="7676"/>
                  </a:lnTo>
                  <a:cubicBezTo>
                    <a:pt x="21277" y="2498"/>
                    <a:pt x="43495" y="0"/>
                    <a:pt x="6629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2000">
                  <a:schemeClr val="bg1">
                    <a:lumMod val="74000"/>
                    <a:lumOff val="26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3541757" y="1100630"/>
              <a:ext cx="79747" cy="1276061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  <a:alpha val="46000"/>
                  </a:schemeClr>
                </a:gs>
                <a:gs pos="40000">
                  <a:schemeClr val="bg1">
                    <a:lumMod val="90000"/>
                    <a:alpha val="56000"/>
                  </a:schemeClr>
                </a:gs>
                <a:gs pos="8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원형 107"/>
            <p:cNvSpPr/>
            <p:nvPr/>
          </p:nvSpPr>
          <p:spPr>
            <a:xfrm flipH="1">
              <a:off x="4144323" y="1383823"/>
              <a:ext cx="712143" cy="712143"/>
            </a:xfrm>
            <a:prstGeom prst="pie">
              <a:avLst>
                <a:gd name="adj1" fmla="val 16204681"/>
                <a:gd name="adj2" fmla="val 5394270"/>
              </a:avLst>
            </a:prstGeom>
            <a:solidFill>
              <a:srgbClr val="00B0F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30013" y="1569383"/>
              <a:ext cx="270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S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433796" y="1346631"/>
              <a:ext cx="76555" cy="1263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817122" y="1332721"/>
              <a:ext cx="25518" cy="1263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98885" y="1260713"/>
              <a:ext cx="7428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강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점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13" name="Picture 3" descr="C:\Users\pv\Desktop\1 브로그 포스팅용\아이콘 모음\checking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511" y="1662097"/>
              <a:ext cx="357257" cy="357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그룹 113"/>
          <p:cNvGrpSpPr/>
          <p:nvPr/>
        </p:nvGrpSpPr>
        <p:grpSpPr>
          <a:xfrm>
            <a:off x="4285698" y="3363838"/>
            <a:ext cx="2319625" cy="1318529"/>
            <a:chOff x="251520" y="915566"/>
            <a:chExt cx="3420368" cy="1944216"/>
          </a:xfrm>
        </p:grpSpPr>
        <p:sp>
          <p:nvSpPr>
            <p:cNvPr id="115" name="직사각형 114"/>
            <p:cNvSpPr/>
            <p:nvPr/>
          </p:nvSpPr>
          <p:spPr>
            <a:xfrm>
              <a:off x="3203848" y="1260784"/>
              <a:ext cx="468000" cy="178291"/>
            </a:xfrm>
            <a:prstGeom prst="rect">
              <a:avLst/>
            </a:prstGeom>
            <a:solidFill>
              <a:srgbClr val="FF47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251520" y="915566"/>
              <a:ext cx="3094615" cy="1944216"/>
              <a:chOff x="492402" y="699542"/>
              <a:chExt cx="3094615" cy="1944216"/>
            </a:xfrm>
          </p:grpSpPr>
          <p:sp>
            <p:nvSpPr>
              <p:cNvPr id="122" name="이등변 삼각형 121"/>
              <p:cNvSpPr/>
              <p:nvPr/>
            </p:nvSpPr>
            <p:spPr>
              <a:xfrm flipV="1">
                <a:off x="1115616" y="2499742"/>
                <a:ext cx="2376264" cy="144016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994729" y="699542"/>
                <a:ext cx="2592288" cy="1800200"/>
              </a:xfrm>
              <a:prstGeom prst="roundRect">
                <a:avLst>
                  <a:gd name="adj" fmla="val 9997"/>
                </a:avLst>
              </a:prstGeom>
              <a:gradFill>
                <a:gsLst>
                  <a:gs pos="0">
                    <a:schemeClr val="bg1"/>
                  </a:gs>
                  <a:gs pos="52000">
                    <a:schemeClr val="bg1">
                      <a:lumMod val="92000"/>
                      <a:lumOff val="8000"/>
                    </a:schemeClr>
                  </a:gs>
                  <a:gs pos="100000">
                    <a:schemeClr val="bg1">
                      <a:lumMod val="0"/>
                      <a:lumOff val="100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4"/>
              <p:cNvSpPr/>
              <p:nvPr/>
            </p:nvSpPr>
            <p:spPr>
              <a:xfrm>
                <a:off x="2290873" y="699542"/>
                <a:ext cx="1296144" cy="1800200"/>
              </a:xfrm>
              <a:custGeom>
                <a:avLst/>
                <a:gdLst/>
                <a:ahLst/>
                <a:cxnLst/>
                <a:rect l="l" t="t" r="r" b="b"/>
                <a:pathLst>
                  <a:path w="1282684" h="1800200">
                    <a:moveTo>
                      <a:pt x="66295" y="0"/>
                    </a:moveTo>
                    <a:lnTo>
                      <a:pt x="977236" y="0"/>
                    </a:lnTo>
                    <a:cubicBezTo>
                      <a:pt x="1145930" y="0"/>
                      <a:pt x="1282684" y="136754"/>
                      <a:pt x="1282684" y="305448"/>
                    </a:cubicBezTo>
                    <a:lnTo>
                      <a:pt x="1282684" y="1494752"/>
                    </a:lnTo>
                    <a:cubicBezTo>
                      <a:pt x="1282684" y="1663446"/>
                      <a:pt x="1145930" y="1800200"/>
                      <a:pt x="977236" y="1800200"/>
                    </a:cubicBezTo>
                    <a:lnTo>
                      <a:pt x="66295" y="1800200"/>
                    </a:lnTo>
                    <a:cubicBezTo>
                      <a:pt x="43495" y="1800200"/>
                      <a:pt x="21277" y="1797702"/>
                      <a:pt x="0" y="1792524"/>
                    </a:cubicBezTo>
                    <a:lnTo>
                      <a:pt x="0" y="7676"/>
                    </a:lnTo>
                    <a:cubicBezTo>
                      <a:pt x="21277" y="2498"/>
                      <a:pt x="43495" y="0"/>
                      <a:pt x="6629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2000">
                    <a:schemeClr val="bg1">
                      <a:lumMod val="74000"/>
                      <a:lumOff val="26000"/>
                    </a:schemeClr>
                  </a:gs>
                  <a:gs pos="100000">
                    <a:schemeClr val="bg1">
                      <a:lumMod val="0"/>
                      <a:lumOff val="10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2234621" y="699542"/>
                <a:ext cx="112503" cy="1800200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95000"/>
                      <a:alpha val="46000"/>
                    </a:schemeClr>
                  </a:gs>
                  <a:gs pos="40000">
                    <a:schemeClr val="bg1">
                      <a:lumMod val="90000"/>
                      <a:alpha val="56000"/>
                    </a:schemeClr>
                  </a:gs>
                  <a:gs pos="85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원형 125"/>
              <p:cNvSpPr/>
              <p:nvPr/>
            </p:nvSpPr>
            <p:spPr>
              <a:xfrm>
                <a:off x="492402" y="1097315"/>
                <a:ext cx="1004654" cy="1004654"/>
              </a:xfrm>
              <a:prstGeom prst="pie">
                <a:avLst>
                  <a:gd name="adj1" fmla="val 16204681"/>
                  <a:gd name="adj2" fmla="val 5394270"/>
                </a:avLst>
              </a:prstGeom>
              <a:solidFill>
                <a:srgbClr val="FF4773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796794" y="1600308"/>
              <a:ext cx="381439" cy="43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563930" y="1260785"/>
              <a:ext cx="107958" cy="1782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329464" y="1242988"/>
              <a:ext cx="35999" cy="178292"/>
            </a:xfrm>
            <a:prstGeom prst="rect">
              <a:avLst/>
            </a:prstGeom>
            <a:solidFill>
              <a:srgbClr val="FF47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303736" y="1141403"/>
              <a:ext cx="864096" cy="347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위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협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21" name="Picture 3" descr="C:\Users\pv\Desktop\1 브로그 포스팅용\아이콘 모음\checking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84" y="1707654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7" name="그룹 126"/>
          <p:cNvGrpSpPr/>
          <p:nvPr/>
        </p:nvGrpSpPr>
        <p:grpSpPr>
          <a:xfrm>
            <a:off x="2411760" y="3363838"/>
            <a:ext cx="2317867" cy="1318528"/>
            <a:chOff x="2433768" y="2694800"/>
            <a:chExt cx="2422670" cy="1378146"/>
          </a:xfrm>
        </p:grpSpPr>
        <p:sp>
          <p:nvSpPr>
            <p:cNvPr id="128" name="직사각형 127"/>
            <p:cNvSpPr/>
            <p:nvPr/>
          </p:nvSpPr>
          <p:spPr>
            <a:xfrm>
              <a:off x="2433768" y="2939506"/>
              <a:ext cx="331739" cy="12638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이등변 삼각형 128"/>
            <p:cNvSpPr/>
            <p:nvPr/>
          </p:nvSpPr>
          <p:spPr>
            <a:xfrm flipV="1">
              <a:off x="2748529" y="3970861"/>
              <a:ext cx="1684400" cy="10208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2662839" y="2694800"/>
              <a:ext cx="1837528" cy="1276061"/>
            </a:xfrm>
            <a:prstGeom prst="roundRect">
              <a:avLst>
                <a:gd name="adj" fmla="val 9997"/>
              </a:avLst>
            </a:prstGeom>
            <a:gradFill>
              <a:gsLst>
                <a:gs pos="0">
                  <a:schemeClr val="bg1"/>
                </a:gs>
                <a:gs pos="52000">
                  <a:schemeClr val="bg1">
                    <a:lumMod val="92000"/>
                    <a:lumOff val="8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모서리가 둥근 직사각형 4"/>
            <p:cNvSpPr/>
            <p:nvPr/>
          </p:nvSpPr>
          <p:spPr>
            <a:xfrm>
              <a:off x="3581603" y="2694800"/>
              <a:ext cx="918764" cy="1276061"/>
            </a:xfrm>
            <a:custGeom>
              <a:avLst/>
              <a:gdLst/>
              <a:ahLst/>
              <a:cxnLst/>
              <a:rect l="l" t="t" r="r" b="b"/>
              <a:pathLst>
                <a:path w="1282684" h="1800200">
                  <a:moveTo>
                    <a:pt x="66295" y="0"/>
                  </a:moveTo>
                  <a:lnTo>
                    <a:pt x="977236" y="0"/>
                  </a:lnTo>
                  <a:cubicBezTo>
                    <a:pt x="1145930" y="0"/>
                    <a:pt x="1282684" y="136754"/>
                    <a:pt x="1282684" y="305448"/>
                  </a:cubicBezTo>
                  <a:lnTo>
                    <a:pt x="1282684" y="1494752"/>
                  </a:lnTo>
                  <a:cubicBezTo>
                    <a:pt x="1282684" y="1663446"/>
                    <a:pt x="1145930" y="1800200"/>
                    <a:pt x="977236" y="1800200"/>
                  </a:cubicBezTo>
                  <a:lnTo>
                    <a:pt x="66295" y="1800200"/>
                  </a:lnTo>
                  <a:cubicBezTo>
                    <a:pt x="43495" y="1800200"/>
                    <a:pt x="21277" y="1797702"/>
                    <a:pt x="0" y="1792524"/>
                  </a:cubicBezTo>
                  <a:lnTo>
                    <a:pt x="0" y="7676"/>
                  </a:lnTo>
                  <a:cubicBezTo>
                    <a:pt x="21277" y="2498"/>
                    <a:pt x="43495" y="0"/>
                    <a:pt x="6629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2000">
                  <a:schemeClr val="bg1">
                    <a:lumMod val="74000"/>
                    <a:lumOff val="2600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3541729" y="2694800"/>
              <a:ext cx="79747" cy="1276061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  <a:alpha val="46000"/>
                  </a:schemeClr>
                </a:gs>
                <a:gs pos="40000">
                  <a:schemeClr val="bg1">
                    <a:lumMod val="90000"/>
                    <a:alpha val="56000"/>
                  </a:schemeClr>
                </a:gs>
                <a:gs pos="8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원형 132"/>
            <p:cNvSpPr/>
            <p:nvPr/>
          </p:nvSpPr>
          <p:spPr>
            <a:xfrm flipH="1">
              <a:off x="4144295" y="2977993"/>
              <a:ext cx="712143" cy="712143"/>
            </a:xfrm>
            <a:prstGeom prst="pie">
              <a:avLst>
                <a:gd name="adj1" fmla="val 16204681"/>
                <a:gd name="adj2" fmla="val 5394270"/>
              </a:avLst>
            </a:prstGeom>
            <a:solidFill>
              <a:srgbClr val="92D05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229985" y="3163553"/>
              <a:ext cx="270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O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433768" y="2939506"/>
              <a:ext cx="76555" cy="1263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2817094" y="2926891"/>
              <a:ext cx="25518" cy="12638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798857" y="2854883"/>
              <a:ext cx="6125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</a:t>
              </a:r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회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38" name="Picture 3" descr="C:\Users\pv\Desktop\1 브로그 포스팅용\아이콘 모음\checking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483" y="3256267"/>
              <a:ext cx="357257" cy="357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9" name="TextBox 138"/>
          <p:cNvSpPr txBox="1"/>
          <p:nvPr/>
        </p:nvSpPr>
        <p:spPr>
          <a:xfrm>
            <a:off x="179512" y="1792436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Strength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기업의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환경분석을 통해 강점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(strength)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 약점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(weakness),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기회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(opportunity)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와 위협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(threat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04248" y="1792436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Weakness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기업의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환경분석을 통해 강점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(strength)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 약점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(weakness),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기회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(opportunity)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와 위협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(threat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79512" y="3539958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Opportunities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기업의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환경분석을 통해 강점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(strength)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 약점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(weakness),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기회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(opportunity)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와 위협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(threat)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804248" y="3539958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Threats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기업의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환경분석을 통해 강점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(strength)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 약점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(weakness),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기회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(opportunity)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와 위협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(threat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0" y="-2247"/>
            <a:ext cx="9143999" cy="11541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SWOT Analysis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strength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/ </a:t>
            </a:r>
            <a:r>
              <a:rPr lang="en-US" altLang="ko-KR" sz="1000" dirty="0" smtClean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weakness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/ </a:t>
            </a:r>
            <a:r>
              <a:rPr lang="en-US" altLang="ko-KR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opportunities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threats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42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15816" y="1614450"/>
            <a:ext cx="3420328" cy="1944216"/>
            <a:chOff x="251520" y="915566"/>
            <a:chExt cx="3420328" cy="1944216"/>
          </a:xfrm>
        </p:grpSpPr>
        <p:sp>
          <p:nvSpPr>
            <p:cNvPr id="3" name="직사각형 2"/>
            <p:cNvSpPr/>
            <p:nvPr/>
          </p:nvSpPr>
          <p:spPr>
            <a:xfrm>
              <a:off x="3203848" y="1260784"/>
              <a:ext cx="468000" cy="1782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51520" y="915566"/>
              <a:ext cx="3094615" cy="1944216"/>
              <a:chOff x="492402" y="699542"/>
              <a:chExt cx="3094615" cy="1944216"/>
            </a:xfrm>
          </p:grpSpPr>
          <p:sp>
            <p:nvSpPr>
              <p:cNvPr id="10" name="이등변 삼각형 9"/>
              <p:cNvSpPr/>
              <p:nvPr/>
            </p:nvSpPr>
            <p:spPr>
              <a:xfrm flipV="1">
                <a:off x="1115616" y="2499742"/>
                <a:ext cx="2376264" cy="144016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994729" y="699542"/>
                <a:ext cx="2592288" cy="1800200"/>
              </a:xfrm>
              <a:prstGeom prst="roundRect">
                <a:avLst>
                  <a:gd name="adj" fmla="val 9997"/>
                </a:avLst>
              </a:prstGeom>
              <a:gradFill>
                <a:gsLst>
                  <a:gs pos="0">
                    <a:schemeClr val="bg1"/>
                  </a:gs>
                  <a:gs pos="52000">
                    <a:schemeClr val="bg1">
                      <a:lumMod val="92000"/>
                      <a:lumOff val="8000"/>
                    </a:schemeClr>
                  </a:gs>
                  <a:gs pos="100000">
                    <a:schemeClr val="bg1">
                      <a:lumMod val="0"/>
                      <a:lumOff val="100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4"/>
              <p:cNvSpPr/>
              <p:nvPr/>
            </p:nvSpPr>
            <p:spPr>
              <a:xfrm>
                <a:off x="2290873" y="699542"/>
                <a:ext cx="1296144" cy="1800200"/>
              </a:xfrm>
              <a:custGeom>
                <a:avLst/>
                <a:gdLst/>
                <a:ahLst/>
                <a:cxnLst/>
                <a:rect l="l" t="t" r="r" b="b"/>
                <a:pathLst>
                  <a:path w="1282684" h="1800200">
                    <a:moveTo>
                      <a:pt x="66295" y="0"/>
                    </a:moveTo>
                    <a:lnTo>
                      <a:pt x="977236" y="0"/>
                    </a:lnTo>
                    <a:cubicBezTo>
                      <a:pt x="1145930" y="0"/>
                      <a:pt x="1282684" y="136754"/>
                      <a:pt x="1282684" y="305448"/>
                    </a:cubicBezTo>
                    <a:lnTo>
                      <a:pt x="1282684" y="1494752"/>
                    </a:lnTo>
                    <a:cubicBezTo>
                      <a:pt x="1282684" y="1663446"/>
                      <a:pt x="1145930" y="1800200"/>
                      <a:pt x="977236" y="1800200"/>
                    </a:cubicBezTo>
                    <a:lnTo>
                      <a:pt x="66295" y="1800200"/>
                    </a:lnTo>
                    <a:cubicBezTo>
                      <a:pt x="43495" y="1800200"/>
                      <a:pt x="21277" y="1797702"/>
                      <a:pt x="0" y="1792524"/>
                    </a:cubicBezTo>
                    <a:lnTo>
                      <a:pt x="0" y="7676"/>
                    </a:lnTo>
                    <a:cubicBezTo>
                      <a:pt x="21277" y="2498"/>
                      <a:pt x="43495" y="0"/>
                      <a:pt x="6629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2000">
                    <a:schemeClr val="bg1">
                      <a:lumMod val="74000"/>
                      <a:lumOff val="26000"/>
                    </a:schemeClr>
                  </a:gs>
                  <a:gs pos="100000">
                    <a:schemeClr val="bg1">
                      <a:lumMod val="0"/>
                      <a:lumOff val="10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234621" y="699542"/>
                <a:ext cx="112503" cy="1800200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95000"/>
                      <a:alpha val="46000"/>
                    </a:schemeClr>
                  </a:gs>
                  <a:gs pos="40000">
                    <a:schemeClr val="bg1">
                      <a:lumMod val="90000"/>
                      <a:alpha val="56000"/>
                    </a:schemeClr>
                  </a:gs>
                  <a:gs pos="85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원형 13"/>
              <p:cNvSpPr/>
              <p:nvPr/>
            </p:nvSpPr>
            <p:spPr>
              <a:xfrm>
                <a:off x="492402" y="1097315"/>
                <a:ext cx="1004654" cy="1004654"/>
              </a:xfrm>
              <a:prstGeom prst="pie">
                <a:avLst>
                  <a:gd name="adj1" fmla="val 16204681"/>
                  <a:gd name="adj2" fmla="val 5394270"/>
                </a:avLst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755576" y="1584833"/>
              <a:ext cx="381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A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63888" y="1252953"/>
              <a:ext cx="107960" cy="1861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386902" y="1252953"/>
              <a:ext cx="36000" cy="1782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03736" y="1203598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목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9" name="Picture 3" descr="C:\Users\pv\Desktop\1 브로그 포스팅용\아이콘 모음\checking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84" y="1707654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379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107</Words>
  <Application>Microsoft Office PowerPoint</Application>
  <PresentationFormat>화면 슬라이드 쇼(16:9)</PresentationFormat>
  <Paragraphs>20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seok0621</dc:creator>
  <cp:lastModifiedBy>seok0621</cp:lastModifiedBy>
  <cp:revision>2</cp:revision>
  <dcterms:created xsi:type="dcterms:W3CDTF">2015-08-24T11:51:57Z</dcterms:created>
  <dcterms:modified xsi:type="dcterms:W3CDTF">2015-08-24T12:27:58Z</dcterms:modified>
</cp:coreProperties>
</file>