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5C2"/>
    <a:srgbClr val="FF4773"/>
    <a:srgbClr val="D0F3F0"/>
    <a:srgbClr val="FFFFCC"/>
    <a:srgbClr val="71CDCB"/>
    <a:srgbClr val="7AD0CE"/>
    <a:srgbClr val="5FC6C3"/>
    <a:srgbClr val="FFCA21"/>
    <a:srgbClr val="FCF600"/>
    <a:srgbClr val="EA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6" autoAdjust="0"/>
    <p:restoredTop sz="94660"/>
  </p:normalViewPr>
  <p:slideViewPr>
    <p:cSldViewPr>
      <p:cViewPr varScale="1">
        <p:scale>
          <a:sx n="87" d="100"/>
          <a:sy n="87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7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41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0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7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3A47-4A88-4BAD-85A9-C8984A42EB7E}" type="datetimeFigureOut">
              <a:rPr lang="ko-KR" altLang="en-US" smtClean="0"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C43F-5742-4C88-9621-279877F35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4">
              <a:lumMod val="20000"/>
              <a:lumOff val="8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952150" y="5874169"/>
            <a:ext cx="1873609" cy="340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952150" y="2212114"/>
            <a:ext cx="1873609" cy="24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48407" y="2637934"/>
            <a:ext cx="1873609" cy="3236235"/>
          </a:xfrm>
          <a:prstGeom prst="rect">
            <a:avLst/>
          </a:prstGeom>
          <a:pattFill prst="pct8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Freeform 16"/>
          <p:cNvSpPr>
            <a:spLocks/>
          </p:cNvSpPr>
          <p:nvPr/>
        </p:nvSpPr>
        <p:spPr bwMode="auto">
          <a:xfrm>
            <a:off x="4011724" y="3812893"/>
            <a:ext cx="272244" cy="1950766"/>
          </a:xfrm>
          <a:custGeom>
            <a:avLst/>
            <a:gdLst>
              <a:gd name="T0" fmla="*/ 0 w 291"/>
              <a:gd name="T1" fmla="*/ 0 h 2078"/>
              <a:gd name="T2" fmla="*/ 49 w 291"/>
              <a:gd name="T3" fmla="*/ 11 h 2078"/>
              <a:gd name="T4" fmla="*/ 94 w 291"/>
              <a:gd name="T5" fmla="*/ 27 h 2078"/>
              <a:gd name="T6" fmla="*/ 134 w 291"/>
              <a:gd name="T7" fmla="*/ 49 h 2078"/>
              <a:gd name="T8" fmla="*/ 171 w 291"/>
              <a:gd name="T9" fmla="*/ 75 h 2078"/>
              <a:gd name="T10" fmla="*/ 204 w 291"/>
              <a:gd name="T11" fmla="*/ 106 h 2078"/>
              <a:gd name="T12" fmla="*/ 231 w 291"/>
              <a:gd name="T13" fmla="*/ 140 h 2078"/>
              <a:gd name="T14" fmla="*/ 254 w 291"/>
              <a:gd name="T15" fmla="*/ 178 h 2078"/>
              <a:gd name="T16" fmla="*/ 272 w 291"/>
              <a:gd name="T17" fmla="*/ 217 h 2078"/>
              <a:gd name="T18" fmla="*/ 282 w 291"/>
              <a:gd name="T19" fmla="*/ 259 h 2078"/>
              <a:gd name="T20" fmla="*/ 289 w 291"/>
              <a:gd name="T21" fmla="*/ 303 h 2078"/>
              <a:gd name="T22" fmla="*/ 289 w 291"/>
              <a:gd name="T23" fmla="*/ 347 h 2078"/>
              <a:gd name="T24" fmla="*/ 282 w 291"/>
              <a:gd name="T25" fmla="*/ 392 h 2078"/>
              <a:gd name="T26" fmla="*/ 270 w 291"/>
              <a:gd name="T27" fmla="*/ 437 h 2078"/>
              <a:gd name="T28" fmla="*/ 250 w 291"/>
              <a:gd name="T29" fmla="*/ 481 h 2078"/>
              <a:gd name="T30" fmla="*/ 224 w 291"/>
              <a:gd name="T31" fmla="*/ 523 h 2078"/>
              <a:gd name="T32" fmla="*/ 189 w 291"/>
              <a:gd name="T33" fmla="*/ 563 h 2078"/>
              <a:gd name="T34" fmla="*/ 219 w 291"/>
              <a:gd name="T35" fmla="*/ 599 h 2078"/>
              <a:gd name="T36" fmla="*/ 243 w 291"/>
              <a:gd name="T37" fmla="*/ 634 h 2078"/>
              <a:gd name="T38" fmla="*/ 263 w 291"/>
              <a:gd name="T39" fmla="*/ 672 h 2078"/>
              <a:gd name="T40" fmla="*/ 278 w 291"/>
              <a:gd name="T41" fmla="*/ 713 h 2078"/>
              <a:gd name="T42" fmla="*/ 288 w 291"/>
              <a:gd name="T43" fmla="*/ 755 h 2078"/>
              <a:gd name="T44" fmla="*/ 291 w 291"/>
              <a:gd name="T45" fmla="*/ 801 h 2078"/>
              <a:gd name="T46" fmla="*/ 288 w 291"/>
              <a:gd name="T47" fmla="*/ 846 h 2078"/>
              <a:gd name="T48" fmla="*/ 278 w 291"/>
              <a:gd name="T49" fmla="*/ 888 h 2078"/>
              <a:gd name="T50" fmla="*/ 265 w 291"/>
              <a:gd name="T51" fmla="*/ 929 h 2078"/>
              <a:gd name="T52" fmla="*/ 244 w 291"/>
              <a:gd name="T53" fmla="*/ 967 h 2078"/>
              <a:gd name="T54" fmla="*/ 220 w 291"/>
              <a:gd name="T55" fmla="*/ 1003 h 2078"/>
              <a:gd name="T56" fmla="*/ 189 w 291"/>
              <a:gd name="T57" fmla="*/ 1037 h 2078"/>
              <a:gd name="T58" fmla="*/ 229 w 291"/>
              <a:gd name="T59" fmla="*/ 1090 h 2078"/>
              <a:gd name="T60" fmla="*/ 259 w 291"/>
              <a:gd name="T61" fmla="*/ 1143 h 2078"/>
              <a:gd name="T62" fmla="*/ 280 w 291"/>
              <a:gd name="T63" fmla="*/ 1198 h 2078"/>
              <a:gd name="T64" fmla="*/ 291 w 291"/>
              <a:gd name="T65" fmla="*/ 1251 h 2078"/>
              <a:gd name="T66" fmla="*/ 291 w 291"/>
              <a:gd name="T67" fmla="*/ 1304 h 2078"/>
              <a:gd name="T68" fmla="*/ 281 w 291"/>
              <a:gd name="T69" fmla="*/ 1356 h 2078"/>
              <a:gd name="T70" fmla="*/ 261 w 291"/>
              <a:gd name="T71" fmla="*/ 1409 h 2078"/>
              <a:gd name="T72" fmla="*/ 231 w 291"/>
              <a:gd name="T73" fmla="*/ 1464 h 2078"/>
              <a:gd name="T74" fmla="*/ 190 w 291"/>
              <a:gd name="T75" fmla="*/ 1517 h 2078"/>
              <a:gd name="T76" fmla="*/ 224 w 291"/>
              <a:gd name="T77" fmla="*/ 1556 h 2078"/>
              <a:gd name="T78" fmla="*/ 251 w 291"/>
              <a:gd name="T79" fmla="*/ 1598 h 2078"/>
              <a:gd name="T80" fmla="*/ 272 w 291"/>
              <a:gd name="T81" fmla="*/ 1642 h 2078"/>
              <a:gd name="T82" fmla="*/ 284 w 291"/>
              <a:gd name="T83" fmla="*/ 1686 h 2078"/>
              <a:gd name="T84" fmla="*/ 291 w 291"/>
              <a:gd name="T85" fmla="*/ 1731 h 2078"/>
              <a:gd name="T86" fmla="*/ 291 w 291"/>
              <a:gd name="T87" fmla="*/ 1775 h 2078"/>
              <a:gd name="T88" fmla="*/ 284 w 291"/>
              <a:gd name="T89" fmla="*/ 1818 h 2078"/>
              <a:gd name="T90" fmla="*/ 273 w 291"/>
              <a:gd name="T91" fmla="*/ 1860 h 2078"/>
              <a:gd name="T92" fmla="*/ 255 w 291"/>
              <a:gd name="T93" fmla="*/ 1901 h 2078"/>
              <a:gd name="T94" fmla="*/ 232 w 291"/>
              <a:gd name="T95" fmla="*/ 1939 h 2078"/>
              <a:gd name="T96" fmla="*/ 205 w 291"/>
              <a:gd name="T97" fmla="*/ 1973 h 2078"/>
              <a:gd name="T98" fmla="*/ 172 w 291"/>
              <a:gd name="T99" fmla="*/ 2004 h 2078"/>
              <a:gd name="T100" fmla="*/ 136 w 291"/>
              <a:gd name="T101" fmla="*/ 2030 h 2078"/>
              <a:gd name="T102" fmla="*/ 94 w 291"/>
              <a:gd name="T103" fmla="*/ 2052 h 2078"/>
              <a:gd name="T104" fmla="*/ 49 w 291"/>
              <a:gd name="T105" fmla="*/ 2068 h 2078"/>
              <a:gd name="T106" fmla="*/ 0 w 291"/>
              <a:gd name="T107" fmla="*/ 2078 h 2078"/>
              <a:gd name="T108" fmla="*/ 0 w 291"/>
              <a:gd name="T109" fmla="*/ 0 h 2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1" h="2078">
                <a:moveTo>
                  <a:pt x="0" y="0"/>
                </a:moveTo>
                <a:lnTo>
                  <a:pt x="49" y="11"/>
                </a:lnTo>
                <a:lnTo>
                  <a:pt x="94" y="27"/>
                </a:lnTo>
                <a:lnTo>
                  <a:pt x="134" y="49"/>
                </a:lnTo>
                <a:lnTo>
                  <a:pt x="171" y="75"/>
                </a:lnTo>
                <a:lnTo>
                  <a:pt x="204" y="106"/>
                </a:lnTo>
                <a:lnTo>
                  <a:pt x="231" y="140"/>
                </a:lnTo>
                <a:lnTo>
                  <a:pt x="254" y="178"/>
                </a:lnTo>
                <a:lnTo>
                  <a:pt x="272" y="217"/>
                </a:lnTo>
                <a:lnTo>
                  <a:pt x="282" y="259"/>
                </a:lnTo>
                <a:lnTo>
                  <a:pt x="289" y="303"/>
                </a:lnTo>
                <a:lnTo>
                  <a:pt x="289" y="347"/>
                </a:lnTo>
                <a:lnTo>
                  <a:pt x="282" y="392"/>
                </a:lnTo>
                <a:lnTo>
                  <a:pt x="270" y="437"/>
                </a:lnTo>
                <a:lnTo>
                  <a:pt x="250" y="481"/>
                </a:lnTo>
                <a:lnTo>
                  <a:pt x="224" y="523"/>
                </a:lnTo>
                <a:lnTo>
                  <a:pt x="189" y="563"/>
                </a:lnTo>
                <a:lnTo>
                  <a:pt x="219" y="599"/>
                </a:lnTo>
                <a:lnTo>
                  <a:pt x="243" y="634"/>
                </a:lnTo>
                <a:lnTo>
                  <a:pt x="263" y="672"/>
                </a:lnTo>
                <a:lnTo>
                  <a:pt x="278" y="713"/>
                </a:lnTo>
                <a:lnTo>
                  <a:pt x="288" y="755"/>
                </a:lnTo>
                <a:lnTo>
                  <a:pt x="291" y="801"/>
                </a:lnTo>
                <a:lnTo>
                  <a:pt x="288" y="846"/>
                </a:lnTo>
                <a:lnTo>
                  <a:pt x="278" y="888"/>
                </a:lnTo>
                <a:lnTo>
                  <a:pt x="265" y="929"/>
                </a:lnTo>
                <a:lnTo>
                  <a:pt x="244" y="967"/>
                </a:lnTo>
                <a:lnTo>
                  <a:pt x="220" y="1003"/>
                </a:lnTo>
                <a:lnTo>
                  <a:pt x="189" y="1037"/>
                </a:lnTo>
                <a:lnTo>
                  <a:pt x="229" y="1090"/>
                </a:lnTo>
                <a:lnTo>
                  <a:pt x="259" y="1143"/>
                </a:lnTo>
                <a:lnTo>
                  <a:pt x="280" y="1198"/>
                </a:lnTo>
                <a:lnTo>
                  <a:pt x="291" y="1251"/>
                </a:lnTo>
                <a:lnTo>
                  <a:pt x="291" y="1304"/>
                </a:lnTo>
                <a:lnTo>
                  <a:pt x="281" y="1356"/>
                </a:lnTo>
                <a:lnTo>
                  <a:pt x="261" y="1409"/>
                </a:lnTo>
                <a:lnTo>
                  <a:pt x="231" y="1464"/>
                </a:lnTo>
                <a:lnTo>
                  <a:pt x="190" y="1517"/>
                </a:lnTo>
                <a:lnTo>
                  <a:pt x="224" y="1556"/>
                </a:lnTo>
                <a:lnTo>
                  <a:pt x="251" y="1598"/>
                </a:lnTo>
                <a:lnTo>
                  <a:pt x="272" y="1642"/>
                </a:lnTo>
                <a:lnTo>
                  <a:pt x="284" y="1686"/>
                </a:lnTo>
                <a:lnTo>
                  <a:pt x="291" y="1731"/>
                </a:lnTo>
                <a:lnTo>
                  <a:pt x="291" y="1775"/>
                </a:lnTo>
                <a:lnTo>
                  <a:pt x="284" y="1818"/>
                </a:lnTo>
                <a:lnTo>
                  <a:pt x="273" y="1860"/>
                </a:lnTo>
                <a:lnTo>
                  <a:pt x="255" y="1901"/>
                </a:lnTo>
                <a:lnTo>
                  <a:pt x="232" y="1939"/>
                </a:lnTo>
                <a:lnTo>
                  <a:pt x="205" y="1973"/>
                </a:lnTo>
                <a:lnTo>
                  <a:pt x="172" y="2004"/>
                </a:lnTo>
                <a:lnTo>
                  <a:pt x="136" y="2030"/>
                </a:lnTo>
                <a:lnTo>
                  <a:pt x="94" y="2052"/>
                </a:lnTo>
                <a:lnTo>
                  <a:pt x="49" y="2068"/>
                </a:lnTo>
                <a:lnTo>
                  <a:pt x="0" y="2078"/>
                </a:lnTo>
                <a:lnTo>
                  <a:pt x="0" y="0"/>
                </a:lnTo>
                <a:close/>
              </a:path>
            </a:pathLst>
          </a:custGeom>
          <a:solidFill>
            <a:srgbClr val="F7C799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25"/>
          <p:cNvSpPr>
            <a:spLocks noEditPoints="1"/>
          </p:cNvSpPr>
          <p:nvPr/>
        </p:nvSpPr>
        <p:spPr bwMode="auto">
          <a:xfrm>
            <a:off x="1764377" y="2126950"/>
            <a:ext cx="2190953" cy="4182370"/>
          </a:xfrm>
          <a:custGeom>
            <a:avLst/>
            <a:gdLst>
              <a:gd name="T0" fmla="*/ 1082 w 2217"/>
              <a:gd name="T1" fmla="*/ 3830 h 4233"/>
              <a:gd name="T2" fmla="*/ 1033 w 2217"/>
              <a:gd name="T3" fmla="*/ 3854 h 4233"/>
              <a:gd name="T4" fmla="*/ 1001 w 2217"/>
              <a:gd name="T5" fmla="*/ 3894 h 4233"/>
              <a:gd name="T6" fmla="*/ 989 w 2217"/>
              <a:gd name="T7" fmla="*/ 3948 h 4233"/>
              <a:gd name="T8" fmla="*/ 1001 w 2217"/>
              <a:gd name="T9" fmla="*/ 4000 h 4233"/>
              <a:gd name="T10" fmla="*/ 1033 w 2217"/>
              <a:gd name="T11" fmla="*/ 4041 h 4233"/>
              <a:gd name="T12" fmla="*/ 1082 w 2217"/>
              <a:gd name="T13" fmla="*/ 4064 h 4233"/>
              <a:gd name="T14" fmla="*/ 1135 w 2217"/>
              <a:gd name="T15" fmla="*/ 4064 h 4233"/>
              <a:gd name="T16" fmla="*/ 1184 w 2217"/>
              <a:gd name="T17" fmla="*/ 4041 h 4233"/>
              <a:gd name="T18" fmla="*/ 1216 w 2217"/>
              <a:gd name="T19" fmla="*/ 4000 h 4233"/>
              <a:gd name="T20" fmla="*/ 1228 w 2217"/>
              <a:gd name="T21" fmla="*/ 3948 h 4233"/>
              <a:gd name="T22" fmla="*/ 1216 w 2217"/>
              <a:gd name="T23" fmla="*/ 3894 h 4233"/>
              <a:gd name="T24" fmla="*/ 1184 w 2217"/>
              <a:gd name="T25" fmla="*/ 3854 h 4233"/>
              <a:gd name="T26" fmla="*/ 1135 w 2217"/>
              <a:gd name="T27" fmla="*/ 3830 h 4233"/>
              <a:gd name="T28" fmla="*/ 175 w 2217"/>
              <a:gd name="T29" fmla="*/ 529 h 4233"/>
              <a:gd name="T30" fmla="*/ 2042 w 2217"/>
              <a:gd name="T31" fmla="*/ 3704 h 4233"/>
              <a:gd name="T32" fmla="*/ 175 w 2217"/>
              <a:gd name="T33" fmla="*/ 529 h 4233"/>
              <a:gd name="T34" fmla="*/ 947 w 2217"/>
              <a:gd name="T35" fmla="*/ 225 h 4233"/>
              <a:gd name="T36" fmla="*/ 938 w 2217"/>
              <a:gd name="T37" fmla="*/ 229 h 4233"/>
              <a:gd name="T38" fmla="*/ 934 w 2217"/>
              <a:gd name="T39" fmla="*/ 238 h 4233"/>
              <a:gd name="T40" fmla="*/ 934 w 2217"/>
              <a:gd name="T41" fmla="*/ 248 h 4233"/>
              <a:gd name="T42" fmla="*/ 941 w 2217"/>
              <a:gd name="T43" fmla="*/ 257 h 4233"/>
              <a:gd name="T44" fmla="*/ 952 w 2217"/>
              <a:gd name="T45" fmla="*/ 261 h 4233"/>
              <a:gd name="T46" fmla="*/ 1271 w 2217"/>
              <a:gd name="T47" fmla="*/ 261 h 4233"/>
              <a:gd name="T48" fmla="*/ 1280 w 2217"/>
              <a:gd name="T49" fmla="*/ 253 h 4233"/>
              <a:gd name="T50" fmla="*/ 1284 w 2217"/>
              <a:gd name="T51" fmla="*/ 243 h 4233"/>
              <a:gd name="T52" fmla="*/ 1280 w 2217"/>
              <a:gd name="T53" fmla="*/ 231 h 4233"/>
              <a:gd name="T54" fmla="*/ 1271 w 2217"/>
              <a:gd name="T55" fmla="*/ 225 h 4233"/>
              <a:gd name="T56" fmla="*/ 952 w 2217"/>
              <a:gd name="T57" fmla="*/ 223 h 4233"/>
              <a:gd name="T58" fmla="*/ 2034 w 2217"/>
              <a:gd name="T59" fmla="*/ 0 h 4233"/>
              <a:gd name="T60" fmla="*/ 2106 w 2217"/>
              <a:gd name="T61" fmla="*/ 14 h 4233"/>
              <a:gd name="T62" fmla="*/ 2163 w 2217"/>
              <a:gd name="T63" fmla="*/ 53 h 4233"/>
              <a:gd name="T64" fmla="*/ 2203 w 2217"/>
              <a:gd name="T65" fmla="*/ 111 h 4233"/>
              <a:gd name="T66" fmla="*/ 2217 w 2217"/>
              <a:gd name="T67" fmla="*/ 183 h 4233"/>
              <a:gd name="T68" fmla="*/ 2214 w 2217"/>
              <a:gd name="T69" fmla="*/ 4086 h 4233"/>
              <a:gd name="T70" fmla="*/ 2186 w 2217"/>
              <a:gd name="T71" fmla="*/ 4152 h 4233"/>
              <a:gd name="T72" fmla="*/ 2137 w 2217"/>
              <a:gd name="T73" fmla="*/ 4201 h 4233"/>
              <a:gd name="T74" fmla="*/ 2071 w 2217"/>
              <a:gd name="T75" fmla="*/ 4229 h 4233"/>
              <a:gd name="T76" fmla="*/ 183 w 2217"/>
              <a:gd name="T77" fmla="*/ 4233 h 4233"/>
              <a:gd name="T78" fmla="*/ 111 w 2217"/>
              <a:gd name="T79" fmla="*/ 4218 h 4233"/>
              <a:gd name="T80" fmla="*/ 54 w 2217"/>
              <a:gd name="T81" fmla="*/ 4179 h 4233"/>
              <a:gd name="T82" fmla="*/ 14 w 2217"/>
              <a:gd name="T83" fmla="*/ 4120 h 4233"/>
              <a:gd name="T84" fmla="*/ 0 w 2217"/>
              <a:gd name="T85" fmla="*/ 4049 h 4233"/>
              <a:gd name="T86" fmla="*/ 3 w 2217"/>
              <a:gd name="T87" fmla="*/ 146 h 4233"/>
              <a:gd name="T88" fmla="*/ 31 w 2217"/>
              <a:gd name="T89" fmla="*/ 81 h 4233"/>
              <a:gd name="T90" fmla="*/ 80 w 2217"/>
              <a:gd name="T91" fmla="*/ 31 h 4233"/>
              <a:gd name="T92" fmla="*/ 146 w 2217"/>
              <a:gd name="T93" fmla="*/ 4 h 4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17" h="4233">
                <a:moveTo>
                  <a:pt x="1109" y="3828"/>
                </a:moveTo>
                <a:lnTo>
                  <a:pt x="1082" y="3830"/>
                </a:lnTo>
                <a:lnTo>
                  <a:pt x="1056" y="3840"/>
                </a:lnTo>
                <a:lnTo>
                  <a:pt x="1033" y="3854"/>
                </a:lnTo>
                <a:lnTo>
                  <a:pt x="1015" y="3872"/>
                </a:lnTo>
                <a:lnTo>
                  <a:pt x="1001" y="3894"/>
                </a:lnTo>
                <a:lnTo>
                  <a:pt x="992" y="3921"/>
                </a:lnTo>
                <a:lnTo>
                  <a:pt x="989" y="3948"/>
                </a:lnTo>
                <a:lnTo>
                  <a:pt x="992" y="3975"/>
                </a:lnTo>
                <a:lnTo>
                  <a:pt x="1001" y="4000"/>
                </a:lnTo>
                <a:lnTo>
                  <a:pt x="1015" y="4022"/>
                </a:lnTo>
                <a:lnTo>
                  <a:pt x="1033" y="4041"/>
                </a:lnTo>
                <a:lnTo>
                  <a:pt x="1056" y="4055"/>
                </a:lnTo>
                <a:lnTo>
                  <a:pt x="1082" y="4064"/>
                </a:lnTo>
                <a:lnTo>
                  <a:pt x="1109" y="4067"/>
                </a:lnTo>
                <a:lnTo>
                  <a:pt x="1135" y="4064"/>
                </a:lnTo>
                <a:lnTo>
                  <a:pt x="1161" y="4055"/>
                </a:lnTo>
                <a:lnTo>
                  <a:pt x="1184" y="4041"/>
                </a:lnTo>
                <a:lnTo>
                  <a:pt x="1202" y="4022"/>
                </a:lnTo>
                <a:lnTo>
                  <a:pt x="1216" y="4000"/>
                </a:lnTo>
                <a:lnTo>
                  <a:pt x="1224" y="3975"/>
                </a:lnTo>
                <a:lnTo>
                  <a:pt x="1228" y="3948"/>
                </a:lnTo>
                <a:lnTo>
                  <a:pt x="1224" y="3921"/>
                </a:lnTo>
                <a:lnTo>
                  <a:pt x="1216" y="3894"/>
                </a:lnTo>
                <a:lnTo>
                  <a:pt x="1202" y="3872"/>
                </a:lnTo>
                <a:lnTo>
                  <a:pt x="1184" y="3854"/>
                </a:lnTo>
                <a:lnTo>
                  <a:pt x="1161" y="3840"/>
                </a:lnTo>
                <a:lnTo>
                  <a:pt x="1135" y="3830"/>
                </a:lnTo>
                <a:lnTo>
                  <a:pt x="1109" y="3828"/>
                </a:lnTo>
                <a:close/>
                <a:moveTo>
                  <a:pt x="175" y="529"/>
                </a:moveTo>
                <a:lnTo>
                  <a:pt x="175" y="3704"/>
                </a:lnTo>
                <a:lnTo>
                  <a:pt x="2042" y="3704"/>
                </a:lnTo>
                <a:lnTo>
                  <a:pt x="2042" y="529"/>
                </a:lnTo>
                <a:lnTo>
                  <a:pt x="175" y="529"/>
                </a:lnTo>
                <a:close/>
                <a:moveTo>
                  <a:pt x="952" y="223"/>
                </a:moveTo>
                <a:lnTo>
                  <a:pt x="947" y="225"/>
                </a:lnTo>
                <a:lnTo>
                  <a:pt x="942" y="226"/>
                </a:lnTo>
                <a:lnTo>
                  <a:pt x="938" y="229"/>
                </a:lnTo>
                <a:lnTo>
                  <a:pt x="935" y="232"/>
                </a:lnTo>
                <a:lnTo>
                  <a:pt x="934" y="238"/>
                </a:lnTo>
                <a:lnTo>
                  <a:pt x="933" y="243"/>
                </a:lnTo>
                <a:lnTo>
                  <a:pt x="934" y="248"/>
                </a:lnTo>
                <a:lnTo>
                  <a:pt x="937" y="253"/>
                </a:lnTo>
                <a:lnTo>
                  <a:pt x="941" y="257"/>
                </a:lnTo>
                <a:lnTo>
                  <a:pt x="946" y="261"/>
                </a:lnTo>
                <a:lnTo>
                  <a:pt x="952" y="261"/>
                </a:lnTo>
                <a:lnTo>
                  <a:pt x="1265" y="261"/>
                </a:lnTo>
                <a:lnTo>
                  <a:pt x="1271" y="261"/>
                </a:lnTo>
                <a:lnTo>
                  <a:pt x="1276" y="257"/>
                </a:lnTo>
                <a:lnTo>
                  <a:pt x="1280" y="253"/>
                </a:lnTo>
                <a:lnTo>
                  <a:pt x="1283" y="248"/>
                </a:lnTo>
                <a:lnTo>
                  <a:pt x="1284" y="243"/>
                </a:lnTo>
                <a:lnTo>
                  <a:pt x="1283" y="236"/>
                </a:lnTo>
                <a:lnTo>
                  <a:pt x="1280" y="231"/>
                </a:lnTo>
                <a:lnTo>
                  <a:pt x="1276" y="227"/>
                </a:lnTo>
                <a:lnTo>
                  <a:pt x="1271" y="225"/>
                </a:lnTo>
                <a:lnTo>
                  <a:pt x="1265" y="223"/>
                </a:lnTo>
                <a:lnTo>
                  <a:pt x="952" y="223"/>
                </a:lnTo>
                <a:close/>
                <a:moveTo>
                  <a:pt x="183" y="0"/>
                </a:moveTo>
                <a:lnTo>
                  <a:pt x="2034" y="0"/>
                </a:lnTo>
                <a:lnTo>
                  <a:pt x="2071" y="4"/>
                </a:lnTo>
                <a:lnTo>
                  <a:pt x="2106" y="14"/>
                </a:lnTo>
                <a:lnTo>
                  <a:pt x="2137" y="31"/>
                </a:lnTo>
                <a:lnTo>
                  <a:pt x="2163" y="53"/>
                </a:lnTo>
                <a:lnTo>
                  <a:pt x="2186" y="81"/>
                </a:lnTo>
                <a:lnTo>
                  <a:pt x="2203" y="111"/>
                </a:lnTo>
                <a:lnTo>
                  <a:pt x="2214" y="146"/>
                </a:lnTo>
                <a:lnTo>
                  <a:pt x="2217" y="183"/>
                </a:lnTo>
                <a:lnTo>
                  <a:pt x="2217" y="4049"/>
                </a:lnTo>
                <a:lnTo>
                  <a:pt x="2214" y="4086"/>
                </a:lnTo>
                <a:lnTo>
                  <a:pt x="2203" y="4120"/>
                </a:lnTo>
                <a:lnTo>
                  <a:pt x="2186" y="4152"/>
                </a:lnTo>
                <a:lnTo>
                  <a:pt x="2163" y="4179"/>
                </a:lnTo>
                <a:lnTo>
                  <a:pt x="2137" y="4201"/>
                </a:lnTo>
                <a:lnTo>
                  <a:pt x="2106" y="4218"/>
                </a:lnTo>
                <a:lnTo>
                  <a:pt x="2071" y="4229"/>
                </a:lnTo>
                <a:lnTo>
                  <a:pt x="2034" y="4233"/>
                </a:lnTo>
                <a:lnTo>
                  <a:pt x="183" y="4233"/>
                </a:lnTo>
                <a:lnTo>
                  <a:pt x="146" y="4229"/>
                </a:lnTo>
                <a:lnTo>
                  <a:pt x="111" y="4218"/>
                </a:lnTo>
                <a:lnTo>
                  <a:pt x="80" y="4201"/>
                </a:lnTo>
                <a:lnTo>
                  <a:pt x="54" y="4179"/>
                </a:lnTo>
                <a:lnTo>
                  <a:pt x="31" y="4152"/>
                </a:lnTo>
                <a:lnTo>
                  <a:pt x="14" y="4120"/>
                </a:lnTo>
                <a:lnTo>
                  <a:pt x="3" y="4086"/>
                </a:lnTo>
                <a:lnTo>
                  <a:pt x="0" y="4049"/>
                </a:lnTo>
                <a:lnTo>
                  <a:pt x="0" y="183"/>
                </a:lnTo>
                <a:lnTo>
                  <a:pt x="3" y="146"/>
                </a:lnTo>
                <a:lnTo>
                  <a:pt x="14" y="111"/>
                </a:lnTo>
                <a:lnTo>
                  <a:pt x="31" y="81"/>
                </a:lnTo>
                <a:lnTo>
                  <a:pt x="54" y="53"/>
                </a:lnTo>
                <a:lnTo>
                  <a:pt x="80" y="31"/>
                </a:lnTo>
                <a:lnTo>
                  <a:pt x="111" y="14"/>
                </a:lnTo>
                <a:lnTo>
                  <a:pt x="146" y="4"/>
                </a:lnTo>
                <a:lnTo>
                  <a:pt x="18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18"/>
          <p:cNvSpPr>
            <a:spLocks/>
          </p:cNvSpPr>
          <p:nvPr/>
        </p:nvSpPr>
        <p:spPr bwMode="auto">
          <a:xfrm>
            <a:off x="16833" y="3746792"/>
            <a:ext cx="2872122" cy="3123909"/>
          </a:xfrm>
          <a:custGeom>
            <a:avLst/>
            <a:gdLst>
              <a:gd name="connsiteX0" fmla="*/ 2697471 w 2872122"/>
              <a:gd name="connsiteY0" fmla="*/ 0 h 3123909"/>
              <a:gd name="connsiteX1" fmla="*/ 2731208 w 2872122"/>
              <a:gd name="connsiteY1" fmla="*/ 2694 h 3123909"/>
              <a:gd name="connsiteX2" fmla="*/ 2761311 w 2872122"/>
              <a:gd name="connsiteY2" fmla="*/ 10438 h 3123909"/>
              <a:gd name="connsiteX3" fmla="*/ 2787781 w 2872122"/>
              <a:gd name="connsiteY3" fmla="*/ 21550 h 3123909"/>
              <a:gd name="connsiteX4" fmla="*/ 2810358 w 2872122"/>
              <a:gd name="connsiteY4" fmla="*/ 38386 h 3123909"/>
              <a:gd name="connsiteX5" fmla="*/ 2830860 w 2872122"/>
              <a:gd name="connsiteY5" fmla="*/ 57242 h 3123909"/>
              <a:gd name="connsiteX6" fmla="*/ 2846950 w 2872122"/>
              <a:gd name="connsiteY6" fmla="*/ 79803 h 3123909"/>
              <a:gd name="connsiteX7" fmla="*/ 2858887 w 2872122"/>
              <a:gd name="connsiteY7" fmla="*/ 104383 h 3123909"/>
              <a:gd name="connsiteX8" fmla="*/ 2866413 w 2872122"/>
              <a:gd name="connsiteY8" fmla="*/ 132331 h 3123909"/>
              <a:gd name="connsiteX9" fmla="*/ 2872122 w 2872122"/>
              <a:gd name="connsiteY9" fmla="*/ 163309 h 3123909"/>
              <a:gd name="connsiteX10" fmla="*/ 2872122 w 2872122"/>
              <a:gd name="connsiteY10" fmla="*/ 193277 h 3123909"/>
              <a:gd name="connsiteX11" fmla="*/ 2869527 w 2872122"/>
              <a:gd name="connsiteY11" fmla="*/ 227286 h 3123909"/>
              <a:gd name="connsiteX12" fmla="*/ 2861742 w 2872122"/>
              <a:gd name="connsiteY12" fmla="*/ 260284 h 3123909"/>
              <a:gd name="connsiteX13" fmla="*/ 2850583 w 2872122"/>
              <a:gd name="connsiteY13" fmla="*/ 294966 h 3123909"/>
              <a:gd name="connsiteX14" fmla="*/ 2834493 w 2872122"/>
              <a:gd name="connsiteY14" fmla="*/ 328638 h 3123909"/>
              <a:gd name="connsiteX15" fmla="*/ 2815808 w 2872122"/>
              <a:gd name="connsiteY15" fmla="*/ 362310 h 3123909"/>
              <a:gd name="connsiteX16" fmla="*/ 2791414 w 2872122"/>
              <a:gd name="connsiteY16" fmla="*/ 395309 h 3123909"/>
              <a:gd name="connsiteX17" fmla="*/ 2763127 w 2872122"/>
              <a:gd name="connsiteY17" fmla="*/ 426961 h 3123909"/>
              <a:gd name="connsiteX18" fmla="*/ 2731208 w 2872122"/>
              <a:gd name="connsiteY18" fmla="*/ 457265 h 3123909"/>
              <a:gd name="connsiteX19" fmla="*/ 2694616 w 2872122"/>
              <a:gd name="connsiteY19" fmla="*/ 487233 h 3123909"/>
              <a:gd name="connsiteX20" fmla="*/ 2653354 w 2872122"/>
              <a:gd name="connsiteY20" fmla="*/ 512824 h 3123909"/>
              <a:gd name="connsiteX21" fmla="*/ 2608459 w 2872122"/>
              <a:gd name="connsiteY21" fmla="*/ 537068 h 3123909"/>
              <a:gd name="connsiteX22" fmla="*/ 2556557 w 2872122"/>
              <a:gd name="connsiteY22" fmla="*/ 556934 h 3123909"/>
              <a:gd name="connsiteX23" fmla="*/ 2502059 w 2872122"/>
              <a:gd name="connsiteY23" fmla="*/ 573770 h 3123909"/>
              <a:gd name="connsiteX24" fmla="*/ 2442372 w 2872122"/>
              <a:gd name="connsiteY24" fmla="*/ 587913 h 3123909"/>
              <a:gd name="connsiteX25" fmla="*/ 2378532 w 2872122"/>
              <a:gd name="connsiteY25" fmla="*/ 595320 h 3123909"/>
              <a:gd name="connsiteX26" fmla="*/ 2295748 w 2872122"/>
              <a:gd name="connsiteY26" fmla="*/ 605759 h 3123909"/>
              <a:gd name="connsiteX27" fmla="*/ 2218932 w 2872122"/>
              <a:gd name="connsiteY27" fmla="*/ 619901 h 3123909"/>
              <a:gd name="connsiteX28" fmla="*/ 2146529 w 2872122"/>
              <a:gd name="connsiteY28" fmla="*/ 637747 h 3123909"/>
              <a:gd name="connsiteX29" fmla="*/ 2078018 w 2872122"/>
              <a:gd name="connsiteY29" fmla="*/ 658960 h 3123909"/>
              <a:gd name="connsiteX30" fmla="*/ 2012102 w 2872122"/>
              <a:gd name="connsiteY30" fmla="*/ 684551 h 3123909"/>
              <a:gd name="connsiteX31" fmla="*/ 1950338 w 2872122"/>
              <a:gd name="connsiteY31" fmla="*/ 715529 h 3123909"/>
              <a:gd name="connsiteX32" fmla="*/ 1890132 w 2872122"/>
              <a:gd name="connsiteY32" fmla="*/ 749201 h 3123909"/>
              <a:gd name="connsiteX33" fmla="*/ 1873264 w 2872122"/>
              <a:gd name="connsiteY33" fmla="*/ 761660 h 3123909"/>
              <a:gd name="connsiteX34" fmla="*/ 1855617 w 2872122"/>
              <a:gd name="connsiteY34" fmla="*/ 773782 h 3123909"/>
              <a:gd name="connsiteX35" fmla="*/ 1833818 w 2872122"/>
              <a:gd name="connsiteY35" fmla="*/ 787924 h 3123909"/>
              <a:gd name="connsiteX36" fmla="*/ 1812278 w 2872122"/>
              <a:gd name="connsiteY36" fmla="*/ 804760 h 3123909"/>
              <a:gd name="connsiteX37" fmla="*/ 1787625 w 2872122"/>
              <a:gd name="connsiteY37" fmla="*/ 822606 h 3123909"/>
              <a:gd name="connsiteX38" fmla="*/ 1765307 w 2872122"/>
              <a:gd name="connsiteY38" fmla="*/ 840452 h 3123909"/>
              <a:gd name="connsiteX39" fmla="*/ 1742729 w 2872122"/>
              <a:gd name="connsiteY39" fmla="*/ 858298 h 3123909"/>
              <a:gd name="connsiteX40" fmla="*/ 1719114 w 2872122"/>
              <a:gd name="connsiteY40" fmla="*/ 874124 h 3123909"/>
              <a:gd name="connsiteX41" fmla="*/ 1698613 w 2872122"/>
              <a:gd name="connsiteY41" fmla="*/ 890960 h 3123909"/>
              <a:gd name="connsiteX42" fmla="*/ 1679928 w 2872122"/>
              <a:gd name="connsiteY42" fmla="*/ 905102 h 3123909"/>
              <a:gd name="connsiteX43" fmla="*/ 1664876 w 2872122"/>
              <a:gd name="connsiteY43" fmla="*/ 916551 h 3123909"/>
              <a:gd name="connsiteX44" fmla="*/ 1653717 w 2872122"/>
              <a:gd name="connsiteY44" fmla="*/ 926652 h 3123909"/>
              <a:gd name="connsiteX45" fmla="*/ 1645153 w 2872122"/>
              <a:gd name="connsiteY45" fmla="*/ 932377 h 3123909"/>
              <a:gd name="connsiteX46" fmla="*/ 1643337 w 2872122"/>
              <a:gd name="connsiteY46" fmla="*/ 934397 h 3123909"/>
              <a:gd name="connsiteX47" fmla="*/ 1644115 w 2872122"/>
              <a:gd name="connsiteY47" fmla="*/ 937091 h 3123909"/>
              <a:gd name="connsiteX48" fmla="*/ 1646970 w 2872122"/>
              <a:gd name="connsiteY48" fmla="*/ 945845 h 3123909"/>
              <a:gd name="connsiteX49" fmla="*/ 1651641 w 2872122"/>
              <a:gd name="connsiteY49" fmla="*/ 961671 h 3123909"/>
              <a:gd name="connsiteX50" fmla="*/ 1657350 w 2872122"/>
              <a:gd name="connsiteY50" fmla="*/ 983221 h 3123909"/>
              <a:gd name="connsiteX51" fmla="*/ 1663060 w 2872122"/>
              <a:gd name="connsiteY51" fmla="*/ 1008475 h 3123909"/>
              <a:gd name="connsiteX52" fmla="*/ 1668769 w 2872122"/>
              <a:gd name="connsiteY52" fmla="*/ 1041474 h 3123909"/>
              <a:gd name="connsiteX53" fmla="*/ 1675257 w 2872122"/>
              <a:gd name="connsiteY53" fmla="*/ 1079860 h 3123909"/>
              <a:gd name="connsiteX54" fmla="*/ 1678890 w 2872122"/>
              <a:gd name="connsiteY54" fmla="*/ 1122960 h 3123909"/>
              <a:gd name="connsiteX55" fmla="*/ 1682523 w 2872122"/>
              <a:gd name="connsiteY55" fmla="*/ 1172794 h 3123909"/>
              <a:gd name="connsiteX56" fmla="*/ 1683561 w 2872122"/>
              <a:gd name="connsiteY56" fmla="*/ 1228353 h 3123909"/>
              <a:gd name="connsiteX57" fmla="*/ 1683561 w 2872122"/>
              <a:gd name="connsiteY57" fmla="*/ 2337170 h 3123909"/>
              <a:gd name="connsiteX58" fmla="*/ 1683561 w 2872122"/>
              <a:gd name="connsiteY58" fmla="*/ 2364445 h 3123909"/>
              <a:gd name="connsiteX59" fmla="*/ 1687194 w 2872122"/>
              <a:gd name="connsiteY59" fmla="*/ 2390709 h 3123909"/>
              <a:gd name="connsiteX60" fmla="*/ 1693941 w 2872122"/>
              <a:gd name="connsiteY60" fmla="*/ 2418993 h 3123909"/>
              <a:gd name="connsiteX61" fmla="*/ 1704322 w 2872122"/>
              <a:gd name="connsiteY61" fmla="*/ 2445257 h 3123909"/>
              <a:gd name="connsiteX62" fmla="*/ 1716519 w 2872122"/>
              <a:gd name="connsiteY62" fmla="*/ 2471522 h 3123909"/>
              <a:gd name="connsiteX63" fmla="*/ 1732609 w 2872122"/>
              <a:gd name="connsiteY63" fmla="*/ 2496776 h 3123909"/>
              <a:gd name="connsiteX64" fmla="*/ 1751034 w 2872122"/>
              <a:gd name="connsiteY64" fmla="*/ 2521356 h 3123909"/>
              <a:gd name="connsiteX65" fmla="*/ 1774649 w 2872122"/>
              <a:gd name="connsiteY65" fmla="*/ 2542906 h 3123909"/>
              <a:gd name="connsiteX66" fmla="*/ 1800860 w 2872122"/>
              <a:gd name="connsiteY66" fmla="*/ 2561426 h 3123909"/>
              <a:gd name="connsiteX67" fmla="*/ 1832780 w 2872122"/>
              <a:gd name="connsiteY67" fmla="*/ 2578262 h 3123909"/>
              <a:gd name="connsiteX68" fmla="*/ 1867554 w 2872122"/>
              <a:gd name="connsiteY68" fmla="*/ 2590720 h 3123909"/>
              <a:gd name="connsiteX69" fmla="*/ 1908038 w 2872122"/>
              <a:gd name="connsiteY69" fmla="*/ 2601159 h 3123909"/>
              <a:gd name="connsiteX70" fmla="*/ 1952934 w 2872122"/>
              <a:gd name="connsiteY70" fmla="*/ 2607556 h 3123909"/>
              <a:gd name="connsiteX71" fmla="*/ 2000943 w 2872122"/>
              <a:gd name="connsiteY71" fmla="*/ 2610250 h 3123909"/>
              <a:gd name="connsiteX72" fmla="*/ 2021704 w 2872122"/>
              <a:gd name="connsiteY72" fmla="*/ 2610250 h 3123909"/>
              <a:gd name="connsiteX73" fmla="*/ 2047915 w 2872122"/>
              <a:gd name="connsiteY73" fmla="*/ 2610250 h 3123909"/>
              <a:gd name="connsiteX74" fmla="*/ 2079834 w 2872122"/>
              <a:gd name="connsiteY74" fmla="*/ 2610250 h 3123909"/>
              <a:gd name="connsiteX75" fmla="*/ 2115388 w 2872122"/>
              <a:gd name="connsiteY75" fmla="*/ 2610250 h 3123909"/>
              <a:gd name="connsiteX76" fmla="*/ 2154055 w 2872122"/>
              <a:gd name="connsiteY76" fmla="*/ 2610250 h 3123909"/>
              <a:gd name="connsiteX77" fmla="*/ 2193241 w 2872122"/>
              <a:gd name="connsiteY77" fmla="*/ 2610250 h 3123909"/>
              <a:gd name="connsiteX78" fmla="*/ 2235541 w 2872122"/>
              <a:gd name="connsiteY78" fmla="*/ 2610250 h 3123909"/>
              <a:gd name="connsiteX79" fmla="*/ 2277063 w 2872122"/>
              <a:gd name="connsiteY79" fmla="*/ 2610250 h 3123909"/>
              <a:gd name="connsiteX80" fmla="*/ 2316249 w 2872122"/>
              <a:gd name="connsiteY80" fmla="*/ 2610250 h 3123909"/>
              <a:gd name="connsiteX81" fmla="*/ 2353878 w 2872122"/>
              <a:gd name="connsiteY81" fmla="*/ 2610250 h 3123909"/>
              <a:gd name="connsiteX82" fmla="*/ 2389691 w 2872122"/>
              <a:gd name="connsiteY82" fmla="*/ 2610250 h 3123909"/>
              <a:gd name="connsiteX83" fmla="*/ 2420573 w 2872122"/>
              <a:gd name="connsiteY83" fmla="*/ 2610250 h 3123909"/>
              <a:gd name="connsiteX84" fmla="*/ 2446005 w 2872122"/>
              <a:gd name="connsiteY84" fmla="*/ 2610250 h 3123909"/>
              <a:gd name="connsiteX85" fmla="*/ 2465468 w 2872122"/>
              <a:gd name="connsiteY85" fmla="*/ 2610250 h 3123909"/>
              <a:gd name="connsiteX86" fmla="*/ 2477925 w 2872122"/>
              <a:gd name="connsiteY86" fmla="*/ 2610250 h 3123909"/>
              <a:gd name="connsiteX87" fmla="*/ 2483374 w 2872122"/>
              <a:gd name="connsiteY87" fmla="*/ 2610250 h 3123909"/>
              <a:gd name="connsiteX88" fmla="*/ 2478703 w 2872122"/>
              <a:gd name="connsiteY88" fmla="*/ 2611597 h 3123909"/>
              <a:gd name="connsiteX89" fmla="*/ 2470139 w 2872122"/>
              <a:gd name="connsiteY89" fmla="*/ 2616311 h 3123909"/>
              <a:gd name="connsiteX90" fmla="*/ 2455347 w 2872122"/>
              <a:gd name="connsiteY90" fmla="*/ 2625402 h 3123909"/>
              <a:gd name="connsiteX91" fmla="*/ 2434586 w 2872122"/>
              <a:gd name="connsiteY91" fmla="*/ 2638534 h 3123909"/>
              <a:gd name="connsiteX92" fmla="*/ 2410452 w 2872122"/>
              <a:gd name="connsiteY92" fmla="*/ 2653687 h 3123909"/>
              <a:gd name="connsiteX93" fmla="*/ 2381127 w 2872122"/>
              <a:gd name="connsiteY93" fmla="*/ 2671533 h 3123909"/>
              <a:gd name="connsiteX94" fmla="*/ 2346612 w 2872122"/>
              <a:gd name="connsiteY94" fmla="*/ 2694093 h 3123909"/>
              <a:gd name="connsiteX95" fmla="*/ 2310021 w 2872122"/>
              <a:gd name="connsiteY95" fmla="*/ 2719347 h 3123909"/>
              <a:gd name="connsiteX96" fmla="*/ 2268499 w 2872122"/>
              <a:gd name="connsiteY96" fmla="*/ 2749315 h 3123909"/>
              <a:gd name="connsiteX97" fmla="*/ 2225161 w 2872122"/>
              <a:gd name="connsiteY97" fmla="*/ 2782314 h 3123909"/>
              <a:gd name="connsiteX98" fmla="*/ 2178449 w 2872122"/>
              <a:gd name="connsiteY98" fmla="*/ 2818006 h 3123909"/>
              <a:gd name="connsiteX99" fmla="*/ 2129401 w 2872122"/>
              <a:gd name="connsiteY99" fmla="*/ 2857402 h 3123909"/>
              <a:gd name="connsiteX100" fmla="*/ 2079834 w 2872122"/>
              <a:gd name="connsiteY100" fmla="*/ 2899829 h 3123909"/>
              <a:gd name="connsiteX101" fmla="*/ 2028192 w 2872122"/>
              <a:gd name="connsiteY101" fmla="*/ 2946633 h 3123909"/>
              <a:gd name="connsiteX102" fmla="*/ 1974473 w 2872122"/>
              <a:gd name="connsiteY102" fmla="*/ 2996467 h 3123909"/>
              <a:gd name="connsiteX103" fmla="*/ 1921014 w 2872122"/>
              <a:gd name="connsiteY103" fmla="*/ 3050006 h 3123909"/>
              <a:gd name="connsiteX104" fmla="*/ 1867554 w 2872122"/>
              <a:gd name="connsiteY104" fmla="*/ 3106238 h 3123909"/>
              <a:gd name="connsiteX105" fmla="*/ 1862995 w 2872122"/>
              <a:gd name="connsiteY105" fmla="*/ 3111209 h 3123909"/>
              <a:gd name="connsiteX106" fmla="*/ 0 w 2872122"/>
              <a:gd name="connsiteY106" fmla="*/ 3123909 h 3123909"/>
              <a:gd name="connsiteX107" fmla="*/ 913851 w 2872122"/>
              <a:gd name="connsiteY107" fmla="*/ 1928056 h 3123909"/>
              <a:gd name="connsiteX108" fmla="*/ 922415 w 2872122"/>
              <a:gd name="connsiteY108" fmla="*/ 1884619 h 3123909"/>
              <a:gd name="connsiteX109" fmla="*/ 928902 w 2872122"/>
              <a:gd name="connsiteY109" fmla="*/ 1835122 h 3123909"/>
              <a:gd name="connsiteX110" fmla="*/ 935390 w 2872122"/>
              <a:gd name="connsiteY110" fmla="*/ 1780236 h 3123909"/>
              <a:gd name="connsiteX111" fmla="*/ 940321 w 2872122"/>
              <a:gd name="connsiteY111" fmla="*/ 1720974 h 3123909"/>
              <a:gd name="connsiteX112" fmla="*/ 945771 w 2872122"/>
              <a:gd name="connsiteY112" fmla="*/ 1659017 h 3123909"/>
              <a:gd name="connsiteX113" fmla="*/ 949663 w 2872122"/>
              <a:gd name="connsiteY113" fmla="*/ 1591673 h 3123909"/>
              <a:gd name="connsiteX114" fmla="*/ 952258 w 2872122"/>
              <a:gd name="connsiteY114" fmla="*/ 1522309 h 3123909"/>
              <a:gd name="connsiteX115" fmla="*/ 956151 w 2872122"/>
              <a:gd name="connsiteY115" fmla="*/ 1450925 h 3123909"/>
              <a:gd name="connsiteX116" fmla="*/ 957968 w 2872122"/>
              <a:gd name="connsiteY116" fmla="*/ 1376510 h 3123909"/>
              <a:gd name="connsiteX117" fmla="*/ 960822 w 2872122"/>
              <a:gd name="connsiteY117" fmla="*/ 1301421 h 3123909"/>
              <a:gd name="connsiteX118" fmla="*/ 964455 w 2872122"/>
              <a:gd name="connsiteY118" fmla="*/ 1225659 h 3123909"/>
              <a:gd name="connsiteX119" fmla="*/ 967310 w 2872122"/>
              <a:gd name="connsiteY119" fmla="*/ 1147540 h 3123909"/>
              <a:gd name="connsiteX120" fmla="*/ 971203 w 2872122"/>
              <a:gd name="connsiteY120" fmla="*/ 1071442 h 3123909"/>
              <a:gd name="connsiteX121" fmla="*/ 974836 w 2872122"/>
              <a:gd name="connsiteY121" fmla="*/ 994333 h 3123909"/>
              <a:gd name="connsiteX122" fmla="*/ 980545 w 2872122"/>
              <a:gd name="connsiteY122" fmla="*/ 918234 h 3123909"/>
              <a:gd name="connsiteX123" fmla="*/ 985216 w 2872122"/>
              <a:gd name="connsiteY123" fmla="*/ 844156 h 3123909"/>
              <a:gd name="connsiteX124" fmla="*/ 991704 w 2872122"/>
              <a:gd name="connsiteY124" fmla="*/ 770751 h 3123909"/>
              <a:gd name="connsiteX125" fmla="*/ 999230 w 2872122"/>
              <a:gd name="connsiteY125" fmla="*/ 702397 h 3123909"/>
              <a:gd name="connsiteX126" fmla="*/ 1007794 w 2872122"/>
              <a:gd name="connsiteY126" fmla="*/ 634717 h 3123909"/>
              <a:gd name="connsiteX127" fmla="*/ 1017136 w 2872122"/>
              <a:gd name="connsiteY127" fmla="*/ 571077 h 3123909"/>
              <a:gd name="connsiteX128" fmla="*/ 1028295 w 2872122"/>
              <a:gd name="connsiteY128" fmla="*/ 510804 h 3123909"/>
              <a:gd name="connsiteX129" fmla="*/ 1041530 w 2872122"/>
              <a:gd name="connsiteY129" fmla="*/ 456255 h 3123909"/>
              <a:gd name="connsiteX130" fmla="*/ 1056582 w 2872122"/>
              <a:gd name="connsiteY130" fmla="*/ 405747 h 3123909"/>
              <a:gd name="connsiteX131" fmla="*/ 1073450 w 2872122"/>
              <a:gd name="connsiteY131" fmla="*/ 360627 h 3123909"/>
              <a:gd name="connsiteX132" fmla="*/ 1092135 w 2872122"/>
              <a:gd name="connsiteY132" fmla="*/ 321231 h 3123909"/>
              <a:gd name="connsiteX133" fmla="*/ 1112896 w 2872122"/>
              <a:gd name="connsiteY133" fmla="*/ 288569 h 3123909"/>
              <a:gd name="connsiteX134" fmla="*/ 1135473 w 2872122"/>
              <a:gd name="connsiteY134" fmla="*/ 261294 h 3123909"/>
              <a:gd name="connsiteX135" fmla="*/ 1169210 w 2872122"/>
              <a:gd name="connsiteY135" fmla="*/ 234694 h 3123909"/>
              <a:gd name="connsiteX136" fmla="*/ 1209434 w 2872122"/>
              <a:gd name="connsiteY136" fmla="*/ 210113 h 3123909"/>
              <a:gd name="connsiteX137" fmla="*/ 1256405 w 2872122"/>
              <a:gd name="connsiteY137" fmla="*/ 185869 h 3123909"/>
              <a:gd name="connsiteX138" fmla="*/ 1309865 w 2872122"/>
              <a:gd name="connsiteY138" fmla="*/ 164319 h 3123909"/>
              <a:gd name="connsiteX139" fmla="*/ 1367217 w 2872122"/>
              <a:gd name="connsiteY139" fmla="*/ 143443 h 3123909"/>
              <a:gd name="connsiteX140" fmla="*/ 1429240 w 2872122"/>
              <a:gd name="connsiteY140" fmla="*/ 124923 h 3123909"/>
              <a:gd name="connsiteX141" fmla="*/ 1492042 w 2872122"/>
              <a:gd name="connsiteY141" fmla="*/ 108087 h 3123909"/>
              <a:gd name="connsiteX142" fmla="*/ 1558736 w 2872122"/>
              <a:gd name="connsiteY142" fmla="*/ 92935 h 3123909"/>
              <a:gd name="connsiteX143" fmla="*/ 1625430 w 2872122"/>
              <a:gd name="connsiteY143" fmla="*/ 79803 h 3123909"/>
              <a:gd name="connsiteX144" fmla="*/ 1691346 w 2872122"/>
              <a:gd name="connsiteY144" fmla="*/ 68354 h 3123909"/>
              <a:gd name="connsiteX145" fmla="*/ 1756743 w 2872122"/>
              <a:gd name="connsiteY145" fmla="*/ 60273 h 3123909"/>
              <a:gd name="connsiteX146" fmla="*/ 1819804 w 2872122"/>
              <a:gd name="connsiteY146" fmla="*/ 52528 h 3123909"/>
              <a:gd name="connsiteX147" fmla="*/ 1878713 w 2872122"/>
              <a:gd name="connsiteY147" fmla="*/ 46804 h 3123909"/>
              <a:gd name="connsiteX148" fmla="*/ 1935287 w 2872122"/>
              <a:gd name="connsiteY148" fmla="*/ 44110 h 3123909"/>
              <a:gd name="connsiteX149" fmla="*/ 2017811 w 2872122"/>
              <a:gd name="connsiteY149" fmla="*/ 42427 h 3123909"/>
              <a:gd name="connsiteX150" fmla="*/ 2091772 w 2872122"/>
              <a:gd name="connsiteY150" fmla="*/ 38386 h 3123909"/>
              <a:gd name="connsiteX151" fmla="*/ 2157688 w 2872122"/>
              <a:gd name="connsiteY151" fmla="*/ 35692 h 3123909"/>
              <a:gd name="connsiteX152" fmla="*/ 2216856 w 2872122"/>
              <a:gd name="connsiteY152" fmla="*/ 31988 h 3123909"/>
              <a:gd name="connsiteX153" fmla="*/ 2270316 w 2872122"/>
              <a:gd name="connsiteY153" fmla="*/ 28285 h 3123909"/>
              <a:gd name="connsiteX154" fmla="*/ 2318325 w 2872122"/>
              <a:gd name="connsiteY154" fmla="*/ 24581 h 3123909"/>
              <a:gd name="connsiteX155" fmla="*/ 2363221 w 2872122"/>
              <a:gd name="connsiteY155" fmla="*/ 20540 h 3123909"/>
              <a:gd name="connsiteX156" fmla="*/ 2403704 w 2872122"/>
              <a:gd name="connsiteY156" fmla="*/ 17846 h 3123909"/>
              <a:gd name="connsiteX157" fmla="*/ 2441334 w 2872122"/>
              <a:gd name="connsiteY157" fmla="*/ 14142 h 3123909"/>
              <a:gd name="connsiteX158" fmla="*/ 2477925 w 2872122"/>
              <a:gd name="connsiteY158" fmla="*/ 10438 h 3123909"/>
              <a:gd name="connsiteX159" fmla="*/ 2512440 w 2872122"/>
              <a:gd name="connsiteY159" fmla="*/ 7408 h 3123909"/>
              <a:gd name="connsiteX160" fmla="*/ 2546436 w 2872122"/>
              <a:gd name="connsiteY160" fmla="*/ 4714 h 3123909"/>
              <a:gd name="connsiteX161" fmla="*/ 2581210 w 2872122"/>
              <a:gd name="connsiteY161" fmla="*/ 3704 h 3123909"/>
              <a:gd name="connsiteX162" fmla="*/ 2617801 w 2872122"/>
              <a:gd name="connsiteY162" fmla="*/ 1010 h 3123909"/>
              <a:gd name="connsiteX163" fmla="*/ 2656209 w 2872122"/>
              <a:gd name="connsiteY163" fmla="*/ 1010 h 3123909"/>
              <a:gd name="connsiteX164" fmla="*/ 2697471 w 2872122"/>
              <a:gd name="connsiteY164" fmla="*/ 0 h 31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2872122" h="3123909">
                <a:moveTo>
                  <a:pt x="2697471" y="0"/>
                </a:moveTo>
                <a:lnTo>
                  <a:pt x="2731208" y="2694"/>
                </a:lnTo>
                <a:lnTo>
                  <a:pt x="2761311" y="10438"/>
                </a:lnTo>
                <a:lnTo>
                  <a:pt x="2787781" y="21550"/>
                </a:lnTo>
                <a:cubicBezTo>
                  <a:pt x="2795307" y="27274"/>
                  <a:pt x="2802833" y="32662"/>
                  <a:pt x="2810358" y="38386"/>
                </a:cubicBezTo>
                <a:cubicBezTo>
                  <a:pt x="2817106" y="44784"/>
                  <a:pt x="2824113" y="50845"/>
                  <a:pt x="2830860" y="57242"/>
                </a:cubicBezTo>
                <a:cubicBezTo>
                  <a:pt x="2836310" y="64650"/>
                  <a:pt x="2841500" y="72395"/>
                  <a:pt x="2846950" y="79803"/>
                </a:cubicBezTo>
                <a:cubicBezTo>
                  <a:pt x="2850842" y="88221"/>
                  <a:pt x="2854994" y="95965"/>
                  <a:pt x="2858887" y="104383"/>
                </a:cubicBezTo>
                <a:cubicBezTo>
                  <a:pt x="2861482" y="113475"/>
                  <a:pt x="2864077" y="123239"/>
                  <a:pt x="2866413" y="132331"/>
                </a:cubicBezTo>
                <a:cubicBezTo>
                  <a:pt x="2868489" y="142769"/>
                  <a:pt x="2870046" y="153208"/>
                  <a:pt x="2872122" y="163309"/>
                </a:cubicBezTo>
                <a:lnTo>
                  <a:pt x="2872122" y="193277"/>
                </a:lnTo>
                <a:cubicBezTo>
                  <a:pt x="2871084" y="204726"/>
                  <a:pt x="2870306" y="215837"/>
                  <a:pt x="2869527" y="227286"/>
                </a:cubicBezTo>
                <a:cubicBezTo>
                  <a:pt x="2866932" y="238061"/>
                  <a:pt x="2864077" y="249173"/>
                  <a:pt x="2861742" y="260284"/>
                </a:cubicBezTo>
                <a:cubicBezTo>
                  <a:pt x="2858109" y="271733"/>
                  <a:pt x="2854216" y="283181"/>
                  <a:pt x="2850583" y="294966"/>
                </a:cubicBezTo>
                <a:cubicBezTo>
                  <a:pt x="2845133" y="306078"/>
                  <a:pt x="2839943" y="317527"/>
                  <a:pt x="2834493" y="328638"/>
                </a:cubicBezTo>
                <a:cubicBezTo>
                  <a:pt x="2828265" y="340087"/>
                  <a:pt x="2821777" y="351199"/>
                  <a:pt x="2815808" y="362310"/>
                </a:cubicBezTo>
                <a:cubicBezTo>
                  <a:pt x="2807763" y="373422"/>
                  <a:pt x="2799459" y="384197"/>
                  <a:pt x="2791414" y="395309"/>
                </a:cubicBezTo>
                <a:lnTo>
                  <a:pt x="2763127" y="426961"/>
                </a:lnTo>
                <a:lnTo>
                  <a:pt x="2731208" y="457265"/>
                </a:lnTo>
                <a:lnTo>
                  <a:pt x="2694616" y="487233"/>
                </a:lnTo>
                <a:lnTo>
                  <a:pt x="2653354" y="512824"/>
                </a:lnTo>
                <a:lnTo>
                  <a:pt x="2608459" y="537068"/>
                </a:lnTo>
                <a:lnTo>
                  <a:pt x="2556557" y="556934"/>
                </a:lnTo>
                <a:lnTo>
                  <a:pt x="2502059" y="573770"/>
                </a:lnTo>
                <a:lnTo>
                  <a:pt x="2442372" y="587913"/>
                </a:lnTo>
                <a:lnTo>
                  <a:pt x="2378532" y="595320"/>
                </a:lnTo>
                <a:lnTo>
                  <a:pt x="2295748" y="605759"/>
                </a:lnTo>
                <a:lnTo>
                  <a:pt x="2218932" y="619901"/>
                </a:lnTo>
                <a:lnTo>
                  <a:pt x="2146529" y="637747"/>
                </a:lnTo>
                <a:lnTo>
                  <a:pt x="2078018" y="658960"/>
                </a:lnTo>
                <a:lnTo>
                  <a:pt x="2012102" y="684551"/>
                </a:lnTo>
                <a:lnTo>
                  <a:pt x="1950338" y="715529"/>
                </a:lnTo>
                <a:lnTo>
                  <a:pt x="1890132" y="749201"/>
                </a:lnTo>
                <a:cubicBezTo>
                  <a:pt x="1884423" y="753242"/>
                  <a:pt x="1878973" y="757619"/>
                  <a:pt x="1873264" y="761660"/>
                </a:cubicBezTo>
                <a:cubicBezTo>
                  <a:pt x="1867554" y="765700"/>
                  <a:pt x="1861586" y="769404"/>
                  <a:pt x="1855617" y="773782"/>
                </a:cubicBezTo>
                <a:cubicBezTo>
                  <a:pt x="1848351" y="778496"/>
                  <a:pt x="1841084" y="782873"/>
                  <a:pt x="1833818" y="787924"/>
                </a:cubicBezTo>
                <a:cubicBezTo>
                  <a:pt x="1826552" y="793311"/>
                  <a:pt x="1819545" y="799036"/>
                  <a:pt x="1812278" y="804760"/>
                </a:cubicBezTo>
                <a:cubicBezTo>
                  <a:pt x="1803974" y="810484"/>
                  <a:pt x="1795929" y="816545"/>
                  <a:pt x="1787625" y="822606"/>
                </a:cubicBezTo>
                <a:lnTo>
                  <a:pt x="1765307" y="840452"/>
                </a:lnTo>
                <a:cubicBezTo>
                  <a:pt x="1757781" y="846513"/>
                  <a:pt x="1750255" y="852237"/>
                  <a:pt x="1742729" y="858298"/>
                </a:cubicBezTo>
                <a:cubicBezTo>
                  <a:pt x="1734685" y="863349"/>
                  <a:pt x="1727159" y="869073"/>
                  <a:pt x="1719114" y="874124"/>
                </a:cubicBezTo>
                <a:cubicBezTo>
                  <a:pt x="1712367" y="879512"/>
                  <a:pt x="1705619" y="885573"/>
                  <a:pt x="1698613" y="890960"/>
                </a:cubicBezTo>
                <a:lnTo>
                  <a:pt x="1679928" y="905102"/>
                </a:lnTo>
                <a:lnTo>
                  <a:pt x="1664876" y="916551"/>
                </a:lnTo>
                <a:cubicBezTo>
                  <a:pt x="1661243" y="919918"/>
                  <a:pt x="1657350" y="923285"/>
                  <a:pt x="1653717" y="926652"/>
                </a:cubicBezTo>
                <a:cubicBezTo>
                  <a:pt x="1650862" y="928673"/>
                  <a:pt x="1648008" y="930693"/>
                  <a:pt x="1645153" y="932377"/>
                </a:cubicBezTo>
                <a:cubicBezTo>
                  <a:pt x="1644375" y="933050"/>
                  <a:pt x="1643856" y="933724"/>
                  <a:pt x="1643337" y="934397"/>
                </a:cubicBezTo>
                <a:cubicBezTo>
                  <a:pt x="1643596" y="935407"/>
                  <a:pt x="1643856" y="936081"/>
                  <a:pt x="1644115" y="937091"/>
                </a:cubicBezTo>
                <a:cubicBezTo>
                  <a:pt x="1645153" y="939784"/>
                  <a:pt x="1645932" y="942815"/>
                  <a:pt x="1646970" y="945845"/>
                </a:cubicBezTo>
                <a:cubicBezTo>
                  <a:pt x="1648527" y="950896"/>
                  <a:pt x="1650084" y="956284"/>
                  <a:pt x="1651641" y="961671"/>
                </a:cubicBezTo>
                <a:cubicBezTo>
                  <a:pt x="1653717" y="968742"/>
                  <a:pt x="1655274" y="976150"/>
                  <a:pt x="1657350" y="983221"/>
                </a:cubicBezTo>
                <a:cubicBezTo>
                  <a:pt x="1659426" y="991639"/>
                  <a:pt x="1660983" y="1000057"/>
                  <a:pt x="1663060" y="1008475"/>
                </a:cubicBezTo>
                <a:cubicBezTo>
                  <a:pt x="1665136" y="1019250"/>
                  <a:pt x="1666693" y="1030362"/>
                  <a:pt x="1668769" y="1041474"/>
                </a:cubicBezTo>
                <a:cubicBezTo>
                  <a:pt x="1670845" y="1054269"/>
                  <a:pt x="1672921" y="1067064"/>
                  <a:pt x="1675257" y="1079860"/>
                </a:cubicBezTo>
                <a:cubicBezTo>
                  <a:pt x="1676295" y="1094339"/>
                  <a:pt x="1677592" y="1108481"/>
                  <a:pt x="1678890" y="1122960"/>
                </a:cubicBezTo>
                <a:cubicBezTo>
                  <a:pt x="1680187" y="1139459"/>
                  <a:pt x="1681225" y="1156295"/>
                  <a:pt x="1682523" y="1172794"/>
                </a:cubicBezTo>
                <a:cubicBezTo>
                  <a:pt x="1682782" y="1191314"/>
                  <a:pt x="1683301" y="1209834"/>
                  <a:pt x="1683561" y="1228353"/>
                </a:cubicBezTo>
                <a:lnTo>
                  <a:pt x="1683561" y="2337170"/>
                </a:lnTo>
                <a:lnTo>
                  <a:pt x="1683561" y="2364445"/>
                </a:lnTo>
                <a:cubicBezTo>
                  <a:pt x="1684858" y="2373199"/>
                  <a:pt x="1686156" y="2381954"/>
                  <a:pt x="1687194" y="2390709"/>
                </a:cubicBezTo>
                <a:cubicBezTo>
                  <a:pt x="1689530" y="2400137"/>
                  <a:pt x="1691865" y="2409902"/>
                  <a:pt x="1693941" y="2418993"/>
                </a:cubicBezTo>
                <a:cubicBezTo>
                  <a:pt x="1697315" y="2427748"/>
                  <a:pt x="1700948" y="2436503"/>
                  <a:pt x="1704322" y="2445257"/>
                </a:cubicBezTo>
                <a:cubicBezTo>
                  <a:pt x="1708214" y="2453675"/>
                  <a:pt x="1712626" y="2462767"/>
                  <a:pt x="1716519" y="2471522"/>
                </a:cubicBezTo>
                <a:cubicBezTo>
                  <a:pt x="1721969" y="2479940"/>
                  <a:pt x="1727159" y="2488358"/>
                  <a:pt x="1732609" y="2496776"/>
                </a:cubicBezTo>
                <a:cubicBezTo>
                  <a:pt x="1738837" y="2505194"/>
                  <a:pt x="1745065" y="2512938"/>
                  <a:pt x="1751034" y="2521356"/>
                </a:cubicBezTo>
                <a:lnTo>
                  <a:pt x="1774649" y="2542906"/>
                </a:lnTo>
                <a:cubicBezTo>
                  <a:pt x="1783473" y="2548967"/>
                  <a:pt x="1792037" y="2555365"/>
                  <a:pt x="1800860" y="2561426"/>
                </a:cubicBezTo>
                <a:lnTo>
                  <a:pt x="1832780" y="2578262"/>
                </a:lnTo>
                <a:lnTo>
                  <a:pt x="1867554" y="2590720"/>
                </a:lnTo>
                <a:lnTo>
                  <a:pt x="1908038" y="2601159"/>
                </a:lnTo>
                <a:lnTo>
                  <a:pt x="1952934" y="2607556"/>
                </a:lnTo>
                <a:lnTo>
                  <a:pt x="2000943" y="2610250"/>
                </a:lnTo>
                <a:lnTo>
                  <a:pt x="2021704" y="2610250"/>
                </a:lnTo>
                <a:lnTo>
                  <a:pt x="2047915" y="2610250"/>
                </a:lnTo>
                <a:lnTo>
                  <a:pt x="2079834" y="2610250"/>
                </a:lnTo>
                <a:lnTo>
                  <a:pt x="2115388" y="2610250"/>
                </a:lnTo>
                <a:lnTo>
                  <a:pt x="2154055" y="2610250"/>
                </a:lnTo>
                <a:lnTo>
                  <a:pt x="2193241" y="2610250"/>
                </a:lnTo>
                <a:lnTo>
                  <a:pt x="2235541" y="2610250"/>
                </a:lnTo>
                <a:lnTo>
                  <a:pt x="2277063" y="2610250"/>
                </a:lnTo>
                <a:lnTo>
                  <a:pt x="2316249" y="2610250"/>
                </a:lnTo>
                <a:lnTo>
                  <a:pt x="2353878" y="2610250"/>
                </a:lnTo>
                <a:lnTo>
                  <a:pt x="2389691" y="2610250"/>
                </a:lnTo>
                <a:lnTo>
                  <a:pt x="2420573" y="2610250"/>
                </a:lnTo>
                <a:lnTo>
                  <a:pt x="2446005" y="2610250"/>
                </a:lnTo>
                <a:lnTo>
                  <a:pt x="2465468" y="2610250"/>
                </a:lnTo>
                <a:lnTo>
                  <a:pt x="2477925" y="2610250"/>
                </a:lnTo>
                <a:lnTo>
                  <a:pt x="2483374" y="2610250"/>
                </a:lnTo>
                <a:cubicBezTo>
                  <a:pt x="2481817" y="2610587"/>
                  <a:pt x="2480260" y="2611260"/>
                  <a:pt x="2478703" y="2611597"/>
                </a:cubicBezTo>
                <a:cubicBezTo>
                  <a:pt x="2475849" y="2613281"/>
                  <a:pt x="2472994" y="2614627"/>
                  <a:pt x="2470139" y="2616311"/>
                </a:cubicBezTo>
                <a:lnTo>
                  <a:pt x="2455347" y="2625402"/>
                </a:lnTo>
                <a:cubicBezTo>
                  <a:pt x="2448600" y="2630116"/>
                  <a:pt x="2441593" y="2634157"/>
                  <a:pt x="2434586" y="2638534"/>
                </a:cubicBezTo>
                <a:lnTo>
                  <a:pt x="2410452" y="2653687"/>
                </a:lnTo>
                <a:lnTo>
                  <a:pt x="2381127" y="2671533"/>
                </a:lnTo>
                <a:lnTo>
                  <a:pt x="2346612" y="2694093"/>
                </a:lnTo>
                <a:lnTo>
                  <a:pt x="2310021" y="2719347"/>
                </a:lnTo>
                <a:lnTo>
                  <a:pt x="2268499" y="2749315"/>
                </a:lnTo>
                <a:lnTo>
                  <a:pt x="2225161" y="2782314"/>
                </a:lnTo>
                <a:lnTo>
                  <a:pt x="2178449" y="2818006"/>
                </a:lnTo>
                <a:lnTo>
                  <a:pt x="2129401" y="2857402"/>
                </a:lnTo>
                <a:lnTo>
                  <a:pt x="2079834" y="2899829"/>
                </a:lnTo>
                <a:lnTo>
                  <a:pt x="2028192" y="2946633"/>
                </a:lnTo>
                <a:lnTo>
                  <a:pt x="1974473" y="2996467"/>
                </a:lnTo>
                <a:lnTo>
                  <a:pt x="1921014" y="3050006"/>
                </a:lnTo>
                <a:lnTo>
                  <a:pt x="1867554" y="3106238"/>
                </a:lnTo>
                <a:lnTo>
                  <a:pt x="1862995" y="3111209"/>
                </a:lnTo>
                <a:lnTo>
                  <a:pt x="0" y="3123909"/>
                </a:lnTo>
                <a:cubicBezTo>
                  <a:pt x="211484" y="2729525"/>
                  <a:pt x="702367" y="2322440"/>
                  <a:pt x="913851" y="1928056"/>
                </a:cubicBezTo>
                <a:cubicBezTo>
                  <a:pt x="916705" y="1913577"/>
                  <a:pt x="919300" y="1899098"/>
                  <a:pt x="922415" y="1884619"/>
                </a:cubicBezTo>
                <a:cubicBezTo>
                  <a:pt x="924491" y="1868120"/>
                  <a:pt x="926567" y="1851621"/>
                  <a:pt x="928902" y="1835122"/>
                </a:cubicBezTo>
                <a:cubicBezTo>
                  <a:pt x="930978" y="1816939"/>
                  <a:pt x="933314" y="1798419"/>
                  <a:pt x="935390" y="1780236"/>
                </a:cubicBezTo>
                <a:cubicBezTo>
                  <a:pt x="936947" y="1760707"/>
                  <a:pt x="938764" y="1740840"/>
                  <a:pt x="940321" y="1720974"/>
                </a:cubicBezTo>
                <a:cubicBezTo>
                  <a:pt x="941878" y="1700434"/>
                  <a:pt x="943954" y="1679894"/>
                  <a:pt x="945771" y="1659017"/>
                </a:cubicBezTo>
                <a:cubicBezTo>
                  <a:pt x="946809" y="1636794"/>
                  <a:pt x="948366" y="1614234"/>
                  <a:pt x="949663" y="1591673"/>
                </a:cubicBezTo>
                <a:cubicBezTo>
                  <a:pt x="950701" y="1568777"/>
                  <a:pt x="951220" y="1545206"/>
                  <a:pt x="952258" y="1522309"/>
                </a:cubicBezTo>
                <a:cubicBezTo>
                  <a:pt x="953556" y="1498402"/>
                  <a:pt x="954853" y="1474832"/>
                  <a:pt x="956151" y="1450925"/>
                </a:cubicBezTo>
                <a:cubicBezTo>
                  <a:pt x="956670" y="1426007"/>
                  <a:pt x="957189" y="1401427"/>
                  <a:pt x="957968" y="1376510"/>
                </a:cubicBezTo>
                <a:cubicBezTo>
                  <a:pt x="959006" y="1351592"/>
                  <a:pt x="959784" y="1326675"/>
                  <a:pt x="960822" y="1301421"/>
                </a:cubicBezTo>
                <a:cubicBezTo>
                  <a:pt x="961860" y="1276167"/>
                  <a:pt x="963158" y="1250913"/>
                  <a:pt x="964455" y="1225659"/>
                </a:cubicBezTo>
                <a:cubicBezTo>
                  <a:pt x="965493" y="1199395"/>
                  <a:pt x="966531" y="1173468"/>
                  <a:pt x="967310" y="1147540"/>
                </a:cubicBezTo>
                <a:cubicBezTo>
                  <a:pt x="968608" y="1121950"/>
                  <a:pt x="969905" y="1096696"/>
                  <a:pt x="971203" y="1071442"/>
                </a:cubicBezTo>
                <a:cubicBezTo>
                  <a:pt x="972500" y="1045514"/>
                  <a:pt x="973538" y="1019924"/>
                  <a:pt x="974836" y="994333"/>
                </a:cubicBezTo>
                <a:cubicBezTo>
                  <a:pt x="976912" y="968742"/>
                  <a:pt x="978469" y="943825"/>
                  <a:pt x="980545" y="918234"/>
                </a:cubicBezTo>
                <a:cubicBezTo>
                  <a:pt x="982102" y="893317"/>
                  <a:pt x="983659" y="869073"/>
                  <a:pt x="985216" y="844156"/>
                </a:cubicBezTo>
                <a:cubicBezTo>
                  <a:pt x="987552" y="819912"/>
                  <a:pt x="989368" y="795332"/>
                  <a:pt x="991704" y="770751"/>
                </a:cubicBezTo>
                <a:cubicBezTo>
                  <a:pt x="994040" y="748191"/>
                  <a:pt x="996894" y="725294"/>
                  <a:pt x="999230" y="702397"/>
                </a:cubicBezTo>
                <a:lnTo>
                  <a:pt x="1007794" y="634717"/>
                </a:lnTo>
                <a:cubicBezTo>
                  <a:pt x="1010908" y="613167"/>
                  <a:pt x="1014022" y="592290"/>
                  <a:pt x="1017136" y="571077"/>
                </a:cubicBezTo>
                <a:cubicBezTo>
                  <a:pt x="1020769" y="550873"/>
                  <a:pt x="1024662" y="530670"/>
                  <a:pt x="1028295" y="510804"/>
                </a:cubicBezTo>
                <a:cubicBezTo>
                  <a:pt x="1032707" y="492621"/>
                  <a:pt x="1036859" y="474438"/>
                  <a:pt x="1041530" y="456255"/>
                </a:cubicBezTo>
                <a:cubicBezTo>
                  <a:pt x="1046461" y="439419"/>
                  <a:pt x="1051651" y="422583"/>
                  <a:pt x="1056582" y="405747"/>
                </a:cubicBezTo>
                <a:cubicBezTo>
                  <a:pt x="1062291" y="390595"/>
                  <a:pt x="1067741" y="375779"/>
                  <a:pt x="1073450" y="360627"/>
                </a:cubicBezTo>
                <a:lnTo>
                  <a:pt x="1092135" y="321231"/>
                </a:lnTo>
                <a:cubicBezTo>
                  <a:pt x="1099142" y="310119"/>
                  <a:pt x="1105889" y="299344"/>
                  <a:pt x="1112896" y="288569"/>
                </a:cubicBezTo>
                <a:lnTo>
                  <a:pt x="1135473" y="261294"/>
                </a:lnTo>
                <a:cubicBezTo>
                  <a:pt x="1146632" y="252203"/>
                  <a:pt x="1158051" y="243785"/>
                  <a:pt x="1169210" y="234694"/>
                </a:cubicBezTo>
                <a:lnTo>
                  <a:pt x="1209434" y="210113"/>
                </a:lnTo>
                <a:lnTo>
                  <a:pt x="1256405" y="185869"/>
                </a:lnTo>
                <a:lnTo>
                  <a:pt x="1309865" y="164319"/>
                </a:lnTo>
                <a:lnTo>
                  <a:pt x="1367217" y="143443"/>
                </a:lnTo>
                <a:lnTo>
                  <a:pt x="1429240" y="124923"/>
                </a:lnTo>
                <a:lnTo>
                  <a:pt x="1492042" y="108087"/>
                </a:lnTo>
                <a:lnTo>
                  <a:pt x="1558736" y="92935"/>
                </a:lnTo>
                <a:lnTo>
                  <a:pt x="1625430" y="79803"/>
                </a:lnTo>
                <a:lnTo>
                  <a:pt x="1691346" y="68354"/>
                </a:lnTo>
                <a:lnTo>
                  <a:pt x="1756743" y="60273"/>
                </a:lnTo>
                <a:lnTo>
                  <a:pt x="1819804" y="52528"/>
                </a:lnTo>
                <a:lnTo>
                  <a:pt x="1878713" y="46804"/>
                </a:lnTo>
                <a:lnTo>
                  <a:pt x="1935287" y="44110"/>
                </a:lnTo>
                <a:lnTo>
                  <a:pt x="2017811" y="42427"/>
                </a:lnTo>
                <a:lnTo>
                  <a:pt x="2091772" y="38386"/>
                </a:lnTo>
                <a:lnTo>
                  <a:pt x="2157688" y="35692"/>
                </a:lnTo>
                <a:lnTo>
                  <a:pt x="2216856" y="31988"/>
                </a:lnTo>
                <a:lnTo>
                  <a:pt x="2270316" y="28285"/>
                </a:lnTo>
                <a:lnTo>
                  <a:pt x="2318325" y="24581"/>
                </a:lnTo>
                <a:lnTo>
                  <a:pt x="2363221" y="20540"/>
                </a:lnTo>
                <a:lnTo>
                  <a:pt x="2403704" y="17846"/>
                </a:lnTo>
                <a:lnTo>
                  <a:pt x="2441334" y="14142"/>
                </a:lnTo>
                <a:lnTo>
                  <a:pt x="2477925" y="10438"/>
                </a:lnTo>
                <a:lnTo>
                  <a:pt x="2512440" y="7408"/>
                </a:lnTo>
                <a:lnTo>
                  <a:pt x="2546436" y="4714"/>
                </a:lnTo>
                <a:lnTo>
                  <a:pt x="2581210" y="3704"/>
                </a:lnTo>
                <a:lnTo>
                  <a:pt x="2617801" y="1010"/>
                </a:lnTo>
                <a:lnTo>
                  <a:pt x="2656209" y="1010"/>
                </a:lnTo>
                <a:lnTo>
                  <a:pt x="2697471" y="0"/>
                </a:lnTo>
                <a:close/>
              </a:path>
            </a:pathLst>
          </a:custGeom>
          <a:solidFill>
            <a:srgbClr val="F7C799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3568392" y="3192387"/>
            <a:ext cx="787584" cy="382713"/>
          </a:xfrm>
          <a:prstGeom prst="wedgeRoundRectCallout">
            <a:avLst>
              <a:gd name="adj1" fmla="val 60344"/>
              <a:gd name="adj2" fmla="val -12343"/>
              <a:gd name="adj3" fmla="val 16667"/>
            </a:avLst>
          </a:prstGeom>
          <a:solidFill>
            <a:srgbClr val="FCF6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1121526" y="2814566"/>
            <a:ext cx="1524963" cy="521837"/>
          </a:xfrm>
          <a:prstGeom prst="wedgeRoundRectCallout">
            <a:avLst>
              <a:gd name="adj1" fmla="val -58747"/>
              <a:gd name="adj2" fmla="val -5042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올해 몇 살이니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621963" y="3544487"/>
            <a:ext cx="1821440" cy="521837"/>
          </a:xfrm>
          <a:prstGeom prst="wedgeRoundRectCallout">
            <a:avLst>
              <a:gd name="adj1" fmla="val -58747"/>
              <a:gd name="adj2" fmla="val -5042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여자친구는 있어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모서리가 둥근 사각형 설명선 70"/>
          <p:cNvSpPr/>
          <p:nvPr/>
        </p:nvSpPr>
        <p:spPr>
          <a:xfrm>
            <a:off x="3275856" y="4109878"/>
            <a:ext cx="1008112" cy="382713"/>
          </a:xfrm>
          <a:prstGeom prst="wedgeRoundRectCallout">
            <a:avLst>
              <a:gd name="adj1" fmla="val 60344"/>
              <a:gd name="adj2" fmla="val -12343"/>
              <a:gd name="adj3" fmla="val 16667"/>
            </a:avLst>
          </a:prstGeom>
          <a:solidFill>
            <a:srgbClr val="FCF6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없어요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!!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1121525" y="4488531"/>
            <a:ext cx="1881142" cy="521837"/>
          </a:xfrm>
          <a:prstGeom prst="wedgeRoundRectCallout">
            <a:avLst>
              <a:gd name="adj1" fmla="val -58747"/>
              <a:gd name="adj2" fmla="val -5042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언제 장가갈라고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모서리가 둥근 사각형 설명선 72"/>
          <p:cNvSpPr/>
          <p:nvPr/>
        </p:nvSpPr>
        <p:spPr>
          <a:xfrm>
            <a:off x="2915816" y="5257946"/>
            <a:ext cx="735868" cy="382713"/>
          </a:xfrm>
          <a:prstGeom prst="wedgeRoundRectCallout">
            <a:avLst>
              <a:gd name="adj1" fmla="val 60344"/>
              <a:gd name="adj2" fmla="val -12343"/>
              <a:gd name="adj3" fmla="val 16667"/>
            </a:avLst>
          </a:prstGeom>
          <a:solidFill>
            <a:srgbClr val="FCF6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현 73"/>
          <p:cNvSpPr/>
          <p:nvPr/>
        </p:nvSpPr>
        <p:spPr>
          <a:xfrm rot="10235188">
            <a:off x="2229451" y="3705418"/>
            <a:ext cx="593113" cy="191198"/>
          </a:xfrm>
          <a:prstGeom prst="chord">
            <a:avLst>
              <a:gd name="adj1" fmla="val 6351117"/>
              <a:gd name="adj2" fmla="val 145243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059"/>
          <p:cNvSpPr/>
          <p:nvPr/>
        </p:nvSpPr>
        <p:spPr>
          <a:xfrm>
            <a:off x="4932040" y="2204864"/>
            <a:ext cx="4211960" cy="3558795"/>
          </a:xfrm>
          <a:custGeom>
            <a:avLst/>
            <a:gdLst/>
            <a:ahLst/>
            <a:cxnLst/>
            <a:rect l="l" t="t" r="r" b="b"/>
            <a:pathLst>
              <a:path w="4067944" h="4087875">
                <a:moveTo>
                  <a:pt x="194746" y="0"/>
                </a:moveTo>
                <a:lnTo>
                  <a:pt x="4067944" y="0"/>
                </a:lnTo>
                <a:lnTo>
                  <a:pt x="4067944" y="4087875"/>
                </a:lnTo>
                <a:lnTo>
                  <a:pt x="194746" y="4087875"/>
                </a:lnTo>
                <a:cubicBezTo>
                  <a:pt x="87191" y="4087875"/>
                  <a:pt x="0" y="4000684"/>
                  <a:pt x="0" y="3893129"/>
                </a:cubicBezTo>
                <a:lnTo>
                  <a:pt x="0" y="194746"/>
                </a:lnTo>
                <a:cubicBezTo>
                  <a:pt x="0" y="87191"/>
                  <a:pt x="87191" y="0"/>
                  <a:pt x="194746" y="0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220072" y="2733452"/>
            <a:ext cx="3620442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명절 때 </a:t>
            </a:r>
            <a:r>
              <a:rPr lang="ko-KR" altLang="en-US" sz="1600" b="1" dirty="0" smtClean="0">
                <a:solidFill>
                  <a:srgbClr val="FF4773"/>
                </a:solidFill>
                <a:latin typeface="+mn-ea"/>
              </a:rPr>
              <a:t>듣기 싫은 말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rgbClr val="00B0F0"/>
                </a:solidFill>
                <a:latin typeface="+mn-ea"/>
              </a:rPr>
              <a:t>결혼 적령기 성인은</a:t>
            </a:r>
            <a:r>
              <a:rPr lang="en-US" altLang="ko-KR" sz="105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rgbClr val="00B0F0"/>
                </a:solidFill>
                <a:latin typeface="+mn-ea"/>
              </a:rPr>
              <a:t>결혼과 직장</a:t>
            </a:r>
            <a:r>
              <a:rPr lang="en-US" altLang="ko-KR" sz="1050" b="1" dirty="0" smtClean="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rgbClr val="00B0F0"/>
                </a:solidFill>
                <a:latin typeface="+mn-ea"/>
              </a:rPr>
              <a:t>연봉에 대한 질문</a:t>
            </a:r>
            <a:endParaRPr lang="en-US" altLang="ko-KR" sz="1050" b="1" dirty="0" smtClean="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질문을 받으면 조용히 자리를 피한다고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..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대학생들에게는 </a:t>
            </a:r>
            <a:r>
              <a:rPr lang="ko-KR" altLang="en-US" sz="1200" b="1" dirty="0" smtClean="0">
                <a:solidFill>
                  <a:srgbClr val="FFC000"/>
                </a:solidFill>
                <a:latin typeface="+mn-ea"/>
              </a:rPr>
              <a:t>취직</a:t>
            </a:r>
            <a:r>
              <a:rPr lang="en-US" altLang="ko-KR" sz="1200" b="1" dirty="0" smtClean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FFC000"/>
                </a:solidFill>
                <a:latin typeface="+mn-ea"/>
              </a:rPr>
              <a:t>그리고 진척의 비교</a:t>
            </a:r>
            <a:endParaRPr lang="en-US" altLang="ko-KR" sz="1200" b="1" dirty="0" smtClean="0">
              <a:solidFill>
                <a:srgbClr val="FFC000"/>
              </a:solidFill>
              <a:latin typeface="+mn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며느리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사위들은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5BC5C2"/>
                </a:solidFill>
                <a:latin typeface="+mn-ea"/>
              </a:rPr>
              <a:t>자주 찾지 않는 것에 대한 서운함</a:t>
            </a:r>
            <a:r>
              <a:rPr lang="en-US" altLang="ko-KR" sz="1200" b="1" dirty="0" smtClean="0">
                <a:solidFill>
                  <a:srgbClr val="5BC5C2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5BC5C2"/>
                </a:solidFill>
                <a:latin typeface="+mn-ea"/>
              </a:rPr>
              <a:t>용돈</a:t>
            </a:r>
            <a:endParaRPr lang="en-US" altLang="ko-KR" sz="1200" b="1" dirty="0" smtClean="0">
              <a:solidFill>
                <a:srgbClr val="5BC5C2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5FC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평행 사변형 77"/>
          <p:cNvSpPr/>
          <p:nvPr/>
        </p:nvSpPr>
        <p:spPr>
          <a:xfrm>
            <a:off x="6300192" y="0"/>
            <a:ext cx="2843808" cy="1556792"/>
          </a:xfrm>
          <a:prstGeom prst="parallelogram">
            <a:avLst/>
          </a:prstGeom>
          <a:solidFill>
            <a:srgbClr val="7A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평행 사변형 78"/>
          <p:cNvSpPr/>
          <p:nvPr/>
        </p:nvSpPr>
        <p:spPr>
          <a:xfrm>
            <a:off x="16833" y="0"/>
            <a:ext cx="7975039" cy="1556792"/>
          </a:xfrm>
          <a:prstGeom prst="parallelogram">
            <a:avLst/>
          </a:prstGeom>
          <a:solidFill>
            <a:srgbClr val="71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평행 사변형 79"/>
          <p:cNvSpPr/>
          <p:nvPr/>
        </p:nvSpPr>
        <p:spPr>
          <a:xfrm>
            <a:off x="251520" y="0"/>
            <a:ext cx="1966288" cy="1556792"/>
          </a:xfrm>
          <a:prstGeom prst="parallelogram">
            <a:avLst/>
          </a:prstGeom>
          <a:solidFill>
            <a:srgbClr val="5B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평행 사변형 80"/>
          <p:cNvSpPr/>
          <p:nvPr/>
        </p:nvSpPr>
        <p:spPr>
          <a:xfrm>
            <a:off x="2130315" y="0"/>
            <a:ext cx="5394014" cy="1556792"/>
          </a:xfrm>
          <a:prstGeom prst="parallelogram">
            <a:avLst/>
          </a:prstGeom>
          <a:solidFill>
            <a:srgbClr val="5B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55576" y="332656"/>
            <a:ext cx="2808312" cy="301944"/>
          </a:xfrm>
          <a:prstGeom prst="roundRect">
            <a:avLst>
              <a:gd name="adj" fmla="val 50000"/>
            </a:avLst>
          </a:prstGeom>
          <a:solidFill>
            <a:srgbClr val="FFCA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조땡이 전하는 공감되는 이야기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83568" y="764704"/>
            <a:ext cx="6048672" cy="52322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추석 명절 때 이 말은 하지 말자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42" name="Picture 18" descr="H:\블로그\워터마크 모음\a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044497"/>
            <a:ext cx="1474280" cy="5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66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seok0621</cp:lastModifiedBy>
  <cp:revision>12</cp:revision>
  <dcterms:created xsi:type="dcterms:W3CDTF">2015-09-11T06:19:19Z</dcterms:created>
  <dcterms:modified xsi:type="dcterms:W3CDTF">2015-09-14T12:03:23Z</dcterms:modified>
</cp:coreProperties>
</file>